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5"/>
  </p:notesMasterIdLst>
  <p:sldIdLst>
    <p:sldId id="436" r:id="rId4"/>
    <p:sldId id="440" r:id="rId5"/>
    <p:sldId id="441" r:id="rId6"/>
    <p:sldId id="448" r:id="rId7"/>
    <p:sldId id="438" r:id="rId8"/>
    <p:sldId id="442" r:id="rId9"/>
    <p:sldId id="445" r:id="rId10"/>
    <p:sldId id="433" r:id="rId11"/>
    <p:sldId id="432" r:id="rId12"/>
    <p:sldId id="443" r:id="rId13"/>
    <p:sldId id="429" r:id="rId14"/>
    <p:sldId id="444" r:id="rId15"/>
    <p:sldId id="447" r:id="rId16"/>
    <p:sldId id="446" r:id="rId17"/>
    <p:sldId id="425" r:id="rId18"/>
    <p:sldId id="450" r:id="rId19"/>
    <p:sldId id="424" r:id="rId20"/>
    <p:sldId id="451" r:id="rId21"/>
    <p:sldId id="423" r:id="rId22"/>
    <p:sldId id="422" r:id="rId23"/>
    <p:sldId id="421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3" d="100"/>
          <a:sy n="83" d="100"/>
        </p:scale>
        <p:origin x="-978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6AE51-5D47-4933-ADF3-13704277DACE}" type="datetimeFigureOut">
              <a:rPr lang="en-US" smtClean="0"/>
              <a:t>11/13/2024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CA4D2-3780-447D-B44F-687D17483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36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3F3A58-DEE7-44FE-8E3F-71F98875EC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229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97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7920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28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40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545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34EF2C-78D9-44E9-97E7-9CDEE5FF17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681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068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618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332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1535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6866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321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915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92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3716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23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240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22964"/>
            <a:ext cx="6858000" cy="2187001"/>
          </a:xfrm>
        </p:spPr>
        <p:txBody>
          <a:bodyPr anchor="b">
            <a:normAutofit/>
          </a:bodyPr>
          <a:lstStyle>
            <a:lvl1pPr algn="ctr">
              <a:defRPr sz="45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教育PPT</a:t>
            </a:r>
            <a:r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t>定制 </a:t>
            </a:r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RX-FLY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r>
              <a:rPr lang="en-US" altLang="zh-CN" smtClean="0">
                <a:solidFill>
                  <a:srgbClr val="000000">
                    <a:tint val="75000"/>
                  </a:srgbClr>
                </a:solidFill>
              </a:rPr>
              <a:t>微信qq:2305864678</a:t>
            </a:r>
            <a:endParaRPr lang="en-US" altLang="zh-CN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249631"/>
      </p:ext>
    </p:extLst>
  </p:cSld>
  <p:clrMapOvr>
    <a:masterClrMapping/>
  </p:clrMapOvr>
  <p:transition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625"/>
            <a:ext cx="7886700" cy="4351339"/>
          </a:xfrm>
        </p:spPr>
        <p:txBody>
          <a:bodyPr>
            <a:normAutofit/>
          </a:bodyPr>
          <a:lstStyle>
            <a:lvl1pP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15218"/>
      </p:ext>
    </p:extLst>
  </p:cSld>
  <p:clrMapOvr>
    <a:masterClrMapping/>
  </p:clrMapOvr>
  <p:transition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3751117"/>
            <a:ext cx="5491163" cy="811357"/>
          </a:xfrm>
        </p:spPr>
        <p:txBody>
          <a:bodyPr anchor="b">
            <a:normAutofit/>
          </a:bodyPr>
          <a:lstStyle>
            <a:lvl1pPr>
              <a:defRPr sz="3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610029"/>
            <a:ext cx="5491163" cy="647555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74601"/>
      </p:ext>
    </p:extLst>
  </p:cSld>
  <p:clrMapOvr>
    <a:masterClrMapping/>
  </p:clrMapOvr>
  <p:transition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>
            <a:normAutofit/>
          </a:bodyPr>
          <a:lstStyle>
            <a:lvl1pPr>
              <a:defRPr sz="18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825625"/>
            <a:ext cx="38862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825625"/>
            <a:ext cx="3886200" cy="4351339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732928"/>
      </p:ext>
    </p:extLst>
  </p:cSld>
  <p:clrMapOvr>
    <a:masterClrMapping/>
  </p:clrMapOvr>
  <p:transition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744961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615610"/>
            <a:ext cx="3868340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744961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615610"/>
            <a:ext cx="3887391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67121"/>
      </p:ext>
    </p:extLst>
  </p:cSld>
  <p:clrMapOvr>
    <a:masterClrMapping/>
  </p:clrMapOvr>
  <p:transition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20"/>
            <a:ext cx="7886700" cy="1325563"/>
          </a:xfrm>
        </p:spPr>
        <p:txBody>
          <a:bodyPr>
            <a:normAutofit/>
          </a:bodyPr>
          <a:lstStyle>
            <a:lvl1pPr algn="ctr">
              <a:defRPr sz="36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32324"/>
      </p:ext>
    </p:extLst>
  </p:cSld>
  <p:clrMapOvr>
    <a:masterClrMapping/>
  </p:clrMapOvr>
  <p:transition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05967"/>
      </p:ext>
    </p:extLst>
  </p:cSld>
  <p:clrMapOvr>
    <a:masterClrMapping/>
  </p:clrMapOvr>
  <p:transition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1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2" y="766354"/>
            <a:ext cx="4363031" cy="509444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01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9EFD9D74-47D9-4702-A33C-335B63B48DBF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BC47A4-756D-490B-A52F-7D9E2C9FC05F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557213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942764"/>
      </p:ext>
    </p:extLst>
  </p:cSld>
  <p:clrMapOvr>
    <a:masterClrMapping/>
  </p:clrMapOvr>
  <p:transition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4" y="365126"/>
            <a:ext cx="1146987" cy="581183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6659969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09006"/>
      </p:ext>
    </p:extLst>
  </p:cSld>
  <p:clrMapOvr>
    <a:masterClrMapping/>
  </p:clrMapOvr>
  <p:transition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4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51958569"/>
      </p:ext>
    </p:extLst>
  </p:cSld>
  <p:clrMapOvr>
    <a:masterClrMapping/>
  </p:clrMapOvr>
  <p:transition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0779862"/>
      </p:ext>
    </p:extLst>
  </p:cSld>
  <p:clrMapOvr>
    <a:masterClrMapping/>
  </p:clrMapOvr>
  <p:transition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FD3CC-E74C-454E-AEC8-ADE3669C89A5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11/13/2024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502AF4-5419-4C97-8941-6E8144AD925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42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>
                <a:lumMod val="95000"/>
              </a:schemeClr>
            </a:gs>
            <a:gs pos="100000">
              <a:schemeClr val="tx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0FBDFE-C587-4B4C-A407-44438C67B59E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2024/11/13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AE70B2-8BF9-45C0-BB95-33D1B9D3A854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KSO_TEMPLATE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1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73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2438" y="389965"/>
            <a:ext cx="8095378" cy="1344706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vi-VN" sz="3600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6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PHÒNG GD &amp; ĐT </a:t>
            </a:r>
            <a:r>
              <a:rPr lang="vi-VN" sz="3100" dirty="0" smtClean="0">
                <a:solidFill>
                  <a:srgbClr val="002060"/>
                </a:solidFill>
                <a:latin typeface="Times New Roman" pitchFamily="18" charset="0"/>
              </a:rPr>
              <a:t>HUYỆN </a:t>
            </a:r>
            <a:r>
              <a:rPr lang="en-US" sz="3100" dirty="0" smtClean="0">
                <a:solidFill>
                  <a:srgbClr val="002060"/>
                </a:solidFill>
                <a:latin typeface="Times New Roman" pitchFamily="18" charset="0"/>
              </a:rPr>
              <a:t>TÂN UYÊN</a:t>
            </a:r>
            <a:r>
              <a:rPr lang="vi-VN" sz="3100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vi-VN" sz="3100" dirty="0" smtClean="0">
                <a:solidFill>
                  <a:srgbClr val="002060"/>
                </a:solidFill>
                <a:latin typeface="Times New Roman" pitchFamily="18" charset="0"/>
              </a:rPr>
            </a:b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</a:rPr>
              <a:t>TRƯỜNG </a:t>
            </a:r>
            <a:r>
              <a:rPr lang="en-US" sz="3100" b="1" dirty="0" smtClean="0">
                <a:solidFill>
                  <a:srgbClr val="002060"/>
                </a:solidFill>
                <a:latin typeface="Times New Roman" pitchFamily="18" charset="0"/>
              </a:rPr>
              <a:t>TH SỐ 2 TT TÂN UYÊN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  <a:t/>
            </a:r>
            <a:br>
              <a:rPr lang="en-US" b="1" dirty="0" smtClean="0">
                <a:solidFill>
                  <a:srgbClr val="002060"/>
                </a:solidFill>
                <a:latin typeface="Times New Roman" pitchFamily="18" charset="0"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10" y="2162840"/>
            <a:ext cx="8387593" cy="245908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vi-VN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6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MĨ THUẬT</a:t>
            </a:r>
          </a:p>
          <a:p>
            <a:pPr>
              <a:spcBef>
                <a:spcPts val="0"/>
              </a:spcBef>
              <a:defRPr/>
            </a:pPr>
            <a:r>
              <a:rPr lang="vi-VN" sz="6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88620" y="3393403"/>
            <a:ext cx="87553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</a:t>
            </a:r>
            <a:endParaRPr kumimoji="0" lang="en-US" sz="2800" b="1" i="1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                 </a:t>
            </a:r>
            <a:r>
              <a:rPr kumimoji="0" lang="vi-V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GV: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Nguyễn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Thị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Ngọc</a:t>
            </a:r>
            <a:r>
              <a:rPr kumimoji="0" lang="en-US" sz="2800" b="1" i="1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2800" b="1" i="1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Trang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545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289" y="104528"/>
            <a:ext cx="4882101" cy="6704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57" y="58434"/>
            <a:ext cx="6095809" cy="618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48" y="1272209"/>
            <a:ext cx="2208848" cy="22088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7285" y="4005081"/>
            <a:ext cx="3567294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 smtClean="0">
                <a:solidFill>
                  <a:schemeClr val="tx1"/>
                </a:solidFill>
              </a:rPr>
              <a:t>Xung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quanh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em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có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vật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gì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màu</a:t>
            </a:r>
            <a:r>
              <a:rPr lang="en-US" sz="3600" b="1" dirty="0" smtClean="0">
                <a:solidFill>
                  <a:schemeClr val="tx1"/>
                </a:solidFill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</a:rPr>
              <a:t>đỏ</a:t>
            </a:r>
            <a:r>
              <a:rPr lang="en-US" sz="3600" b="1" dirty="0" smtClean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296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841" y="3730596"/>
            <a:ext cx="3328343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</a:rPr>
              <a:t>Xung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quanh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màu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vàng</a:t>
            </a:r>
            <a:r>
              <a:rPr lang="en-US" sz="3200" b="1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508883" y="1144988"/>
            <a:ext cx="2138901" cy="207529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068" y="352591"/>
            <a:ext cx="4986180" cy="65054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0" y="141689"/>
            <a:ext cx="6544588" cy="65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0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90" y="445273"/>
            <a:ext cx="5106910" cy="6412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9544"/>
            <a:ext cx="5510254" cy="5045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168842" y="811033"/>
            <a:ext cx="1892410" cy="1765190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33841" y="3730596"/>
            <a:ext cx="3921780" cy="834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</a:rPr>
              <a:t>Xung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quanh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em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có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vật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gì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màu</a:t>
            </a:r>
            <a:r>
              <a:rPr lang="en-US" sz="3200" b="1" dirty="0" smtClean="0">
                <a:solidFill>
                  <a:schemeClr val="tx1"/>
                </a:solidFill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</a:rPr>
              <a:t>xanh</a:t>
            </a:r>
            <a:r>
              <a:rPr lang="en-US" sz="3200" b="1" dirty="0" smtClean="0">
                <a:solidFill>
                  <a:schemeClr val="tx1"/>
                </a:solidFill>
              </a:rPr>
              <a:t> lam?</a:t>
            </a:r>
          </a:p>
        </p:txBody>
      </p:sp>
    </p:spTree>
    <p:extLst>
      <p:ext uri="{BB962C8B-B14F-4D97-AF65-F5344CB8AC3E}">
        <p14:creationId xmlns:p14="http://schemas.microsoft.com/office/powerpoint/2010/main" val="240888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27869" y="714831"/>
            <a:ext cx="62258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      Củng cố- dặn dò: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Nắm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rõ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sự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cơ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Chuẩn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giấy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nặn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en-US" sz="3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41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70" y="1924215"/>
            <a:ext cx="5597718" cy="13835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r>
              <a:rPr lang="vi-VN" i="1" dirty="0"/>
              <a:t> </a:t>
            </a:r>
            <a:r>
              <a:rPr lang="en-US" i="1" dirty="0" smtClean="0"/>
              <a:t>                                  </a:t>
            </a:r>
            <a:r>
              <a:rPr lang="en-US" sz="3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 14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sz="3500" b="1" i="1" dirty="0" smtClean="0"/>
              <a:t>            Chủ đề </a:t>
            </a:r>
            <a:r>
              <a:rPr lang="en-US" sz="3500" b="1" i="1" dirty="0" smtClean="0"/>
              <a:t>5</a:t>
            </a:r>
            <a:r>
              <a:rPr lang="vi-VN" sz="3500" b="1" i="1" dirty="0" smtClean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025" y="2981789"/>
            <a:ext cx="58957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 CƠ BẢN TRONG MĨ THUẬT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1" y="15848"/>
            <a:ext cx="1914792" cy="1799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50658" y="5752635"/>
            <a:ext cx="5312463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phẩm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mĩ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thuật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sinh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73" y="2229101"/>
            <a:ext cx="3910274" cy="33317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40133" y="289814"/>
            <a:ext cx="239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61700" y="874589"/>
            <a:ext cx="69835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xé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đắp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nổi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6890" y="2290361"/>
            <a:ext cx="4349132" cy="326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70" y="1924215"/>
            <a:ext cx="5597718" cy="13835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r>
              <a:rPr lang="vi-VN" i="1" dirty="0"/>
              <a:t> </a:t>
            </a:r>
            <a:r>
              <a:rPr lang="en-US" i="1" dirty="0" smtClean="0"/>
              <a:t>                                  </a:t>
            </a:r>
            <a:r>
              <a:rPr lang="en-US" sz="3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 15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sz="3500" b="1" i="1" dirty="0" smtClean="0"/>
              <a:t>            Chủ đề </a:t>
            </a:r>
            <a:r>
              <a:rPr lang="en-US" sz="3500" b="1" i="1" dirty="0" smtClean="0"/>
              <a:t>5</a:t>
            </a:r>
            <a:r>
              <a:rPr lang="vi-VN" sz="3500" b="1" i="1" dirty="0" smtClean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025" y="2981789"/>
            <a:ext cx="58957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 CƠ BẢN TRONG MĨ THUẬT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964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95" y="114734"/>
            <a:ext cx="1683999" cy="15294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135" y="818984"/>
            <a:ext cx="7532015" cy="73068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3943881"/>
              </p:ext>
            </p:extLst>
          </p:nvPr>
        </p:nvGraphicFramePr>
        <p:xfrm>
          <a:off x="816429" y="1703900"/>
          <a:ext cx="7603938" cy="4803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03938">
                  <a:extLst>
                    <a:ext uri="{9D8B030D-6E8A-4147-A177-3AD203B41FA5}">
                      <a16:colId xmlns:a16="http://schemas.microsoft.com/office/drawing/2014/main" xmlns="" val="2517595976"/>
                    </a:ext>
                  </a:extLst>
                </a:gridCol>
              </a:tblGrid>
              <a:tr h="6835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/>
                        <a:t>Câu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hỏi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thảo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luận</a:t>
                      </a:r>
                      <a:r>
                        <a:rPr lang="en-US" sz="3200" b="1" dirty="0" smtClean="0"/>
                        <a:t> </a:t>
                      </a:r>
                      <a:r>
                        <a:rPr lang="en-US" sz="3200" b="1" dirty="0" err="1" smtClean="0"/>
                        <a:t>gợi</a:t>
                      </a:r>
                      <a:r>
                        <a:rPr lang="en-US" sz="3200" b="1" baseline="0" dirty="0" smtClean="0"/>
                        <a:t> ý</a:t>
                      </a:r>
                      <a:endParaRPr lang="en-US" sz="3200" b="1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3247405"/>
                  </a:ext>
                </a:extLst>
              </a:tr>
              <a:tr h="755492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xanh</a:t>
                      </a:r>
                      <a:r>
                        <a:rPr lang="en-US" sz="3600" baseline="0" dirty="0" smtClean="0"/>
                        <a:t> lam?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6406346"/>
                  </a:ext>
                </a:extLst>
              </a:tr>
              <a:tr h="755492">
                <a:tc>
                  <a:txBody>
                    <a:bodyPr/>
                    <a:lstStyle/>
                    <a:p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đỏ</a:t>
                      </a:r>
                      <a:r>
                        <a:rPr lang="en-US" sz="3600" baseline="0" dirty="0" smtClean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80961806"/>
                  </a:ext>
                </a:extLst>
              </a:tr>
              <a:tr h="869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vàng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6418919"/>
                  </a:ext>
                </a:extLst>
              </a:tr>
              <a:tr h="869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Những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vật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có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nhiều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màu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28606473"/>
                  </a:ext>
                </a:extLst>
              </a:tr>
              <a:tr h="869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/>
                        <a:t>Em</a:t>
                      </a:r>
                      <a:r>
                        <a:rPr lang="en-US" sz="3600" dirty="0" smtClean="0"/>
                        <a:t> </a:t>
                      </a:r>
                      <a:r>
                        <a:rPr lang="en-US" sz="3600" dirty="0" err="1" smtClean="0"/>
                        <a:t>thích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sản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phẩm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mĩ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thuật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nào</a:t>
                      </a:r>
                      <a:r>
                        <a:rPr lang="en-US" sz="3600" baseline="0" dirty="0" smtClean="0"/>
                        <a:t> </a:t>
                      </a:r>
                      <a:r>
                        <a:rPr lang="en-US" sz="3600" baseline="0" dirty="0" err="1" smtClean="0"/>
                        <a:t>nhất</a:t>
                      </a:r>
                      <a:r>
                        <a:rPr lang="en-US" sz="3600" baseline="0" dirty="0" smtClean="0"/>
                        <a:t>?</a:t>
                      </a:r>
                      <a:endParaRPr lang="en-US" sz="3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8645057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69135" y="174472"/>
            <a:ext cx="239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3481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70" y="1924215"/>
            <a:ext cx="5597718" cy="13835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r>
              <a:rPr lang="vi-VN" i="1" dirty="0"/>
              <a:t> </a:t>
            </a:r>
            <a:r>
              <a:rPr lang="en-US" i="1" dirty="0" smtClean="0"/>
              <a:t>                                  </a:t>
            </a:r>
            <a:r>
              <a:rPr lang="en-US" sz="3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 16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sz="3500" b="1" i="1" dirty="0" smtClean="0"/>
              <a:t>            Chủ đề </a:t>
            </a:r>
            <a:r>
              <a:rPr lang="en-US" sz="3500" b="1" i="1" dirty="0" smtClean="0"/>
              <a:t>5</a:t>
            </a:r>
            <a:r>
              <a:rPr lang="vi-VN" sz="3500" b="1" i="1" dirty="0" smtClean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025" y="2981789"/>
            <a:ext cx="58957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                        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MÀU CƠ BẢN TRONG MĨ THUẬT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       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254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85" y="138073"/>
            <a:ext cx="1543546" cy="14348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4966" y="722848"/>
            <a:ext cx="7253862" cy="44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74" y="1748754"/>
            <a:ext cx="8341456" cy="48510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4966" y="138073"/>
            <a:ext cx="5130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0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261" y="454220"/>
            <a:ext cx="483870" cy="5860111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623460" y="500932"/>
            <a:ext cx="527685" cy="5868063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 rot="16200000">
            <a:off x="4325653" y="-4311730"/>
            <a:ext cx="527685" cy="9151145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 rot="16200000">
            <a:off x="4322264" y="2000357"/>
            <a:ext cx="527685" cy="9130077"/>
          </a:xfrm>
          <a:prstGeom prst="rect">
            <a:avLst/>
          </a:prstGeom>
          <a:solidFill>
            <a:srgbClr val="62B4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srgbClr val="FFFFFF"/>
              </a:solidFill>
              <a:latin typeface="字魂36号-正文宋楷" panose="02000000000000000000" pitchFamily="2" charset="-122"/>
              <a:ea typeface="字魂36号-正文宋楷" panose="02000000000000000000" pitchFamily="2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2E19D99-CA3E-4DD7-8603-664764BBFD4C}"/>
              </a:ext>
            </a:extLst>
          </p:cNvPr>
          <p:cNvSpPr/>
          <p:nvPr/>
        </p:nvSpPr>
        <p:spPr>
          <a:xfrm>
            <a:off x="1850161" y="929314"/>
            <a:ext cx="53014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Chuẩn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bị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dùng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tập</a:t>
            </a:r>
            <a:endParaRPr lang="vi-VN" sz="3600" b="1" dirty="0">
              <a:solidFill>
                <a:srgbClr val="1F497D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FF2CBD61-5B89-4B74-8078-8B7A08ADA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820" y="1341628"/>
            <a:ext cx="6560002" cy="4359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E:\GIAO AN\SGV lop 2\sgv chân trời sáng tạo lớp 2\hình minh họa giáo án\18\image_1920.png">
            <a:extLst>
              <a:ext uri="{FF2B5EF4-FFF2-40B4-BE49-F238E27FC236}">
                <a16:creationId xmlns:a16="http://schemas.microsoft.com/office/drawing/2014/main" xmlns="" id="{CA75D0FB-D449-4F40-9A37-7A92992B5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32572">
            <a:off x="3567951" y="3962236"/>
            <a:ext cx="1885950" cy="181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791E7B8C-FB07-421C-AC12-9029263F5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72" y="3537154"/>
            <a:ext cx="3053953" cy="280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xmlns="" id="{C8F1688C-E57A-45A6-ADDA-BF6202021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12930">
            <a:off x="3958080" y="2270726"/>
            <a:ext cx="1978205" cy="19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E:\GIAO AN\SGV lop 2\sgv chân trời sáng tạo lớp 2\hình minh họa giáo án\9\keo_dan_giay_g-014_1dca550e9a904d68a6bce897244a7ee1_master.png">
            <a:extLst>
              <a:ext uri="{FF2B5EF4-FFF2-40B4-BE49-F238E27FC236}">
                <a16:creationId xmlns:a16="http://schemas.microsoft.com/office/drawing/2014/main" xmlns="" id="{730EF23B-9356-4564-BA91-CC53005E6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98" y="2633395"/>
            <a:ext cx="1334209" cy="1334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1968" y="2786323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41" y="0"/>
            <a:ext cx="4220164" cy="1503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326" y="-64196"/>
            <a:ext cx="3097670" cy="3143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0326" y="3363401"/>
            <a:ext cx="3097670" cy="3045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41" y="1792343"/>
            <a:ext cx="4840208" cy="43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9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62" y="230589"/>
            <a:ext cx="4029716" cy="25494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62" y="3030842"/>
            <a:ext cx="4039209" cy="3298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222" y="131514"/>
            <a:ext cx="4023360" cy="65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6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842" y="21194"/>
            <a:ext cx="1990158" cy="23780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32E19D99-CA3E-4DD7-8603-664764BBFD4C}"/>
              </a:ext>
            </a:extLst>
          </p:cNvPr>
          <p:cNvSpPr/>
          <p:nvPr/>
        </p:nvSpPr>
        <p:spPr>
          <a:xfrm>
            <a:off x="751683" y="847987"/>
            <a:ext cx="65421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/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hãy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kể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tên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cơ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ea typeface="微软雅黑"/>
                <a:cs typeface="Times New Roman" pitchFamily="18" charset="0"/>
              </a:rPr>
              <a:t>.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ea typeface="微软雅黑"/>
              <a:cs typeface="Times New Roman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104504" y="2695299"/>
            <a:ext cx="2480506" cy="2063934"/>
          </a:xfrm>
          <a:prstGeom prst="triangle">
            <a:avLst>
              <a:gd name="adj" fmla="val 5175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166449" y="2747551"/>
            <a:ext cx="2049985" cy="19594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97873" y="2695299"/>
            <a:ext cx="2126927" cy="2151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824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9564" y="2536515"/>
            <a:ext cx="5895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54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35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circle/>
      </p:transition>
    </mc:Choice>
    <mc:Fallback xmlns="">
      <p:transition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2000" r="-2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ộp bút chì màu - Bé Phan Hiếu Kiê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84" end="1034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224" y="500933"/>
            <a:ext cx="8255218" cy="464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85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85850" y="1653870"/>
            <a:ext cx="58957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CƠ BẢN TRONG MĨ THUẬT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4 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2918" y="1470990"/>
            <a:ext cx="244332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5:</a:t>
            </a:r>
          </a:p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70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6000" b="-5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70" y="1924215"/>
            <a:ext cx="5597718" cy="13835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vi-VN" dirty="0" smtClean="0"/>
          </a:p>
          <a:p>
            <a:pPr marL="0" indent="0">
              <a:buNone/>
            </a:pPr>
            <a:r>
              <a:rPr lang="vi-VN" i="1" dirty="0"/>
              <a:t> </a:t>
            </a:r>
            <a:r>
              <a:rPr lang="en-US" i="1" dirty="0" smtClean="0"/>
              <a:t>                                  </a:t>
            </a:r>
            <a:r>
              <a:rPr lang="en-US" sz="3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TUẦN 13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vi-VN" sz="3500" b="1" i="1" dirty="0" smtClean="0"/>
              <a:t>            Chủ đề </a:t>
            </a:r>
            <a:r>
              <a:rPr lang="en-US" sz="3500" b="1" i="1" dirty="0" smtClean="0"/>
              <a:t>5</a:t>
            </a:r>
            <a:r>
              <a:rPr lang="vi-VN" sz="3500" b="1" i="1" dirty="0" smtClean="0"/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1025" y="2981789"/>
            <a:ext cx="589570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CƠ BẢN TRONG MĨ THUẬT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</a:p>
          <a:p>
            <a:pPr algn="ctr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800" b="1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1)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49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57" y="79513"/>
            <a:ext cx="1164384" cy="1266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67" y="1873100"/>
            <a:ext cx="8953169" cy="41801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9794" y="507729"/>
            <a:ext cx="23997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23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6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03" y="206734"/>
            <a:ext cx="6055488" cy="66780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76075" y="5939625"/>
            <a:ext cx="5818785" cy="443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Hãy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chỉ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màu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cơ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bức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tranh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11" y="1049465"/>
            <a:ext cx="6961853" cy="48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730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034522-FD14-4B8B-A22A-BC9CB78E4C96}:27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CC3A1162-0866-487D-A6B3-1E51E298712E}:414"/>
  <p:tag name="ISPRING_SLIDE_ID_2" val="{1E4155D2-3F91-447E-B630-5F6C49CF235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9B2F1C45-B497-4765-864F-486A04C1AF35}:398"/>
  <p:tag name="ISPRING_SLIDE_ID_2" val="{C2F292C3-B160-43D6-A8B4-C7D6909350EF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CC3A1162-0866-487D-A6B3-1E51E298712E}:414"/>
  <p:tag name="ISPRING_SLIDE_ID_2" val="{1E4155D2-3F91-447E-B630-5F6C49CF235F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CC3A1162-0866-487D-A6B3-1E51E298712E}:414"/>
  <p:tag name="ISPRING_SLIDE_ID_2" val="{1E4155D2-3F91-447E-B630-5F6C49CF235F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GENSWF_SLIDE_UID" val="{CC3A1162-0866-487D-A6B3-1E51E298712E}:414"/>
  <p:tag name="ISPRING_SLIDE_ID_2" val="{1E4155D2-3F91-447E-B630-5F6C49CF235F}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1121</TotalTime>
  <Words>289</Words>
  <Application>Microsoft Office PowerPoint</Application>
  <PresentationFormat>On-screen Show (4:3)</PresentationFormat>
  <Paragraphs>63</Paragraphs>
  <Slides>21</Slides>
  <Notes>7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1_Office Theme</vt:lpstr>
      <vt:lpstr>1_Office 主题​​</vt:lpstr>
      <vt:lpstr> PHÒNG GD &amp; ĐT HUYỆN TÂN UYÊN TRƯỜNG TH SỐ 2 TT TÂN UYÊN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GhostBTT</cp:lastModifiedBy>
  <cp:revision>151</cp:revision>
  <dcterms:created xsi:type="dcterms:W3CDTF">2021-01-29T04:19:07Z</dcterms:created>
  <dcterms:modified xsi:type="dcterms:W3CDTF">2024-11-13T10:23:38Z</dcterms:modified>
</cp:coreProperties>
</file>