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16"/>
  </p:notesMasterIdLst>
  <p:sldIdLst>
    <p:sldId id="297" r:id="rId3"/>
    <p:sldId id="299" r:id="rId4"/>
    <p:sldId id="276" r:id="rId5"/>
    <p:sldId id="256" r:id="rId6"/>
    <p:sldId id="298" r:id="rId7"/>
    <p:sldId id="284" r:id="rId8"/>
    <p:sldId id="287" r:id="rId9"/>
    <p:sldId id="294" r:id="rId10"/>
    <p:sldId id="363" r:id="rId11"/>
    <p:sldId id="1133" r:id="rId12"/>
    <p:sldId id="1134" r:id="rId13"/>
    <p:sldId id="1138" r:id="rId14"/>
    <p:sldId id="30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2FB"/>
    <a:srgbClr val="FFDDDE"/>
    <a:srgbClr val="C6EAFA"/>
    <a:srgbClr val="FF0066"/>
    <a:srgbClr val="F299D1"/>
    <a:srgbClr val="FFF79A"/>
    <a:srgbClr val="FFFBCD"/>
    <a:srgbClr val="FDDEEB"/>
    <a:srgbClr val="FFF789"/>
    <a:srgbClr val="E0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16538-00E1-4873-8B6C-E1438BCC6214}" type="datetimeFigureOut">
              <a:rPr lang="vi-VN" smtClean="0"/>
              <a:t>20/01/2025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9DCB7-3CE9-4C8E-8393-E047A188B5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33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8F71DB3-B5F8-4687-ADFD-22F653EED5DD}" type="slidenum">
              <a:rPr lang="en-US" altLang="vi-VN" smtClean="0"/>
              <a:pPr/>
              <a:t>1</a:t>
            </a:fld>
            <a:endParaRPr lang="en-US" altLang="vi-VN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4274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BCC07-F2C0-4718-AC32-F0A3CE246693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4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73100" y="4687888"/>
            <a:ext cx="5389563" cy="444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18436" name="Slide Number Placeholder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F8E6C-8A9C-489D-A7C9-2BEFC2361D64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67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F262414-F3DE-49F2-814D-4C849E755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632894B-3316-4B5B-A8BB-EDB29FCCF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D0DEBA2-DA10-4ADE-9B9D-D85CF164F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F262414-F3DE-49F2-814D-4C849E755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A632894B-3316-4B5B-A8BB-EDB29FCCF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D0DEBA2-DA10-4ADE-9B9D-D85CF164F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2021A-4D64-4A28-886D-728B6A1B29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9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D1F9D-3244-45BE-B135-4FCDFCDAE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253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AA935-3C3F-4DCD-9B71-92A5A5CEF9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84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454DC-CA8D-415B-A172-D233766D79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422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70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05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84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12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73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8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27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34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" Target="slide2.xml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4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" Type="http://schemas.openxmlformats.org/officeDocument/2006/relationships/audio" Target="file:///C:\Users\user\Desktop\Chuy&#234;n%20&#273;&#7873;%20T&#7853;p%20&#273;&#7885;c\Qu&#234;%20H&#432;&#417;ng%20T&#432;&#417;i%20&#272;&#7865;p%20Beat%20V.A%20Lyric%20Loi%20bai%20hat%20_%205pktp75iKnz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WordArt 2"/>
          <p:cNvSpPr>
            <a:spLocks noChangeArrowheads="1" noChangeShapeType="1" noTextEdit="1"/>
          </p:cNvSpPr>
          <p:nvPr/>
        </p:nvSpPr>
        <p:spPr bwMode="auto">
          <a:xfrm>
            <a:off x="2209801" y="457200"/>
            <a:ext cx="7516813" cy="640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92121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các thầy cô giáo và các em học sinh thân yêu  </a:t>
            </a:r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981200" y="5410201"/>
            <a:ext cx="8382000" cy="12604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</a:t>
            </a: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 trấn Tân Uyên-Tân Uyên- Lai Châu </a:t>
            </a: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3200400" y="2133601"/>
            <a:ext cx="5715000" cy="130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pic>
        <p:nvPicPr>
          <p:cNvPr id="25605" name="Picture 6" descr="Copy of 252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Copy of 252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9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Copy of 252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9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286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708081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unny guitar">
            <a:hlinkClick r:id="rId3" action="ppaction://hlinksldjump"/>
            <a:extLst>
              <a:ext uri="{FF2B5EF4-FFF2-40B4-BE49-F238E27FC236}">
                <a16:creationId xmlns:a16="http://schemas.microsoft.com/office/drawing/2014/main" id="{CD4A13E5-7A06-4487-933B-6C78B75AD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181600"/>
            <a:ext cx="64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9" descr="BAR_EL~1">
            <a:extLst>
              <a:ext uri="{FF2B5EF4-FFF2-40B4-BE49-F238E27FC236}">
                <a16:creationId xmlns:a16="http://schemas.microsoft.com/office/drawing/2014/main" id="{F5F8638C-3E94-46A3-8C62-256A51CC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1456" y="3650457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0" descr="BAR_EL~1">
            <a:extLst>
              <a:ext uri="{FF2B5EF4-FFF2-40B4-BE49-F238E27FC236}">
                <a16:creationId xmlns:a16="http://schemas.microsoft.com/office/drawing/2014/main" id="{CF2C03B6-CCC6-4EA7-8C0B-09DC9663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4745" y="3650457"/>
            <a:ext cx="4956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1" descr="BAR_EL~1">
            <a:extLst>
              <a:ext uri="{FF2B5EF4-FFF2-40B4-BE49-F238E27FC236}">
                <a16:creationId xmlns:a16="http://schemas.microsoft.com/office/drawing/2014/main" id="{2DF17A77-78BF-43B5-9BA2-DB603112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452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2" descr="BAR_EL~1">
            <a:extLst>
              <a:ext uri="{FF2B5EF4-FFF2-40B4-BE49-F238E27FC236}">
                <a16:creationId xmlns:a16="http://schemas.microsoft.com/office/drawing/2014/main" id="{1F163DB6-927D-43EE-851A-85F72EC6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8229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3" descr="LINK2">
            <a:extLst>
              <a:ext uri="{FF2B5EF4-FFF2-40B4-BE49-F238E27FC236}">
                <a16:creationId xmlns:a16="http://schemas.microsoft.com/office/drawing/2014/main" id="{05C1EE89-C538-442A-9279-6461CD7E8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3124201" y="1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4" descr="LINK2">
            <a:extLst>
              <a:ext uri="{FF2B5EF4-FFF2-40B4-BE49-F238E27FC236}">
                <a16:creationId xmlns:a16="http://schemas.microsoft.com/office/drawing/2014/main" id="{FFF1127E-6164-4CE5-B82C-7001C474F9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3124200" y="5334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5" descr="LINK2">
            <a:extLst>
              <a:ext uri="{FF2B5EF4-FFF2-40B4-BE49-F238E27FC236}">
                <a16:creationId xmlns:a16="http://schemas.microsoft.com/office/drawing/2014/main" id="{23E17EEF-96CC-495F-B188-252A5C1E1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0636">
            <a:off x="8610601" y="1"/>
            <a:ext cx="5254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36" descr="LINK2">
            <a:extLst>
              <a:ext uri="{FF2B5EF4-FFF2-40B4-BE49-F238E27FC236}">
                <a16:creationId xmlns:a16="http://schemas.microsoft.com/office/drawing/2014/main" id="{57DF9E43-1FBF-43B1-AED1-9A6201AF8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669">
            <a:off x="8610600" y="609600"/>
            <a:ext cx="5603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" name="Group 43">
            <a:extLst>
              <a:ext uri="{FF2B5EF4-FFF2-40B4-BE49-F238E27FC236}">
                <a16:creationId xmlns:a16="http://schemas.microsoft.com/office/drawing/2014/main" id="{8A07FA41-CAAE-461F-9A83-11B33BA2700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6400800"/>
            <a:ext cx="9117013" cy="457200"/>
            <a:chOff x="0" y="3845"/>
            <a:chExt cx="5742" cy="475"/>
          </a:xfrm>
        </p:grpSpPr>
        <p:grpSp>
          <p:nvGrpSpPr>
            <p:cNvPr id="3089" name="Group 44">
              <a:extLst>
                <a:ext uri="{FF2B5EF4-FFF2-40B4-BE49-F238E27FC236}">
                  <a16:creationId xmlns:a16="http://schemas.microsoft.com/office/drawing/2014/main" id="{39186748-1783-40A1-9547-AB70FE0FA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845"/>
              <a:ext cx="1920" cy="475"/>
              <a:chOff x="0" y="3845"/>
              <a:chExt cx="1920" cy="475"/>
            </a:xfrm>
          </p:grpSpPr>
          <p:pic>
            <p:nvPicPr>
              <p:cNvPr id="3100" name="Picture 45" descr="Froc1">
                <a:extLst>
                  <a:ext uri="{FF2B5EF4-FFF2-40B4-BE49-F238E27FC236}">
                    <a16:creationId xmlns:a16="http://schemas.microsoft.com/office/drawing/2014/main" id="{98F56BED-38D9-46A5-8F04-0F7CE215B17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1" name="Picture 46" descr="Froc1">
                <a:extLst>
                  <a:ext uri="{FF2B5EF4-FFF2-40B4-BE49-F238E27FC236}">
                    <a16:creationId xmlns:a16="http://schemas.microsoft.com/office/drawing/2014/main" id="{706FD31E-5C96-4E28-B0C8-5AE3CA25729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2" name="Picture 47" descr="Froc1">
                <a:extLst>
                  <a:ext uri="{FF2B5EF4-FFF2-40B4-BE49-F238E27FC236}">
                    <a16:creationId xmlns:a16="http://schemas.microsoft.com/office/drawing/2014/main" id="{BDE6A978-167F-4822-A0CA-FC99F57E1AC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3" name="Picture 48" descr="Froc1">
                <a:extLst>
                  <a:ext uri="{FF2B5EF4-FFF2-40B4-BE49-F238E27FC236}">
                    <a16:creationId xmlns:a16="http://schemas.microsoft.com/office/drawing/2014/main" id="{7708DDC9-330C-471D-9F17-402D190BBC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0" name="Group 49">
              <a:extLst>
                <a:ext uri="{FF2B5EF4-FFF2-40B4-BE49-F238E27FC236}">
                  <a16:creationId xmlns:a16="http://schemas.microsoft.com/office/drawing/2014/main" id="{1DCD68E1-E7FC-42ED-8CAB-A619B3B97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845"/>
              <a:ext cx="1920" cy="475"/>
              <a:chOff x="0" y="3845"/>
              <a:chExt cx="1920" cy="475"/>
            </a:xfrm>
          </p:grpSpPr>
          <p:pic>
            <p:nvPicPr>
              <p:cNvPr id="3096" name="Picture 50" descr="Froc1">
                <a:extLst>
                  <a:ext uri="{FF2B5EF4-FFF2-40B4-BE49-F238E27FC236}">
                    <a16:creationId xmlns:a16="http://schemas.microsoft.com/office/drawing/2014/main" id="{8F10EE2A-6D37-47F9-839C-E0E00682AB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51" descr="Froc1">
                <a:extLst>
                  <a:ext uri="{FF2B5EF4-FFF2-40B4-BE49-F238E27FC236}">
                    <a16:creationId xmlns:a16="http://schemas.microsoft.com/office/drawing/2014/main" id="{614EDC24-C3BD-4949-8669-DCA29B22044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52" descr="Froc1">
                <a:extLst>
                  <a:ext uri="{FF2B5EF4-FFF2-40B4-BE49-F238E27FC236}">
                    <a16:creationId xmlns:a16="http://schemas.microsoft.com/office/drawing/2014/main" id="{E189C32D-8BDE-4B72-A7C9-CEF05C1A309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Picture 53" descr="Froc1">
                <a:extLst>
                  <a:ext uri="{FF2B5EF4-FFF2-40B4-BE49-F238E27FC236}">
                    <a16:creationId xmlns:a16="http://schemas.microsoft.com/office/drawing/2014/main" id="{36FFA1C7-7F42-45E2-A606-D08084B31AA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91" name="Group 54">
              <a:extLst>
                <a:ext uri="{FF2B5EF4-FFF2-40B4-BE49-F238E27FC236}">
                  <a16:creationId xmlns:a16="http://schemas.microsoft.com/office/drawing/2014/main" id="{D282885C-549B-4E33-BA46-EA0A438D6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2" y="3845"/>
              <a:ext cx="1920" cy="475"/>
              <a:chOff x="0" y="3845"/>
              <a:chExt cx="1920" cy="475"/>
            </a:xfrm>
          </p:grpSpPr>
          <p:pic>
            <p:nvPicPr>
              <p:cNvPr id="3092" name="Picture 55" descr="Froc1">
                <a:extLst>
                  <a:ext uri="{FF2B5EF4-FFF2-40B4-BE49-F238E27FC236}">
                    <a16:creationId xmlns:a16="http://schemas.microsoft.com/office/drawing/2014/main" id="{A352EDB4-E790-4165-A5B2-D3BC4209A8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3" name="Picture 56" descr="Froc1">
                <a:extLst>
                  <a:ext uri="{FF2B5EF4-FFF2-40B4-BE49-F238E27FC236}">
                    <a16:creationId xmlns:a16="http://schemas.microsoft.com/office/drawing/2014/main" id="{78664228-83AB-4F97-AE2C-5E50CDCA91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4" name="Picture 57" descr="Froc1">
                <a:extLst>
                  <a:ext uri="{FF2B5EF4-FFF2-40B4-BE49-F238E27FC236}">
                    <a16:creationId xmlns:a16="http://schemas.microsoft.com/office/drawing/2014/main" id="{719CA3C7-FCFD-4D14-8346-258678D27A5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5" name="Picture 58" descr="Froc1">
                <a:extLst>
                  <a:ext uri="{FF2B5EF4-FFF2-40B4-BE49-F238E27FC236}">
                    <a16:creationId xmlns:a16="http://schemas.microsoft.com/office/drawing/2014/main" id="{51A2AD1D-1311-4C25-BB1F-31427330C40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3845"/>
                <a:ext cx="480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84" name="Picture 59" descr="JULPYN~2">
            <a:extLst>
              <a:ext uri="{FF2B5EF4-FFF2-40B4-BE49-F238E27FC236}">
                <a16:creationId xmlns:a16="http://schemas.microsoft.com/office/drawing/2014/main" id="{BDADA51A-FCA4-46A4-AABC-906436088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19050"/>
            <a:ext cx="1358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0" descr="JULPYN~1">
            <a:extLst>
              <a:ext uri="{FF2B5EF4-FFF2-40B4-BE49-F238E27FC236}">
                <a16:creationId xmlns:a16="http://schemas.microsoft.com/office/drawing/2014/main" id="{A234A028-7B57-4432-89E9-3614CAB6A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61">
            <a:extLst>
              <a:ext uri="{FF2B5EF4-FFF2-40B4-BE49-F238E27FC236}">
                <a16:creationId xmlns:a16="http://schemas.microsoft.com/office/drawing/2014/main" id="{00EAB046-DC8E-40E4-B1AA-71C5DB1A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4267201"/>
            <a:ext cx="329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87" name="Picture 14" descr="an30">
            <a:extLst>
              <a:ext uri="{FF2B5EF4-FFF2-40B4-BE49-F238E27FC236}">
                <a16:creationId xmlns:a16="http://schemas.microsoft.com/office/drawing/2014/main" id="{FE719803-1914-4ADA-9E61-D3187E887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9" y="2820989"/>
            <a:ext cx="30686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13">
            <a:extLst>
              <a:ext uri="{FF2B5EF4-FFF2-40B4-BE49-F238E27FC236}">
                <a16:creationId xmlns:a16="http://schemas.microsoft.com/office/drawing/2014/main" id="{C0B6719A-0911-4085-9813-270A7B3310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600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F1B60B8-58A9-447A-88EF-36AB51160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CF97D7B3-CFDE-4D00-8D5F-CC87EBE5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F1F22487-5B99-4F36-9E1F-DAE136DF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48E465DE-6B3D-455E-9663-AEA42FDB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864FF75C-9B5B-4E46-ADD2-C4CDEDF8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B32765F7-5E9C-4804-94E9-19413260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0D03AF3C-2985-453C-A869-71912A08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7A28A7DF-142B-4AA4-8884-7001EA584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7209078F-9918-4937-87C3-10CCF59E1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6D901B62-4368-4E13-A9DE-CB2332BF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8CD60180-A753-4262-B500-27CE48BC4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0F1BCCCE-5FD2-41E4-A0C9-1F2BE484D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76B1CC32-C99C-4163-8533-AB473B5D7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F96C5923-BA1A-433E-A9C6-C03128DBE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E264746A-5411-4AD4-9EF0-9BFDAFF6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66814"/>
            <a:ext cx="8424863" cy="44012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3846E553-285D-40AB-813D-EF3E8337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114801"/>
            <a:ext cx="2024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6C8CBB78-2E9B-4E05-B14D-5DACDF678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F1B60B8-58A9-447A-88EF-36AB51160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063" y="6230939"/>
            <a:ext cx="457200" cy="51593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CF97D7B3-CFDE-4D00-8D5F-CC87EBE5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66800"/>
            <a:ext cx="8458200" cy="44958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74" name="Picture 10" descr="6282A33D3F464C77A9A4C1352497B7A3">
            <a:extLst>
              <a:ext uri="{FF2B5EF4-FFF2-40B4-BE49-F238E27FC236}">
                <a16:creationId xmlns:a16="http://schemas.microsoft.com/office/drawing/2014/main" id="{F1F22487-5B99-4F36-9E1F-DAE136DF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9" name="AutoShape 45">
            <a:extLst>
              <a:ext uri="{FF2B5EF4-FFF2-40B4-BE49-F238E27FC236}">
                <a16:creationId xmlns:a16="http://schemas.microsoft.com/office/drawing/2014/main" id="{48E465DE-6B3D-455E-9663-AEA42FDB5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2510" name="AutoShape 46">
            <a:extLst>
              <a:ext uri="{FF2B5EF4-FFF2-40B4-BE49-F238E27FC236}">
                <a16:creationId xmlns:a16="http://schemas.microsoft.com/office/drawing/2014/main" id="{864FF75C-9B5B-4E46-ADD2-C4CDEDF8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2521" name="AutoShape 57">
            <a:extLst>
              <a:ext uri="{FF2B5EF4-FFF2-40B4-BE49-F238E27FC236}">
                <a16:creationId xmlns:a16="http://schemas.microsoft.com/office/drawing/2014/main" id="{B32765F7-5E9C-4804-94E9-19413260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2522" name="AutoShape 58">
            <a:extLst>
              <a:ext uri="{FF2B5EF4-FFF2-40B4-BE49-F238E27FC236}">
                <a16:creationId xmlns:a16="http://schemas.microsoft.com/office/drawing/2014/main" id="{0D03AF3C-2985-453C-A869-71912A086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523" name="AutoShape 59">
            <a:extLst>
              <a:ext uri="{FF2B5EF4-FFF2-40B4-BE49-F238E27FC236}">
                <a16:creationId xmlns:a16="http://schemas.microsoft.com/office/drawing/2014/main" id="{7A28A7DF-142B-4AA4-8884-7001EA584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2524" name="AutoShape 60">
            <a:extLst>
              <a:ext uri="{FF2B5EF4-FFF2-40B4-BE49-F238E27FC236}">
                <a16:creationId xmlns:a16="http://schemas.microsoft.com/office/drawing/2014/main" id="{7209078F-9918-4937-87C3-10CCF59E1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525" name="AutoShape 61">
            <a:extLst>
              <a:ext uri="{FF2B5EF4-FFF2-40B4-BE49-F238E27FC236}">
                <a16:creationId xmlns:a16="http://schemas.microsoft.com/office/drawing/2014/main" id="{6D901B62-4368-4E13-A9DE-CB2332BF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2526" name="AutoShape 62">
            <a:extLst>
              <a:ext uri="{FF2B5EF4-FFF2-40B4-BE49-F238E27FC236}">
                <a16:creationId xmlns:a16="http://schemas.microsoft.com/office/drawing/2014/main" id="{8CD60180-A753-4262-B500-27CE48BC4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527" name="AutoShape 63">
            <a:extLst>
              <a:ext uri="{FF2B5EF4-FFF2-40B4-BE49-F238E27FC236}">
                <a16:creationId xmlns:a16="http://schemas.microsoft.com/office/drawing/2014/main" id="{0F1BCCCE-5FD2-41E4-A0C9-1F2BE484D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2528" name="AutoShape 64">
            <a:extLst>
              <a:ext uri="{FF2B5EF4-FFF2-40B4-BE49-F238E27FC236}">
                <a16:creationId xmlns:a16="http://schemas.microsoft.com/office/drawing/2014/main" id="{76B1CC32-C99C-4163-8533-AB473B5D7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62529" name="AutoShape 65">
            <a:extLst>
              <a:ext uri="{FF2B5EF4-FFF2-40B4-BE49-F238E27FC236}">
                <a16:creationId xmlns:a16="http://schemas.microsoft.com/office/drawing/2014/main" id="{F96C5923-BA1A-433E-A9C6-C03128DBE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08580" name="Rectangle 1">
            <a:extLst>
              <a:ext uri="{FF2B5EF4-FFF2-40B4-BE49-F238E27FC236}">
                <a16:creationId xmlns:a16="http://schemas.microsoft.com/office/drawing/2014/main" id="{E264746A-5411-4AD4-9EF0-9BFDAFF6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166814"/>
            <a:ext cx="8424863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725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725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825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3846E553-285D-40AB-813D-EF3E8337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8" y="4114801"/>
            <a:ext cx="10999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17" name="WordArt 13">
            <a:extLst>
              <a:ext uri="{FF2B5EF4-FFF2-40B4-BE49-F238E27FC236}">
                <a16:creationId xmlns:a16="http://schemas.microsoft.com/office/drawing/2014/main" id="{6C8CBB78-2E9B-4E05-B14D-5DACDF678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048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Rung chuông vàng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9AD678-630C-44DA-BC8C-D32997ACEFE8}"/>
              </a:ext>
            </a:extLst>
          </p:cNvPr>
          <p:cNvSpPr/>
          <p:nvPr/>
        </p:nvSpPr>
        <p:spPr>
          <a:xfrm>
            <a:off x="6111907" y="1816296"/>
            <a:ext cx="615885" cy="546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79001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6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8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3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2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2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2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09" grpId="0" animBg="1"/>
      <p:bldP spid="62510" grpId="0" animBg="1"/>
      <p:bldP spid="62521" grpId="0" animBg="1"/>
      <p:bldP spid="62522" grpId="0" animBg="1"/>
      <p:bldP spid="62523" grpId="0" animBg="1"/>
      <p:bldP spid="62524" grpId="0" animBg="1"/>
      <p:bldP spid="62525" grpId="0" animBg="1"/>
      <p:bldP spid="62526" grpId="0" animBg="1"/>
      <p:bldP spid="62527" grpId="0" animBg="1"/>
      <p:bldP spid="62528" grpId="0" animBg="1"/>
      <p:bldP spid="62529" grpId="0" animBg="1"/>
      <p:bldP spid="10858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WordArt 8"/>
          <p:cNvSpPr>
            <a:spLocks noChangeArrowheads="1" noChangeShapeType="1" noTextEdit="1"/>
          </p:cNvSpPr>
          <p:nvPr/>
        </p:nvSpPr>
        <p:spPr bwMode="auto">
          <a:xfrm>
            <a:off x="2362201" y="990600"/>
            <a:ext cx="7510463" cy="518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hết!</a:t>
            </a:r>
          </a:p>
        </p:txBody>
      </p:sp>
      <p:pic>
        <p:nvPicPr>
          <p:cNvPr id="44036" name="Picture 10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0200" y="0"/>
            <a:ext cx="14478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WordArt 9"/>
          <p:cNvSpPr>
            <a:spLocks noChangeArrowheads="1" noChangeShapeType="1" noTextEdit="1"/>
          </p:cNvSpPr>
          <p:nvPr/>
        </p:nvSpPr>
        <p:spPr bwMode="auto">
          <a:xfrm>
            <a:off x="1905000" y="4191000"/>
            <a:ext cx="815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- học giỏi</a:t>
            </a:r>
          </a:p>
        </p:txBody>
      </p:sp>
      <p:pic>
        <p:nvPicPr>
          <p:cNvPr id="44038" name="Picture 5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2508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03638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abstract-background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3"/>
          <p:cNvSpPr>
            <a:spLocks noChangeArrowheads="1" noChangeShapeType="1" noTextEdit="1"/>
          </p:cNvSpPr>
          <p:nvPr/>
        </p:nvSpPr>
        <p:spPr bwMode="auto">
          <a:xfrm>
            <a:off x="1752600" y="1700214"/>
            <a:ext cx="8610600" cy="2871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33124" name="AutoShape 4"/>
          <p:cNvSpPr>
            <a:spLocks noChangeArrowheads="1"/>
          </p:cNvSpPr>
          <p:nvPr/>
        </p:nvSpPr>
        <p:spPr bwMode="auto">
          <a:xfrm>
            <a:off x="1752600" y="228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5" name="AutoShape 5"/>
          <p:cNvSpPr>
            <a:spLocks noChangeArrowheads="1"/>
          </p:cNvSpPr>
          <p:nvPr/>
        </p:nvSpPr>
        <p:spPr bwMode="auto">
          <a:xfrm>
            <a:off x="1752600" y="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26" name="AutoShape 6"/>
          <p:cNvSpPr>
            <a:spLocks noChangeArrowheads="1"/>
          </p:cNvSpPr>
          <p:nvPr/>
        </p:nvSpPr>
        <p:spPr bwMode="auto">
          <a:xfrm>
            <a:off x="5334001" y="533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687" name="Picture 7" descr="CHCA20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2590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DAIS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600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9" descr="DAIS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51464"/>
            <a:ext cx="1676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0" name="AutoShape 10"/>
          <p:cNvSpPr>
            <a:spLocks noChangeArrowheads="1"/>
          </p:cNvSpPr>
          <p:nvPr/>
        </p:nvSpPr>
        <p:spPr bwMode="auto">
          <a:xfrm>
            <a:off x="7467600" y="4495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31" name="AutoShape 11"/>
          <p:cNvSpPr>
            <a:spLocks noChangeArrowheads="1"/>
          </p:cNvSpPr>
          <p:nvPr/>
        </p:nvSpPr>
        <p:spPr bwMode="auto">
          <a:xfrm rot="16200000">
            <a:off x="8001000" y="5962650"/>
            <a:ext cx="895350" cy="895350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1692" name="Picture 16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366">
            <a:off x="8948738" y="-228600"/>
            <a:ext cx="17192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ê Hương Tươi Đẹp Beat V.A Lyric Loi bai hat _ 5pktp75iKnz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627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2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5583"/>
                            </p:stCondLst>
                            <p:childTnLst>
                              <p:par>
                                <p:cTn id="1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7583"/>
                            </p:stCondLst>
                            <p:childTnLst>
                              <p:par>
                                <p:cTn id="2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9583"/>
                            </p:stCondLst>
                            <p:childTnLst>
                              <p:par>
                                <p:cTn id="2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24" grpId="0" animBg="1"/>
      <p:bldP spid="133125" grpId="0" animBg="1"/>
      <p:bldP spid="133126" grpId="0" animBg="1"/>
      <p:bldP spid="133130" grpId="0" animBg="1"/>
      <p:bldP spid="1331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63429" y="1222737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8929" y="2050285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E4EE5-9D26-55AD-F4C1-B022A8D29420}"/>
              </a:ext>
            </a:extLst>
          </p:cNvPr>
          <p:cNvSpPr txBox="1"/>
          <p:nvPr/>
        </p:nvSpPr>
        <p:spPr>
          <a:xfrm>
            <a:off x="290639" y="4575906"/>
            <a:ext cx="305291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x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B9035-7654-0F7B-214B-1EC6565858CE}"/>
              </a:ext>
            </a:extLst>
          </p:cNvPr>
          <p:cNvSpPr txBox="1"/>
          <p:nvPr/>
        </p:nvSpPr>
        <p:spPr>
          <a:xfrm>
            <a:off x="2205318" y="4563362"/>
            <a:ext cx="1138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pic>
        <p:nvPicPr>
          <p:cNvPr id="9" name="Nhím">
            <a:extLst>
              <a:ext uri="{FF2B5EF4-FFF2-40B4-BE49-F238E27FC236}">
                <a16:creationId xmlns:a16="http://schemas.microsoft.com/office/drawing/2014/main" id="{1286A99E-4943-9EEF-4917-36F0C7DC22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375776" y="5407182"/>
            <a:ext cx="1687688" cy="1197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C87DA6-FF1F-1E8F-256E-B76F4BACC8FC}"/>
              </a:ext>
            </a:extLst>
          </p:cNvPr>
          <p:cNvSpPr txBox="1"/>
          <p:nvPr/>
        </p:nvSpPr>
        <p:spPr>
          <a:xfrm>
            <a:off x="5501600" y="4645455"/>
            <a:ext cx="251284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F21F7-4B16-E26A-3FDC-96E494F2E76B}"/>
              </a:ext>
            </a:extLst>
          </p:cNvPr>
          <p:cNvSpPr txBox="1"/>
          <p:nvPr/>
        </p:nvSpPr>
        <p:spPr>
          <a:xfrm>
            <a:off x="7342094" y="4645455"/>
            <a:ext cx="72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9388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0.01667 L 0.66732 -0.028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" grpId="0" animBg="1"/>
      <p:bldP spid="2" grpId="1" animBg="1"/>
      <p:bldP spid="8" grpId="0"/>
      <p:bldP spid="8" grpId="1"/>
      <p:bldP spid="10" grpId="0" animBg="1"/>
      <p:bldP spid="10" grpId="1" animBg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0437" y="106016"/>
            <a:ext cx="2464226" cy="980661"/>
            <a:chOff x="1389070" y="0"/>
            <a:chExt cx="2325679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389070" y="206880"/>
              <a:ext cx="2260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736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624084" y="2310552"/>
            <a:ext cx="9227540" cy="1963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42: SỐ BỊ CHIA, SỐ CHIA,THƯƠNG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(TIẾT 1)</a:t>
            </a:r>
            <a:endParaRPr kumimoji="0" lang="vi-VN" sz="28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3067051"/>
            <a:ext cx="4876800" cy="14573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7399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0BA177BB-5191-4932-B137-0FCF18A60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110932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Chọn phép tính thích hợp.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           ?</a:t>
              </a:r>
            </a:p>
          </p:txBody>
        </p:sp>
      </p:grp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4DCECDEF-0192-4EA3-8961-5F36233A6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45112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1F03199-96C9-4DDC-99CA-54D97D8CE788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56BA-782A-4620-A7B2-A43C7C9FE836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DEB30-19D5-473A-8F00-D1F7677A6D3F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90E7-6D49-4CF7-815C-33E64FF21C81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04B48C-15DB-404A-8B33-F10F7886E870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69950"/>
            <a:ext cx="9144000" cy="513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1" name="TextBox 13"/>
          <p:cNvSpPr txBox="1">
            <a:spLocks noChangeArrowheads="1"/>
          </p:cNvSpPr>
          <p:nvPr/>
        </p:nvSpPr>
        <p:spPr bwMode="auto">
          <a:xfrm>
            <a:off x="1828800" y="2857500"/>
            <a:ext cx="8458200" cy="11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Vận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5Ha" panose="020B0603050302020204" pitchFamily="34" charset="-127"/>
                <a:cs typeface="+mn-cs"/>
              </a:rPr>
              <a:t>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 5Ha" panose="020B06030503020202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43410"/>
      </p:ext>
    </p:extLst>
  </p:cSld>
  <p:clrMapOvr>
    <a:masterClrMapping/>
  </p:clrMapOvr>
  <p:transition spd="slow">
    <p:circle/>
    <p:sndAc>
      <p:stSnd>
        <p:snd r:embed="rId3" name="B1073256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316</Words>
  <Application>Microsoft Office PowerPoint</Application>
  <PresentationFormat>Widescreen</PresentationFormat>
  <Paragraphs>125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Cambria Math</vt:lpstr>
      <vt:lpstr>Tahoma</vt:lpstr>
      <vt:lpstr>Times New Roman</vt:lpstr>
      <vt:lpstr>UTM Cookies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 TRUNG</cp:lastModifiedBy>
  <cp:revision>165</cp:revision>
  <dcterms:created xsi:type="dcterms:W3CDTF">2021-06-02T01:34:28Z</dcterms:created>
  <dcterms:modified xsi:type="dcterms:W3CDTF">2025-01-20T02:37:01Z</dcterms:modified>
</cp:coreProperties>
</file>