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7" r:id="rId3"/>
  </p:sldMasterIdLst>
  <p:sldIdLst>
    <p:sldId id="317" r:id="rId4"/>
    <p:sldId id="314" r:id="rId5"/>
    <p:sldId id="316" r:id="rId6"/>
    <p:sldId id="315" r:id="rId7"/>
    <p:sldId id="302" r:id="rId8"/>
    <p:sldId id="303" r:id="rId9"/>
    <p:sldId id="304" r:id="rId10"/>
    <p:sldId id="305" r:id="rId11"/>
    <p:sldId id="31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5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2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810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55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39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652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36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825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422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98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843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721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2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2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92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309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509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9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9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3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97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161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2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1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>
                <a:solidFill>
                  <a:prstClr val="black"/>
                </a:solidFill>
              </a:rPr>
              <a:pPr/>
              <a:t>2025/1/20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2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>
                <a:solidFill>
                  <a:prstClr val="black"/>
                </a:solidFill>
              </a:rPr>
              <a:pPr/>
              <a:t>2025/1/20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12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8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330" indent="0" algn="ctr">
              <a:buNone/>
              <a:defRPr/>
            </a:lvl2pPr>
            <a:lvl3pPr marL="1076660" indent="0" algn="ctr">
              <a:buNone/>
              <a:defRPr/>
            </a:lvl3pPr>
            <a:lvl4pPr marL="1614990" indent="0" algn="ctr">
              <a:buNone/>
              <a:defRPr/>
            </a:lvl4pPr>
            <a:lvl5pPr marL="2153320" indent="0" algn="ctr">
              <a:buNone/>
              <a:defRPr/>
            </a:lvl5pPr>
            <a:lvl6pPr marL="2691650" indent="0" algn="ctr">
              <a:buNone/>
              <a:defRPr/>
            </a:lvl6pPr>
            <a:lvl7pPr marL="3229981" indent="0" algn="ctr">
              <a:buNone/>
              <a:defRPr/>
            </a:lvl7pPr>
            <a:lvl8pPr marL="3768311" indent="0" algn="ctr">
              <a:buNone/>
              <a:defRPr/>
            </a:lvl8pPr>
            <a:lvl9pPr marL="43066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8330" indent="0">
              <a:buNone/>
              <a:defRPr sz="2100"/>
            </a:lvl2pPr>
            <a:lvl3pPr marL="1076660" indent="0">
              <a:buNone/>
              <a:defRPr sz="1900"/>
            </a:lvl3pPr>
            <a:lvl4pPr marL="1614990" indent="0">
              <a:buNone/>
              <a:defRPr sz="1600"/>
            </a:lvl4pPr>
            <a:lvl5pPr marL="2153320" indent="0">
              <a:buNone/>
              <a:defRPr sz="1600"/>
            </a:lvl5pPr>
            <a:lvl6pPr marL="2691650" indent="0">
              <a:buNone/>
              <a:defRPr sz="1600"/>
            </a:lvl6pPr>
            <a:lvl7pPr marL="3229981" indent="0">
              <a:buNone/>
              <a:defRPr sz="1600"/>
            </a:lvl7pPr>
            <a:lvl8pPr marL="3768311" indent="0">
              <a:buNone/>
              <a:defRPr sz="1600"/>
            </a:lvl8pPr>
            <a:lvl9pPr marL="430664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9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3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330" indent="0">
              <a:buNone/>
              <a:defRPr sz="2300" b="1"/>
            </a:lvl2pPr>
            <a:lvl3pPr marL="1076660" indent="0">
              <a:buNone/>
              <a:defRPr sz="2100" b="1"/>
            </a:lvl3pPr>
            <a:lvl4pPr marL="1614990" indent="0">
              <a:buNone/>
              <a:defRPr sz="1900" b="1"/>
            </a:lvl4pPr>
            <a:lvl5pPr marL="2153320" indent="0">
              <a:buNone/>
              <a:defRPr sz="1900" b="1"/>
            </a:lvl5pPr>
            <a:lvl6pPr marL="2691650" indent="0">
              <a:buNone/>
              <a:defRPr sz="1900" b="1"/>
            </a:lvl6pPr>
            <a:lvl7pPr marL="3229981" indent="0">
              <a:buNone/>
              <a:defRPr sz="1900" b="1"/>
            </a:lvl7pPr>
            <a:lvl8pPr marL="3768311" indent="0">
              <a:buNone/>
              <a:defRPr sz="1900" b="1"/>
            </a:lvl8pPr>
            <a:lvl9pPr marL="43066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330" indent="0">
              <a:buNone/>
              <a:defRPr sz="2300" b="1"/>
            </a:lvl2pPr>
            <a:lvl3pPr marL="1076660" indent="0">
              <a:buNone/>
              <a:defRPr sz="2100" b="1"/>
            </a:lvl3pPr>
            <a:lvl4pPr marL="1614990" indent="0">
              <a:buNone/>
              <a:defRPr sz="1900" b="1"/>
            </a:lvl4pPr>
            <a:lvl5pPr marL="2153320" indent="0">
              <a:buNone/>
              <a:defRPr sz="1900" b="1"/>
            </a:lvl5pPr>
            <a:lvl6pPr marL="2691650" indent="0">
              <a:buNone/>
              <a:defRPr sz="1900" b="1"/>
            </a:lvl6pPr>
            <a:lvl7pPr marL="3229981" indent="0">
              <a:buNone/>
              <a:defRPr sz="1900" b="1"/>
            </a:lvl7pPr>
            <a:lvl8pPr marL="3768311" indent="0">
              <a:buNone/>
              <a:defRPr sz="1900" b="1"/>
            </a:lvl8pPr>
            <a:lvl9pPr marL="430664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91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7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59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8330" indent="0">
              <a:buNone/>
              <a:defRPr sz="1400"/>
            </a:lvl2pPr>
            <a:lvl3pPr marL="1076660" indent="0">
              <a:buNone/>
              <a:defRPr sz="1200"/>
            </a:lvl3pPr>
            <a:lvl4pPr marL="1614990" indent="0">
              <a:buNone/>
              <a:defRPr sz="1000"/>
            </a:lvl4pPr>
            <a:lvl5pPr marL="2153320" indent="0">
              <a:buNone/>
              <a:defRPr sz="1000"/>
            </a:lvl5pPr>
            <a:lvl6pPr marL="2691650" indent="0">
              <a:buNone/>
              <a:defRPr sz="1000"/>
            </a:lvl6pPr>
            <a:lvl7pPr marL="3229981" indent="0">
              <a:buNone/>
              <a:defRPr sz="1000"/>
            </a:lvl7pPr>
            <a:lvl8pPr marL="3768311" indent="0">
              <a:buNone/>
              <a:defRPr sz="1000"/>
            </a:lvl8pPr>
            <a:lvl9pPr marL="4306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9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38330" indent="0">
              <a:buNone/>
              <a:defRPr sz="3300"/>
            </a:lvl2pPr>
            <a:lvl3pPr marL="1076660" indent="0">
              <a:buNone/>
              <a:defRPr sz="2800"/>
            </a:lvl3pPr>
            <a:lvl4pPr marL="1614990" indent="0">
              <a:buNone/>
              <a:defRPr sz="2300"/>
            </a:lvl4pPr>
            <a:lvl5pPr marL="2153320" indent="0">
              <a:buNone/>
              <a:defRPr sz="2300"/>
            </a:lvl5pPr>
            <a:lvl6pPr marL="2691650" indent="0">
              <a:buNone/>
              <a:defRPr sz="2300"/>
            </a:lvl6pPr>
            <a:lvl7pPr marL="3229981" indent="0">
              <a:buNone/>
              <a:defRPr sz="2300"/>
            </a:lvl7pPr>
            <a:lvl8pPr marL="3768311" indent="0">
              <a:buNone/>
              <a:defRPr sz="2300"/>
            </a:lvl8pPr>
            <a:lvl9pPr marL="4306641" indent="0">
              <a:buNone/>
              <a:defRPr sz="23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38330" indent="0">
              <a:buNone/>
              <a:defRPr sz="1400"/>
            </a:lvl2pPr>
            <a:lvl3pPr marL="1076660" indent="0">
              <a:buNone/>
              <a:defRPr sz="1200"/>
            </a:lvl3pPr>
            <a:lvl4pPr marL="1614990" indent="0">
              <a:buNone/>
              <a:defRPr sz="1000"/>
            </a:lvl4pPr>
            <a:lvl5pPr marL="2153320" indent="0">
              <a:buNone/>
              <a:defRPr sz="1000"/>
            </a:lvl5pPr>
            <a:lvl6pPr marL="2691650" indent="0">
              <a:buNone/>
              <a:defRPr sz="1000"/>
            </a:lvl6pPr>
            <a:lvl7pPr marL="3229981" indent="0">
              <a:buNone/>
              <a:defRPr sz="1000"/>
            </a:lvl7pPr>
            <a:lvl8pPr marL="3768311" indent="0">
              <a:buNone/>
              <a:defRPr sz="1000"/>
            </a:lvl8pPr>
            <a:lvl9pPr marL="4306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19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23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61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666" tIns="53833" rIns="107666" bIns="538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666" tIns="53833" rIns="107666" bIns="53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666" tIns="53833" rIns="107666" bIns="538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666" tIns="53833" rIns="107666" bIns="5383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666" tIns="53833" rIns="107666" bIns="538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833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7666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61499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5332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3246" indent="-403246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74293" indent="-33544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5340" indent="-2688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3001" indent="-26883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21850" indent="-26883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60815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9914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3747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75807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33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66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99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332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165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8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31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664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10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204509"/>
            <a:ext cx="1430266" cy="18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7" y="311019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9" y="738189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58457" y="4478109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14" y="4000501"/>
            <a:ext cx="3013710" cy="21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94857" y="542928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8" tIns="53818" rIns="107638" bIns="538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7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THỊ TRẤN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857830" y="1543052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8" tIns="53818" rIns="107638" bIns="538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77" eaLnBrk="1" fontAlgn="base" hangingPunct="1"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4277" eaLnBrk="1" fontAlgn="base" hangingPunct="1"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24200" y="3257551"/>
            <a:ext cx="8684402" cy="5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8" tIns="53818" rIns="107638" bIns="538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77" eaLnBrk="1" fontAlgn="base" hangingPunct="1">
              <a:spcBef>
                <a:spcPts val="1349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09" y="4127714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12901" y="5296607"/>
            <a:ext cx="4475238" cy="66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8" tIns="53818" rIns="107638" bIns="538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 smtClean="0">
                <a:solidFill>
                  <a:srgbClr val="FF0066"/>
                </a:solidFill>
                <a:latin typeface="Times New Roman" pitchFamily="18" charset="0"/>
              </a:rPr>
              <a:t>Điểm</a:t>
            </a:r>
            <a:r>
              <a:rPr lang="en-US" altLang="en-US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b="1" i="1" dirty="0" err="1" smtClean="0">
                <a:solidFill>
                  <a:srgbClr val="FF0066"/>
                </a:solidFill>
                <a:latin typeface="Times New Roman" pitchFamily="18" charset="0"/>
              </a:rPr>
              <a:t>Chạm</a:t>
            </a:r>
            <a:r>
              <a:rPr lang="en-US" altLang="en-US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66"/>
                </a:solidFill>
                <a:latin typeface="Times New Roman" pitchFamily="18" charset="0"/>
              </a:rPr>
              <a:t>Cả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9142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i="1" dirty="0" smtClean="0">
                <a:solidFill>
                  <a:srgbClr val="FF0066"/>
                </a:solidFill>
                <a:latin typeface="Times New Roman" pitchFamily="18" charset="0"/>
              </a:rPr>
              <a:t>2A1</a:t>
            </a:r>
            <a:endParaRPr lang="en-US" altLang="en-US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3851"/>
            <a:ext cx="12192000" cy="543414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340431" y="629920"/>
            <a:ext cx="7772396" cy="367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5230" y="4301328"/>
            <a:ext cx="86609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CHƠI: TRUYỀN ĐIỆN</a:t>
            </a:r>
            <a:endParaRPr lang="en-US" sz="40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3853543"/>
            <a:ext cx="3161211" cy="30044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17874" y="3840480"/>
            <a:ext cx="3074126" cy="30175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953" y="137477"/>
            <a:ext cx="8660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98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381586" y="117036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+  5  =  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312573" y="3305708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>
                <a:solidFill>
                  <a:srgbClr val="FF0000"/>
                </a:solidFill>
              </a:rPr>
              <a:t>+  </a:t>
            </a:r>
            <a:r>
              <a:rPr lang="en-US" sz="4400" dirty="0">
                <a:solidFill>
                  <a:srgbClr val="FF0000"/>
                </a:solidFill>
              </a:rPr>
              <a:t>6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= 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7088732" y="1195064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>
                <a:solidFill>
                  <a:srgbClr val="FF0000"/>
                </a:solidFill>
              </a:rPr>
              <a:t>+  </a:t>
            </a:r>
            <a:r>
              <a:rPr lang="en-US" sz="4400" dirty="0">
                <a:solidFill>
                  <a:srgbClr val="FF0000"/>
                </a:solidFill>
              </a:rPr>
              <a:t>8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=  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1561" y="3349354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15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08516" y="1209441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14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0574" y="1234140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11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6545268" y="3349354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>
                <a:solidFill>
                  <a:srgbClr val="FF0000"/>
                </a:solidFill>
              </a:rPr>
              <a:t>+  </a:t>
            </a:r>
            <a:r>
              <a:rPr lang="en-US" sz="4400" dirty="0">
                <a:solidFill>
                  <a:srgbClr val="FF0000"/>
                </a:solidFill>
              </a:rPr>
              <a:t>7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= 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3460" y="3393649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13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214807" y="4734817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>
                <a:solidFill>
                  <a:srgbClr val="FF0000"/>
                </a:solidFill>
              </a:rPr>
              <a:t>+  </a:t>
            </a:r>
            <a:r>
              <a:rPr lang="en-US" sz="4400" dirty="0">
                <a:solidFill>
                  <a:srgbClr val="FF0000"/>
                </a:solidFill>
              </a:rPr>
              <a:t>7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=  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6769554" y="4690600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>
                <a:solidFill>
                  <a:srgbClr val="FF0000"/>
                </a:solidFill>
              </a:rPr>
              <a:t>+  </a:t>
            </a:r>
            <a:r>
              <a:rPr lang="en-US" sz="4400" dirty="0">
                <a:solidFill>
                  <a:srgbClr val="FF0000"/>
                </a:solidFill>
              </a:rPr>
              <a:t>8</a:t>
            </a:r>
            <a:r>
              <a:rPr lang="x-none" sz="4400" smtClean="0">
                <a:solidFill>
                  <a:srgbClr val="FF0000"/>
                </a:solidFill>
              </a:rPr>
              <a:t>  </a:t>
            </a:r>
            <a:r>
              <a:rPr lang="x-none" sz="4400" dirty="0">
                <a:solidFill>
                  <a:srgbClr val="FF0000"/>
                </a:solidFill>
              </a:rPr>
              <a:t>= 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4615" y="4794060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15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50519" y="4690600"/>
            <a:ext cx="888521" cy="845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16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2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 đường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33371F21-3CEF-BB33-296B-EDA22F7E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2500" r="99444">
                        <a14:foregroundMark x1="4722" y1="60833" x2="36667" y2="95833"/>
                        <a14:foregroundMark x1="5556" y1="75278" x2="56944" y2="62778"/>
                        <a14:foregroundMark x1="56944" y1="62778" x2="94444" y2="68889"/>
                        <a14:foregroundMark x1="30000" y1="59444" x2="57222" y2="76111"/>
                        <a14:foregroundMark x1="2500" y1="62778" x2="8056" y2="89167"/>
                        <a14:foregroundMark x1="8056" y1="89167" x2="58056" y2="91667"/>
                        <a14:foregroundMark x1="7222" y1="90278" x2="19444" y2="99167"/>
                        <a14:foregroundMark x1="95833" y1="63889" x2="99444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04" y="1576539"/>
            <a:ext cx="12242104" cy="52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nanaChacha-Momoland-5935042">
            <a:hlinkClick r:id="" action="ppaction://media"/>
            <a:extLst>
              <a:ext uri="{FF2B5EF4-FFF2-40B4-BE49-F238E27FC236}">
                <a16:creationId xmlns="" xmlns:a16="http://schemas.microsoft.com/office/drawing/2014/main" id="{7540C20B-8A3A-FE59-2C33-0D9A53948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5400" y="152400"/>
            <a:ext cx="1092200" cy="1092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67B2CF-1A1C-A6AD-CFC9-D3823DFD39C5}"/>
              </a:ext>
            </a:extLst>
          </p:cNvPr>
          <p:cNvSpPr/>
          <p:nvPr/>
        </p:nvSpPr>
        <p:spPr>
          <a:xfrm>
            <a:off x="332644" y="1529129"/>
            <a:ext cx="11635238" cy="1686616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vi-VN" sz="44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(QUA </a:t>
            </a:r>
            <a:r>
              <a:rPr lang="vi-VN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TRONG</a:t>
            </a:r>
          </a:p>
          <a:p>
            <a:pPr algn="ctr">
              <a:lnSpc>
                <a:spcPct val="120000"/>
              </a:lnSpc>
            </a:pPr>
            <a:r>
              <a:rPr lang="vi-VN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</a:t>
            </a:r>
            <a:r>
              <a:rPr lang="vi-VN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r>
              <a:rPr lang="vi-VN" sz="4400" b="1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9E0194-DD9C-E7ED-32C5-151CDA182E1B}"/>
              </a:ext>
            </a:extLst>
          </p:cNvPr>
          <p:cNvSpPr/>
          <p:nvPr/>
        </p:nvSpPr>
        <p:spPr>
          <a:xfrm>
            <a:off x="5325424" y="972542"/>
            <a:ext cx="1491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dirty="0" smtClean="0">
                <a:ln/>
                <a:solidFill>
                  <a:srgbClr val="FF0000"/>
                </a:solidFill>
                <a:latin typeface="Sigmar One" panose="00000500000000000000" pitchFamily="2" charset="0"/>
              </a:rPr>
              <a:t>Toán</a:t>
            </a:r>
            <a:endParaRPr lang="en-US" sz="4400" b="1" dirty="0">
              <a:ln/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317D43-36E8-622A-0283-ACD22C0E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333" r="94111">
                        <a14:foregroundMark x1="5444" y1="38556" x2="11556" y2="42444"/>
                        <a14:foregroundMark x1="89667" y1="54222" x2="94111" y2="56556"/>
                        <a14:foregroundMark x1="21333" y1="28778" x2="25333" y2="31000"/>
                        <a14:foregroundMark x1="39778" y1="18111" x2="41111" y2="23778"/>
                        <a14:foregroundMark x1="58111" y1="21333" x2="58111" y2="22222"/>
                        <a14:foregroundMark x1="73333" y1="32778" x2="74000" y2="34222"/>
                        <a14:foregroundMark x1="76333" y1="44556" x2="78333" y2="46889"/>
                        <a14:foregroundMark x1="63000" y1="72222" x2="66444" y2="73222"/>
                        <a14:foregroundMark x1="56444" y1="76444" x2="58444" y2="77778"/>
                        <a14:foregroundMark x1="41222" y1="76111" x2="43667" y2="79222"/>
                        <a14:foregroundMark x1="29222" y1="72000" x2="30444" y2="72000"/>
                        <a14:foregroundMark x1="18111" y1="59556" x2="22556" y2="61444"/>
                        <a14:foregroundMark x1="20444" y1="37222" x2="24333" y2="39111"/>
                        <a14:backgroundMark x1="20556" y1="19778" x2="33889" y2="28333"/>
                        <a14:backgroundMark x1="15444" y1="54111" x2="22000" y2="5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2466" y="4895"/>
            <a:ext cx="2529408" cy="2529408"/>
          </a:xfrm>
          <a:prstGeom prst="rect">
            <a:avLst/>
          </a:prstGeom>
        </p:spPr>
      </p:pic>
      <p:pic>
        <p:nvPicPr>
          <p:cNvPr id="7" name="Picture 6" descr="Hình ảnh Cartoon Speech Balloon đồ họa Vector - MIỄN PHÍ png tải về - Miễn  phí trong suốt đám Mây png Tải về.">
            <a:extLst>
              <a:ext uri="{FF2B5EF4-FFF2-40B4-BE49-F238E27FC236}">
                <a16:creationId xmlns="" xmlns:a16="http://schemas.microsoft.com/office/drawing/2014/main" id="{F7FFD578-C8BF-3AA3-D0D1-8F88E117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9000" y1="18065" x2="67333" y2="53548"/>
                        <a14:foregroundMark x1="27889" y1="48387" x2="68444" y2="31935"/>
                        <a14:foregroundMark x1="23444" y1="23548" x2="64556" y2="56129"/>
                        <a14:foregroundMark x1="11111" y1="48548" x2="46222" y2="48387"/>
                        <a14:foregroundMark x1="37000" y1="13548" x2="84444" y2="4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8604">
            <a:off x="-348836" y="-271724"/>
            <a:ext cx="2591345" cy="17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8C2E94-A22E-3DC0-0DE2-243239B6B96A}"/>
              </a:ext>
            </a:extLst>
          </p:cNvPr>
          <p:cNvSpPr txBox="1"/>
          <p:nvPr/>
        </p:nvSpPr>
        <p:spPr>
          <a:xfrm>
            <a:off x="332644" y="141545"/>
            <a:ext cx="10637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n</a:t>
            </a:r>
            <a:r>
              <a:rPr lang="vi-VN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gày</a:t>
            </a:r>
            <a:r>
              <a:rPr lang="vi-VN" altLang="en-US" sz="4800" b="1" i="1" dirty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4</a:t>
            </a:r>
            <a:r>
              <a:rPr lang="vi-VN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tháng</a:t>
            </a:r>
            <a:r>
              <a:rPr lang="vi-VN" altLang="en-US" sz="4800" b="1" i="1" dirty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10</a:t>
            </a:r>
            <a:r>
              <a:rPr lang="vi-VN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 năm 202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4</a:t>
            </a:r>
            <a:endParaRPr lang="en-US" altLang="en-US" sz="4800" b="1" i="1" dirty="0">
              <a:solidFill>
                <a:srgbClr val="002060"/>
              </a:solidFill>
              <a:latin typeface="Nunito Black" panose="00000A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rẻ Em, Đến Trường, Đi Học, Tải hình PNG 71 - Free.Vector6.com">
            <a:extLst>
              <a:ext uri="{FF2B5EF4-FFF2-40B4-BE49-F238E27FC236}">
                <a16:creationId xmlns="" xmlns:a16="http://schemas.microsoft.com/office/drawing/2014/main" id="{1B78A78A-65CE-A6C8-484E-1D1F4726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99" y="2646963"/>
            <a:ext cx="5592350" cy="55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ình ảnh Xây Dựng Trường Minh Họa Vector Trường Học Xây Dựng Phim Hoạt Hình  PNG , Vectơ, Xây Dựng, Trường Học PNG và Vector với nền trong suốt để tải  xuống">
            <a:extLst>
              <a:ext uri="{FF2B5EF4-FFF2-40B4-BE49-F238E27FC236}">
                <a16:creationId xmlns="" xmlns:a16="http://schemas.microsoft.com/office/drawing/2014/main" id="{75B2E185-A1BE-29B0-4AFE-FB1E9E69E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 amt="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219" y1="38594" x2="50625" y2="48125"/>
                        <a14:foregroundMark x1="45156" y1="42031" x2="52812" y2="4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16968" r="8262" b="26358"/>
          <a:stretch/>
        </p:blipFill>
        <p:spPr bwMode="auto">
          <a:xfrm>
            <a:off x="0" y="2544186"/>
            <a:ext cx="2955076" cy="20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571" mute="1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=""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62553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86678" y="342899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659737" y="344918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  <p:bldP spid="1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=""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=""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=""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=""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672860" y="396815"/>
            <a:ext cx="3812876" cy="13865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x-none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216323" y="2156605"/>
            <a:ext cx="937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 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1058174" y="4132334"/>
            <a:ext cx="2332007" cy="6932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13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x-none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4005532" y="4109611"/>
            <a:ext cx="2332007" cy="6932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x-none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7625751" y="4109611"/>
            <a:ext cx="2332007" cy="6932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x-none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1058173" y="4112487"/>
            <a:ext cx="2332007" cy="6932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13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303</Words>
  <Application>Microsoft Office PowerPoint</Application>
  <PresentationFormat>Custom</PresentationFormat>
  <Paragraphs>81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304</cp:revision>
  <dcterms:created xsi:type="dcterms:W3CDTF">2021-06-02T01:34:28Z</dcterms:created>
  <dcterms:modified xsi:type="dcterms:W3CDTF">2025-01-20T02:38:40Z</dcterms:modified>
</cp:coreProperties>
</file>