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5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6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7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8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9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audio2.wav" ContentType="audio/wav"/>
  <Override PartName="/ppt/media/audio3.wav" ContentType="audio/wav"/>
  <Override PartName="/ppt/media/audio4.wav" ContentType="audio/wav"/>
  <Override PartName="/ppt/media/audio5.wav" ContentType="audio/wav"/>
  <Override PartName="/ppt/media/audio6.wav" ContentType="audio/wav"/>
  <Override PartName="/ppt/media/audio7.wav" ContentType="audio/wav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6" r:id="rId2"/>
    <p:sldMasterId id="2147483730" r:id="rId3"/>
    <p:sldMasterId id="2147483754" r:id="rId4"/>
    <p:sldMasterId id="2147483766" r:id="rId5"/>
    <p:sldMasterId id="2147483790" r:id="rId6"/>
    <p:sldMasterId id="2147483819" r:id="rId7"/>
    <p:sldMasterId id="2147483848" r:id="rId8"/>
    <p:sldMasterId id="2147483877" r:id="rId9"/>
    <p:sldMasterId id="2147483889" r:id="rId10"/>
  </p:sldMasterIdLst>
  <p:notesMasterIdLst>
    <p:notesMasterId r:id="rId25"/>
  </p:notesMasterIdLst>
  <p:sldIdLst>
    <p:sldId id="333" r:id="rId11"/>
    <p:sldId id="334" r:id="rId12"/>
    <p:sldId id="325" r:id="rId13"/>
    <p:sldId id="327" r:id="rId14"/>
    <p:sldId id="329" r:id="rId15"/>
    <p:sldId id="330" r:id="rId16"/>
    <p:sldId id="336" r:id="rId17"/>
    <p:sldId id="303" r:id="rId18"/>
    <p:sldId id="295" r:id="rId19"/>
    <p:sldId id="296" r:id="rId20"/>
    <p:sldId id="337" r:id="rId21"/>
    <p:sldId id="338" r:id="rId22"/>
    <p:sldId id="339" r:id="rId23"/>
    <p:sldId id="340" r:id="rId24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34CD6"/>
    <a:srgbClr val="FFF0D1"/>
    <a:srgbClr val="E4EAD1"/>
    <a:srgbClr val="BFF88C"/>
    <a:srgbClr val="FFFAC2"/>
    <a:srgbClr val="F7941E"/>
    <a:srgbClr val="8CC63F"/>
    <a:srgbClr val="FDDEEB"/>
    <a:srgbClr val="FCDFDC"/>
    <a:srgbClr val="FFFB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651" autoAdjust="0"/>
  </p:normalViewPr>
  <p:slideViewPr>
    <p:cSldViewPr snapToGrid="0">
      <p:cViewPr varScale="1">
        <p:scale>
          <a:sx n="77" d="100"/>
          <a:sy n="77" d="100"/>
        </p:scale>
        <p:origin x="-912" y="-8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21/01/2025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fld id="{F8F71DB3-B5F8-4687-ADFD-22F653EED5DD}" type="slidenum">
              <a:rPr lang="en-US" altLang="vi-VN" smtClean="0">
                <a:solidFill>
                  <a:prstClr val="black"/>
                </a:solidFill>
              </a:rPr>
              <a:pPr/>
              <a:t>1</a:t>
            </a:fld>
            <a:endParaRPr lang="en-US" altLang="vi-VN">
              <a:solidFill>
                <a:prstClr val="black"/>
              </a:solidFill>
            </a:endParaRPr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vi-VN" altLang="vi-VN"/>
          </a:p>
        </p:txBody>
      </p:sp>
    </p:spTree>
    <p:extLst>
      <p:ext uri="{BB962C8B-B14F-4D97-AF65-F5344CB8AC3E}">
        <p14:creationId xmlns:p14="http://schemas.microsoft.com/office/powerpoint/2010/main" val="9427477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7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>
              <a:defRPr/>
            </a:pPr>
            <a:fld id="{756BCC07-F2C0-4718-AC32-F0A3CE246693}" type="slidenum">
              <a:rPr lang="en-US" altLang="en-US" i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>
                <a:defRPr/>
              </a:pPr>
              <a:t>2</a:t>
            </a:fld>
            <a:endParaRPr lang="en-US" altLang="en-US" i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05421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NHẤP</a:t>
            </a:r>
            <a:r>
              <a:rPr lang="en-US" baseline="0" dirty="0" smtClean="0"/>
              <a:t> VÀO “VƯỢT CHƯỚNG NGẠI VẬT ĐỂ BẮT ĐẦU, NHẤP THÊM LẦN NỮA ĐỂ XE CHẠY ĐẾN SLIDE ĐẦU TIÊN.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3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7229970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dirty="0" err="1" smtClean="0"/>
              <a:t>Bước</a:t>
            </a:r>
            <a:r>
              <a:rPr lang="en-US" sz="1200" dirty="0" smtClean="0"/>
              <a:t> 1: </a:t>
            </a:r>
            <a:r>
              <a:rPr lang="en-US" sz="1200" dirty="0" err="1" smtClean="0"/>
              <a:t>Bấm</a:t>
            </a:r>
            <a:r>
              <a:rPr lang="en-US" sz="1200" dirty="0" smtClean="0"/>
              <a:t> </a:t>
            </a:r>
            <a:r>
              <a:rPr lang="en-US" sz="1200" dirty="0" err="1" smtClean="0"/>
              <a:t>vào</a:t>
            </a:r>
            <a:r>
              <a:rPr lang="en-US" sz="1200" dirty="0" smtClean="0"/>
              <a:t> </a:t>
            </a:r>
            <a:r>
              <a:rPr lang="en-US" sz="1200" dirty="0" err="1" smtClean="0"/>
              <a:t>màn</a:t>
            </a:r>
            <a:r>
              <a:rPr lang="en-US" sz="1200" dirty="0" smtClean="0"/>
              <a:t> </a:t>
            </a:r>
            <a:r>
              <a:rPr lang="en-US" sz="1200" dirty="0" err="1" smtClean="0"/>
              <a:t>hình</a:t>
            </a:r>
            <a:r>
              <a:rPr lang="en-US" sz="1200" dirty="0" smtClean="0"/>
              <a:t> </a:t>
            </a:r>
            <a:r>
              <a:rPr lang="en-US" sz="1200" dirty="0" err="1" smtClean="0"/>
              <a:t>ra</a:t>
            </a:r>
            <a:r>
              <a:rPr lang="en-US" sz="1200" dirty="0" smtClean="0"/>
              <a:t> </a:t>
            </a:r>
            <a:r>
              <a:rPr lang="en-US" sz="1200" dirty="0" err="1" smtClean="0"/>
              <a:t>câu</a:t>
            </a:r>
            <a:r>
              <a:rPr lang="en-US" sz="1200" dirty="0" smtClean="0"/>
              <a:t> </a:t>
            </a:r>
            <a:r>
              <a:rPr lang="en-US" sz="1200" dirty="0" err="1" smtClean="0"/>
              <a:t>hỏi</a:t>
            </a:r>
            <a:endParaRPr lang="en-US" sz="1200" dirty="0" smtClean="0"/>
          </a:p>
          <a:p>
            <a:r>
              <a:rPr lang="en-US" sz="1200" dirty="0" err="1" smtClean="0"/>
              <a:t>Bước</a:t>
            </a:r>
            <a:r>
              <a:rPr lang="en-US" sz="1200" dirty="0" smtClean="0"/>
              <a:t> 2: </a:t>
            </a:r>
            <a:r>
              <a:rPr lang="en-US" sz="1200" dirty="0" err="1" smtClean="0"/>
              <a:t>Bấm</a:t>
            </a:r>
            <a:r>
              <a:rPr lang="en-US" sz="1200" dirty="0" smtClean="0"/>
              <a:t> </a:t>
            </a:r>
            <a:r>
              <a:rPr lang="en-US" sz="1200" dirty="0" err="1" smtClean="0"/>
              <a:t>tiếp</a:t>
            </a:r>
            <a:r>
              <a:rPr lang="en-US" sz="1200" dirty="0" smtClean="0"/>
              <a:t> </a:t>
            </a:r>
            <a:r>
              <a:rPr lang="en-US" sz="1200" dirty="0" err="1" smtClean="0"/>
              <a:t>vào</a:t>
            </a:r>
            <a:r>
              <a:rPr lang="en-US" sz="1200" dirty="0" smtClean="0"/>
              <a:t> </a:t>
            </a:r>
            <a:r>
              <a:rPr lang="en-US" sz="1200" dirty="0" err="1" smtClean="0"/>
              <a:t>màn</a:t>
            </a:r>
            <a:r>
              <a:rPr lang="en-US" sz="1200" dirty="0" smtClean="0"/>
              <a:t> </a:t>
            </a:r>
            <a:r>
              <a:rPr lang="en-US" sz="1200" dirty="0" err="1" smtClean="0"/>
              <a:t>hình</a:t>
            </a:r>
            <a:r>
              <a:rPr lang="en-US" sz="1200" dirty="0" smtClean="0"/>
              <a:t> </a:t>
            </a:r>
            <a:r>
              <a:rPr lang="en-US" sz="1200" dirty="0" err="1" smtClean="0"/>
              <a:t>ra</a:t>
            </a:r>
            <a:r>
              <a:rPr lang="en-US" sz="1200" dirty="0" smtClean="0"/>
              <a:t> </a:t>
            </a:r>
            <a:r>
              <a:rPr lang="en-US" sz="1200" dirty="0" err="1" smtClean="0"/>
              <a:t>đáp</a:t>
            </a:r>
            <a:r>
              <a:rPr lang="en-US" sz="1200" dirty="0" smtClean="0"/>
              <a:t> </a:t>
            </a:r>
            <a:r>
              <a:rPr lang="en-US" sz="1200" dirty="0" err="1" smtClean="0"/>
              <a:t>án</a:t>
            </a:r>
            <a:endParaRPr lang="en-US" sz="1200" dirty="0" smtClean="0"/>
          </a:p>
          <a:p>
            <a:r>
              <a:rPr lang="en-US" sz="1200" dirty="0" err="1" smtClean="0"/>
              <a:t>Bước</a:t>
            </a:r>
            <a:r>
              <a:rPr lang="en-US" sz="1200" dirty="0" smtClean="0"/>
              <a:t> 3: </a:t>
            </a:r>
            <a:r>
              <a:rPr lang="en-US" sz="1200" dirty="0" err="1" smtClean="0"/>
              <a:t>Bấm</a:t>
            </a:r>
            <a:r>
              <a:rPr lang="en-US" sz="1200" dirty="0" smtClean="0"/>
              <a:t> </a:t>
            </a:r>
            <a:r>
              <a:rPr lang="en-US" sz="1200" dirty="0" err="1" smtClean="0"/>
              <a:t>vào</a:t>
            </a:r>
            <a:r>
              <a:rPr lang="en-US" sz="1200" dirty="0" smtClean="0"/>
              <a:t> </a:t>
            </a:r>
            <a:r>
              <a:rPr lang="en-US" sz="1200" dirty="0" err="1" smtClean="0"/>
              <a:t>chiếc</a:t>
            </a:r>
            <a:r>
              <a:rPr lang="en-US" sz="1200" dirty="0" smtClean="0"/>
              <a:t> </a:t>
            </a:r>
            <a:r>
              <a:rPr lang="en-US" sz="1200" dirty="0" err="1" smtClean="0"/>
              <a:t>xe</a:t>
            </a:r>
            <a:r>
              <a:rPr lang="en-US" sz="1200" dirty="0" smtClean="0"/>
              <a:t> </a:t>
            </a:r>
            <a:r>
              <a:rPr lang="en-US" sz="1200" dirty="0" err="1" smtClean="0"/>
              <a:t>của</a:t>
            </a:r>
            <a:r>
              <a:rPr lang="en-US" sz="1200" dirty="0" smtClean="0"/>
              <a:t> </a:t>
            </a:r>
            <a:r>
              <a:rPr lang="en-US" sz="1200" dirty="0" err="1" smtClean="0"/>
              <a:t>xì</a:t>
            </a:r>
            <a:r>
              <a:rPr lang="en-US" sz="1200" dirty="0" smtClean="0"/>
              <a:t> </a:t>
            </a:r>
            <a:r>
              <a:rPr lang="en-US" sz="1200" dirty="0" err="1" smtClean="0"/>
              <a:t>trum</a:t>
            </a:r>
            <a:r>
              <a:rPr lang="en-US" sz="1200" dirty="0" smtClean="0"/>
              <a:t> </a:t>
            </a:r>
            <a:r>
              <a:rPr lang="en-US" sz="1200" dirty="0" err="1" smtClean="0"/>
              <a:t>để</a:t>
            </a:r>
            <a:r>
              <a:rPr lang="en-US" sz="1200" dirty="0" smtClean="0"/>
              <a:t> </a:t>
            </a:r>
            <a:r>
              <a:rPr lang="en-US" sz="1200" dirty="0" err="1" smtClean="0"/>
              <a:t>vượt</a:t>
            </a:r>
            <a:r>
              <a:rPr lang="en-US" sz="1200" dirty="0" smtClean="0"/>
              <a:t> </a:t>
            </a:r>
            <a:r>
              <a:rPr lang="en-US" sz="1200" dirty="0" err="1" smtClean="0"/>
              <a:t>chướng</a:t>
            </a:r>
            <a:r>
              <a:rPr lang="en-US" sz="1200" dirty="0" smtClean="0"/>
              <a:t> </a:t>
            </a:r>
            <a:r>
              <a:rPr lang="en-US" sz="1200" dirty="0" err="1" smtClean="0"/>
              <a:t>ngại</a:t>
            </a:r>
            <a:r>
              <a:rPr lang="en-US" sz="1200" dirty="0" smtClean="0"/>
              <a:t> </a:t>
            </a:r>
            <a:r>
              <a:rPr lang="en-US" sz="1200" dirty="0" err="1" smtClean="0"/>
              <a:t>vật</a:t>
            </a:r>
            <a:r>
              <a:rPr lang="en-US" sz="1200" dirty="0" smtClean="0"/>
              <a:t>.</a:t>
            </a:r>
          </a:p>
          <a:p>
            <a:r>
              <a:rPr lang="en-US" sz="1200" dirty="0" err="1" smtClean="0">
                <a:solidFill>
                  <a:srgbClr val="FF0000"/>
                </a:solidFill>
              </a:rPr>
              <a:t>Trường</a:t>
            </a:r>
            <a:r>
              <a:rPr lang="en-US" sz="1200" dirty="0" smtClean="0">
                <a:solidFill>
                  <a:srgbClr val="FF0000"/>
                </a:solidFill>
              </a:rPr>
              <a:t> </a:t>
            </a:r>
            <a:r>
              <a:rPr lang="en-US" sz="1200" dirty="0" err="1" smtClean="0">
                <a:solidFill>
                  <a:srgbClr val="FF0000"/>
                </a:solidFill>
              </a:rPr>
              <a:t>hợp</a:t>
            </a:r>
            <a:r>
              <a:rPr lang="en-US" sz="1200" dirty="0" smtClean="0">
                <a:solidFill>
                  <a:srgbClr val="FF0000"/>
                </a:solidFill>
              </a:rPr>
              <a:t> </a:t>
            </a:r>
            <a:r>
              <a:rPr lang="en-US" sz="1200" dirty="0" err="1" smtClean="0">
                <a:solidFill>
                  <a:srgbClr val="FF0000"/>
                </a:solidFill>
              </a:rPr>
              <a:t>học</a:t>
            </a:r>
            <a:r>
              <a:rPr lang="en-US" sz="1200" dirty="0" smtClean="0">
                <a:solidFill>
                  <a:srgbClr val="FF0000"/>
                </a:solidFill>
              </a:rPr>
              <a:t> </a:t>
            </a:r>
            <a:r>
              <a:rPr lang="en-US" sz="1200" dirty="0" err="1" smtClean="0">
                <a:solidFill>
                  <a:srgbClr val="FF0000"/>
                </a:solidFill>
              </a:rPr>
              <a:t>sinh</a:t>
            </a:r>
            <a:r>
              <a:rPr lang="en-US" sz="1200" dirty="0" smtClean="0">
                <a:solidFill>
                  <a:srgbClr val="FF0000"/>
                </a:solidFill>
              </a:rPr>
              <a:t> </a:t>
            </a:r>
            <a:r>
              <a:rPr lang="en-US" sz="1200" dirty="0" err="1" smtClean="0">
                <a:solidFill>
                  <a:srgbClr val="FF0000"/>
                </a:solidFill>
              </a:rPr>
              <a:t>không</a:t>
            </a:r>
            <a:r>
              <a:rPr lang="en-US" sz="1200" dirty="0" smtClean="0">
                <a:solidFill>
                  <a:srgbClr val="FF0000"/>
                </a:solidFill>
              </a:rPr>
              <a:t> </a:t>
            </a:r>
            <a:r>
              <a:rPr lang="en-US" sz="1200" dirty="0" err="1" smtClean="0">
                <a:solidFill>
                  <a:srgbClr val="FF0000"/>
                </a:solidFill>
              </a:rPr>
              <a:t>có</a:t>
            </a:r>
            <a:r>
              <a:rPr lang="en-US" sz="1200" dirty="0" smtClean="0">
                <a:solidFill>
                  <a:srgbClr val="FF0000"/>
                </a:solidFill>
              </a:rPr>
              <a:t> </a:t>
            </a:r>
            <a:r>
              <a:rPr lang="en-US" sz="1200" dirty="0" err="1" smtClean="0">
                <a:solidFill>
                  <a:srgbClr val="FF0000"/>
                </a:solidFill>
              </a:rPr>
              <a:t>đáp</a:t>
            </a:r>
            <a:r>
              <a:rPr lang="en-US" sz="1200" dirty="0" smtClean="0">
                <a:solidFill>
                  <a:srgbClr val="FF0000"/>
                </a:solidFill>
              </a:rPr>
              <a:t> </a:t>
            </a:r>
            <a:r>
              <a:rPr lang="en-US" sz="1200" dirty="0" err="1" smtClean="0">
                <a:solidFill>
                  <a:srgbClr val="FF0000"/>
                </a:solidFill>
              </a:rPr>
              <a:t>án</a:t>
            </a:r>
            <a:r>
              <a:rPr lang="en-US" sz="1200" dirty="0" smtClean="0">
                <a:solidFill>
                  <a:srgbClr val="FF0000"/>
                </a:solidFill>
              </a:rPr>
              <a:t>.</a:t>
            </a:r>
          </a:p>
          <a:p>
            <a:r>
              <a:rPr lang="en-US" sz="1200" dirty="0" err="1" smtClean="0"/>
              <a:t>Bước</a:t>
            </a:r>
            <a:r>
              <a:rPr lang="en-US" sz="1200" dirty="0" smtClean="0"/>
              <a:t> 1: </a:t>
            </a:r>
            <a:r>
              <a:rPr lang="en-US" sz="1200" dirty="0" err="1" smtClean="0"/>
              <a:t>Bấm</a:t>
            </a:r>
            <a:r>
              <a:rPr lang="en-US" sz="1200" dirty="0" smtClean="0"/>
              <a:t> </a:t>
            </a:r>
            <a:r>
              <a:rPr lang="en-US" sz="1200" dirty="0" err="1" smtClean="0"/>
              <a:t>vào</a:t>
            </a:r>
            <a:r>
              <a:rPr lang="en-US" sz="1200" dirty="0" smtClean="0"/>
              <a:t> </a:t>
            </a:r>
            <a:r>
              <a:rPr lang="en-US" sz="1200" dirty="0" err="1" smtClean="0"/>
              <a:t>xì</a:t>
            </a:r>
            <a:r>
              <a:rPr lang="en-US" sz="1200" dirty="0" smtClean="0"/>
              <a:t> </a:t>
            </a:r>
            <a:r>
              <a:rPr lang="en-US" sz="1200" dirty="0" err="1" smtClean="0"/>
              <a:t>trum</a:t>
            </a:r>
            <a:r>
              <a:rPr lang="en-US" sz="1200" dirty="0" smtClean="0"/>
              <a:t> </a:t>
            </a:r>
            <a:r>
              <a:rPr lang="en-US" sz="1200" dirty="0" err="1" smtClean="0"/>
              <a:t>thảm</a:t>
            </a:r>
            <a:r>
              <a:rPr lang="en-US" sz="1200" dirty="0" smtClean="0"/>
              <a:t> bay </a:t>
            </a:r>
            <a:r>
              <a:rPr lang="en-US" sz="1200" dirty="0" err="1" smtClean="0"/>
              <a:t>sẽ</a:t>
            </a:r>
            <a:r>
              <a:rPr lang="en-US" sz="1200" dirty="0" smtClean="0"/>
              <a:t> </a:t>
            </a:r>
            <a:r>
              <a:rPr lang="en-US" sz="1200" dirty="0" err="1" smtClean="0"/>
              <a:t>ra</a:t>
            </a:r>
            <a:r>
              <a:rPr lang="en-US" sz="1200" dirty="0" smtClean="0"/>
              <a:t> </a:t>
            </a:r>
            <a:r>
              <a:rPr lang="en-US" sz="1200" dirty="0" err="1" smtClean="0"/>
              <a:t>đáp</a:t>
            </a:r>
            <a:r>
              <a:rPr lang="en-US" sz="1200" dirty="0" smtClean="0"/>
              <a:t> </a:t>
            </a:r>
            <a:r>
              <a:rPr lang="en-US" sz="1200" dirty="0" err="1" smtClean="0"/>
              <a:t>án</a:t>
            </a:r>
            <a:r>
              <a:rPr lang="en-US" sz="1200" dirty="0" smtClean="0"/>
              <a:t>.</a:t>
            </a:r>
          </a:p>
          <a:p>
            <a:r>
              <a:rPr lang="en-US" sz="1200" dirty="0" err="1" smtClean="0"/>
              <a:t>Bước</a:t>
            </a:r>
            <a:r>
              <a:rPr lang="en-US" sz="1200" dirty="0" smtClean="0"/>
              <a:t> 2: </a:t>
            </a:r>
            <a:r>
              <a:rPr lang="en-US" sz="1200" dirty="0" err="1" smtClean="0"/>
              <a:t>Bấm</a:t>
            </a:r>
            <a:r>
              <a:rPr lang="en-US" sz="1200" dirty="0" smtClean="0"/>
              <a:t> </a:t>
            </a:r>
            <a:r>
              <a:rPr lang="en-US" sz="1200" dirty="0" err="1" smtClean="0"/>
              <a:t>tiếp</a:t>
            </a:r>
            <a:r>
              <a:rPr lang="en-US" sz="1200" dirty="0" smtClean="0"/>
              <a:t> </a:t>
            </a:r>
            <a:r>
              <a:rPr lang="en-US" sz="1200" dirty="0" err="1" smtClean="0"/>
              <a:t>vào</a:t>
            </a:r>
            <a:r>
              <a:rPr lang="en-US" sz="1200" dirty="0" smtClean="0"/>
              <a:t> </a:t>
            </a:r>
            <a:r>
              <a:rPr lang="en-US" sz="1200" dirty="0" err="1" smtClean="0"/>
              <a:t>màn</a:t>
            </a:r>
            <a:r>
              <a:rPr lang="en-US" sz="1200" dirty="0" smtClean="0"/>
              <a:t> </a:t>
            </a:r>
            <a:r>
              <a:rPr lang="en-US" sz="1200" dirty="0" err="1" smtClean="0"/>
              <a:t>hình</a:t>
            </a:r>
            <a:r>
              <a:rPr lang="en-US" sz="1200" dirty="0" smtClean="0"/>
              <a:t> </a:t>
            </a:r>
            <a:r>
              <a:rPr lang="en-US" sz="1200" dirty="0" err="1" smtClean="0"/>
              <a:t>để</a:t>
            </a:r>
            <a:r>
              <a:rPr lang="en-US" sz="1200" dirty="0" smtClean="0"/>
              <a:t> </a:t>
            </a:r>
            <a:r>
              <a:rPr lang="en-US" sz="1200" dirty="0" err="1" smtClean="0"/>
              <a:t>ra</a:t>
            </a:r>
            <a:r>
              <a:rPr lang="en-US" sz="1200" dirty="0" smtClean="0"/>
              <a:t> </a:t>
            </a:r>
            <a:r>
              <a:rPr lang="en-US" sz="1200" dirty="0" err="1" smtClean="0"/>
              <a:t>đáp</a:t>
            </a:r>
            <a:r>
              <a:rPr lang="en-US" sz="1200" dirty="0" smtClean="0"/>
              <a:t> </a:t>
            </a:r>
            <a:r>
              <a:rPr lang="en-US" sz="1200" dirty="0" err="1" smtClean="0"/>
              <a:t>án</a:t>
            </a:r>
            <a:r>
              <a:rPr lang="en-US" sz="1200" dirty="0" smtClean="0"/>
              <a:t> </a:t>
            </a:r>
            <a:r>
              <a:rPr lang="en-US" sz="1200" dirty="0" err="1" smtClean="0"/>
              <a:t>cuối</a:t>
            </a:r>
            <a:r>
              <a:rPr lang="en-US" sz="1200" dirty="0" smtClean="0"/>
              <a:t> </a:t>
            </a:r>
            <a:r>
              <a:rPr lang="en-US" sz="1200" dirty="0" err="1" smtClean="0"/>
              <a:t>cùng</a:t>
            </a:r>
            <a:r>
              <a:rPr lang="en-US" sz="1200" dirty="0" smtClean="0"/>
              <a:t>.</a:t>
            </a:r>
          </a:p>
          <a:p>
            <a:r>
              <a:rPr lang="en-US" sz="1200" dirty="0" err="1" smtClean="0"/>
              <a:t>Bước</a:t>
            </a:r>
            <a:r>
              <a:rPr lang="en-US" sz="1200" dirty="0" smtClean="0"/>
              <a:t> 3: </a:t>
            </a:r>
            <a:r>
              <a:rPr lang="en-US" sz="1200" dirty="0" err="1" smtClean="0"/>
              <a:t>Bấm</a:t>
            </a:r>
            <a:r>
              <a:rPr lang="en-US" sz="1200" dirty="0" smtClean="0"/>
              <a:t> </a:t>
            </a:r>
            <a:r>
              <a:rPr lang="en-US" sz="1200" dirty="0" err="1" smtClean="0"/>
              <a:t>vào</a:t>
            </a:r>
            <a:r>
              <a:rPr lang="en-US" sz="1200" dirty="0" smtClean="0"/>
              <a:t> </a:t>
            </a:r>
            <a:r>
              <a:rPr lang="en-US" sz="1200" dirty="0" err="1" smtClean="0"/>
              <a:t>chiếc</a:t>
            </a:r>
            <a:r>
              <a:rPr lang="en-US" sz="1200" dirty="0" smtClean="0"/>
              <a:t> </a:t>
            </a:r>
            <a:r>
              <a:rPr lang="en-US" sz="1200" dirty="0" err="1" smtClean="0"/>
              <a:t>xe</a:t>
            </a:r>
            <a:r>
              <a:rPr lang="en-US" sz="1200" dirty="0" smtClean="0"/>
              <a:t> </a:t>
            </a:r>
            <a:r>
              <a:rPr lang="en-US" sz="1200" dirty="0" err="1" smtClean="0"/>
              <a:t>của</a:t>
            </a:r>
            <a:r>
              <a:rPr lang="en-US" sz="1200" dirty="0" smtClean="0"/>
              <a:t> </a:t>
            </a:r>
            <a:r>
              <a:rPr lang="en-US" sz="1200" dirty="0" err="1" smtClean="0"/>
              <a:t>xì</a:t>
            </a:r>
            <a:r>
              <a:rPr lang="en-US" sz="1200" dirty="0" smtClean="0"/>
              <a:t> </a:t>
            </a:r>
            <a:r>
              <a:rPr lang="en-US" sz="1200" dirty="0" err="1" smtClean="0"/>
              <a:t>trum</a:t>
            </a:r>
            <a:r>
              <a:rPr lang="en-US" sz="1200" dirty="0" smtClean="0"/>
              <a:t> </a:t>
            </a:r>
            <a:r>
              <a:rPr lang="en-US" sz="1200" dirty="0" err="1" smtClean="0"/>
              <a:t>để</a:t>
            </a:r>
            <a:r>
              <a:rPr lang="en-US" sz="1200" dirty="0" smtClean="0"/>
              <a:t> </a:t>
            </a:r>
            <a:r>
              <a:rPr lang="en-US" sz="1200" dirty="0" err="1" smtClean="0"/>
              <a:t>vượt</a:t>
            </a:r>
            <a:r>
              <a:rPr lang="en-US" sz="1200" dirty="0" smtClean="0"/>
              <a:t> </a:t>
            </a:r>
            <a:r>
              <a:rPr lang="en-US" sz="1200" dirty="0" err="1" smtClean="0"/>
              <a:t>chướng</a:t>
            </a:r>
            <a:r>
              <a:rPr lang="en-US" sz="1200" dirty="0" smtClean="0"/>
              <a:t> </a:t>
            </a:r>
            <a:r>
              <a:rPr lang="en-US" sz="1200" dirty="0" err="1" smtClean="0"/>
              <a:t>ngại</a:t>
            </a:r>
            <a:r>
              <a:rPr lang="en-US" sz="1200" dirty="0" smtClean="0"/>
              <a:t> </a:t>
            </a:r>
            <a:r>
              <a:rPr lang="en-US" sz="1200" dirty="0" err="1" smtClean="0"/>
              <a:t>vật</a:t>
            </a:r>
            <a:r>
              <a:rPr lang="en-US" sz="1200" dirty="0" smtClean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4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560692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Bài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giảng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thiết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kế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bởi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Vũ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Hồng</a:t>
            </a:r>
            <a:r>
              <a:rPr lang="en-US" baseline="0" dirty="0" smtClean="0"/>
              <a:t>.</a:t>
            </a:r>
          </a:p>
          <a:p>
            <a:r>
              <a:rPr lang="en-US" baseline="0" dirty="0" smtClean="0"/>
              <a:t>LH: FB </a:t>
            </a:r>
            <a:r>
              <a:rPr lang="en-US" baseline="0" dirty="0" err="1" smtClean="0"/>
              <a:t>Vũ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Hồng</a:t>
            </a:r>
            <a:r>
              <a:rPr lang="en-US" baseline="0" dirty="0" smtClean="0"/>
              <a:t> | https://www.facebook.com/vuhong1972/ | hongvu7219@gmail.com</a:t>
            </a:r>
            <a:endParaRPr lang="en-US" dirty="0" smtClean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8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396842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Bài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giảng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thiết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kế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bởi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Vũ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Hồng</a:t>
            </a:r>
            <a:r>
              <a:rPr lang="en-US" baseline="0" dirty="0" smtClean="0"/>
              <a:t>.</a:t>
            </a:r>
          </a:p>
          <a:p>
            <a:r>
              <a:rPr lang="en-US" baseline="0" dirty="0" smtClean="0"/>
              <a:t>LH: FB </a:t>
            </a:r>
            <a:r>
              <a:rPr lang="en-US" baseline="0" dirty="0" err="1" smtClean="0"/>
              <a:t>Vũ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Hồng</a:t>
            </a:r>
            <a:r>
              <a:rPr lang="en-US" baseline="0" dirty="0" smtClean="0"/>
              <a:t> | https://www.facebook.com/vuhong1972/ | hongvu7219@gmail.com</a:t>
            </a:r>
            <a:endParaRPr lang="en-US" dirty="0" smtClean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10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0348188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35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112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3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62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4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927" y="16033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42" y="156145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35" y="153187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5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35" y="221723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51" y="217533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45" y="214575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45" y="283111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59" y="278921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54" y="275963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4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5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69" y="340308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63" y="337351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72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6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78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7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88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56" y="467274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87" y="463084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2" y="460127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9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72" y="528662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95" y="52447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8" y="521515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90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90" y="59005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405" y="585860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96" y="582902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  <p:transition spd="slow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556901"/>
      </p:ext>
    </p:extLst>
  </p:cSld>
  <p:clrMapOvr>
    <a:masterClrMapping/>
  </p:clrMapOvr>
  <p:transition spd="slow"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65421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80231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3697534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3D1F9D-3244-45BE-B135-4FCDFCDAE624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85626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BAA935-3C3F-4DCD-9B71-92A5A5CEF956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312366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D454DC-CA8D-415B-A172-D233766D79B3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998260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6973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7421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4645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1642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1266305"/>
      </p:ext>
    </p:extLst>
  </p:cSld>
  <p:clrMapOvr>
    <a:masterClrMapping/>
  </p:clrMapOvr>
  <p:transition spd="slow"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817425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4983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17457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24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00028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307800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7010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2343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71635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18422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4872906"/>
      </p:ext>
    </p:extLst>
  </p:cSld>
  <p:clrMapOvr>
    <a:masterClrMapping/>
  </p:clrMapOvr>
  <p:transition spd="slow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54771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0513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52254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40695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4217087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77056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8636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40440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9511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96583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79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229590"/>
      </p:ext>
    </p:extLst>
  </p:cSld>
  <p:clrMapOvr>
    <a:masterClrMapping/>
  </p:clrMapOvr>
  <p:transition spd="slow"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77665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3D1F9D-3244-45BE-B135-4FCDFCDAE624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94251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BAA935-3C3F-4DCD-9B71-92A5A5CEF956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216011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D454DC-CA8D-415B-A172-D233766D79B3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8716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82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4B479B-FED5-4B1F-9048-EFB5A60FFAC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54096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2EB987-4DC5-471F-B14D-9B9D8D11F52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584121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57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6A6F97-8E4C-4643-9A61-22B962EB4BB2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585027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4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4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E9B70B-A222-49D6-BFA2-D9D4C1F2696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519550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05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05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0CE1D1D-7724-42D1-A58C-15CA7D9B8ED2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048517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AECDE5E-2917-467B-A286-D99B7BD5E9A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78144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79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001372"/>
      </p:ext>
    </p:extLst>
  </p:cSld>
  <p:clrMapOvr>
    <a:masterClrMapping/>
  </p:clrMapOvr>
  <p:transition spd="slow"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D2EF8D-CFE1-4A55-ADAE-658710825DB2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798737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1D04FF-F0BC-435F-A599-B462090ADDF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419364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DF22F7-D3D0-4EF0-A430-FDFC4E555A34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038853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0F5197-3264-4EB7-85EC-A8437318382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94993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99EFC1-F26F-493F-9140-34381BA965D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288031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1166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63428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9552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6634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068258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261098"/>
      </p:ext>
    </p:extLst>
  </p:cSld>
  <p:clrMapOvr>
    <a:masterClrMapping/>
  </p:clrMapOvr>
  <p:transition spd="slow"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557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80821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08496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27449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77566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65152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27457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94027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093751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3349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8876374"/>
      </p:ext>
    </p:extLst>
  </p:cSld>
  <p:clrMapOvr>
    <a:masterClrMapping/>
  </p:clrMapOvr>
  <p:transition spd="slow"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27048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71575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807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470755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87660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0152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81853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77372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61156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11596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568799"/>
      </p:ext>
    </p:extLst>
  </p:cSld>
  <p:clrMapOvr>
    <a:masterClrMapping/>
  </p:clrMapOvr>
  <p:transition spd="slow">
    <p:fad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3D1F9D-3244-45BE-B135-4FCDFCDAE624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877081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BAA935-3C3F-4DCD-9B71-92A5A5CEF956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95546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D454DC-CA8D-415B-A172-D233766D79B3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008524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9395140"/>
      </p:ext>
    </p:extLst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82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507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858248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35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112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3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62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4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927" y="16033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42" y="156145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35" y="153187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5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35" y="221723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51" y="217533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45" y="214575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45" y="283111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59" y="278921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54" y="275963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4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5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69" y="340308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63" y="337351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72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6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78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7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88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56" y="467274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87" y="463084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2" y="460127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9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72" y="528662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95" y="52447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8" y="521515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90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90" y="59005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405" y="585860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96" y="582902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  <p:transition spd="slow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562538"/>
      </p:ext>
    </p:extLst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2102781"/>
      </p:ext>
    </p:extLst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740986"/>
      </p:ext>
    </p:extLst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376269"/>
      </p:ext>
    </p:extLst>
  </p:cSld>
  <p:clrMapOvr>
    <a:masterClrMapping/>
  </p:clrMapOvr>
  <p:transition spd="slow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69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587990"/>
      </p:ext>
    </p:extLst>
  </p:cSld>
  <p:clrMapOvr>
    <a:masterClrMapping/>
  </p:clrMapOvr>
  <p:transition spd="slow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69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4546969"/>
      </p:ext>
    </p:extLst>
  </p:cSld>
  <p:clrMapOvr>
    <a:masterClrMapping/>
  </p:clrMapOvr>
  <p:transition spd="slow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056337"/>
      </p:ext>
    </p:extLst>
  </p:cSld>
  <p:clrMapOvr>
    <a:masterClrMapping/>
  </p:clrMapOvr>
  <p:transition spd="slow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768091"/>
      </p:ext>
    </p:extLst>
  </p:cSld>
  <p:clrMapOvr>
    <a:masterClrMapping/>
  </p:clrMapOvr>
  <p:transition spd="slow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1599893"/>
      </p:ext>
    </p:extLst>
  </p:cSld>
  <p:clrMapOvr>
    <a:masterClrMapping/>
  </p:clrMapOvr>
  <p:transition spd="slow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5760596"/>
      </p:ext>
    </p:extLst>
  </p:cSld>
  <p:clrMapOvr>
    <a:masterClrMapping/>
  </p:clrMapOvr>
  <p:transition spd="slow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35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112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3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62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4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927" y="16033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42" y="156145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35" y="153187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5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35" y="221723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51" y="217533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45" y="214575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45" y="283111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59" y="278921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54" y="275963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4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5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69" y="340308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63" y="337351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72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6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78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7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88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56" y="467274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87" y="463084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2" y="460127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9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72" y="528662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95" y="52447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8" y="521515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90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90" y="59005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405" y="585860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96" y="582902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  <p:transition spd="slow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64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89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306354"/>
      </p:ext>
    </p:extLst>
  </p:cSld>
  <p:clrMapOvr>
    <a:masterClrMapping/>
  </p:clrMapOvr>
  <p:transition spd="slow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6136155"/>
      </p:ext>
    </p:extLst>
  </p:cSld>
  <p:clrMapOvr>
    <a:masterClrMapping/>
  </p:clrMapOvr>
  <p:transition spd="slow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2186606"/>
      </p:ext>
    </p:extLst>
  </p:cSld>
  <p:clrMapOvr>
    <a:masterClrMapping/>
  </p:clrMapOvr>
  <p:transition spd="slow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80726"/>
      </p:ext>
    </p:extLst>
  </p:cSld>
  <p:clrMapOvr>
    <a:masterClrMapping/>
  </p:clrMapOvr>
  <p:transition spd="slow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5693537"/>
      </p:ext>
    </p:extLst>
  </p:cSld>
  <p:clrMapOvr>
    <a:masterClrMapping/>
  </p:clrMapOvr>
  <p:transition spd="slow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51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656106"/>
      </p:ext>
    </p:extLst>
  </p:cSld>
  <p:clrMapOvr>
    <a:masterClrMapping/>
  </p:clrMapOvr>
  <p:transition spd="slow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51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3619412"/>
      </p:ext>
    </p:extLst>
  </p:cSld>
  <p:clrMapOvr>
    <a:masterClrMapping/>
  </p:clrMapOvr>
  <p:transition spd="slow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3022035"/>
      </p:ext>
    </p:extLst>
  </p:cSld>
  <p:clrMapOvr>
    <a:masterClrMapping/>
  </p:clrMapOvr>
  <p:transition spd="slow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946854"/>
      </p:ext>
    </p:extLst>
  </p:cSld>
  <p:clrMapOvr>
    <a:masterClrMapping/>
  </p:clrMapOvr>
  <p:transition spd="slow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760049"/>
      </p:ext>
    </p:extLst>
  </p:cSld>
  <p:clrMapOvr>
    <a:masterClrMapping/>
  </p:clrMapOvr>
  <p:transition spd="slow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35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112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3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62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4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927" y="16033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42" y="156145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35" y="153187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5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35" y="221723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51" y="217533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45" y="214575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45" y="283111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59" y="278921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54" y="275963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4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5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69" y="340308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63" y="337351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72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6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78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7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88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56" y="467274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87" y="463084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2" y="460127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9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72" y="528662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95" y="52447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8" y="521515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90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90" y="59005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405" y="585860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96" y="582902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  <p:transition spd="slow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85490"/>
      </p:ext>
    </p:extLst>
  </p:cSld>
  <p:clrMapOvr>
    <a:masterClrMapping/>
  </p:clrMapOvr>
  <p:transition spd="slow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52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77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725143"/>
      </p:ext>
    </p:extLst>
  </p:cSld>
  <p:clrMapOvr>
    <a:masterClrMapping/>
  </p:clrMapOvr>
  <p:transition spd="slow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858835"/>
      </p:ext>
    </p:extLst>
  </p:cSld>
  <p:clrMapOvr>
    <a:masterClrMapping/>
  </p:clrMapOvr>
  <p:transition spd="slow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02250"/>
      </p:ext>
    </p:extLst>
  </p:cSld>
  <p:clrMapOvr>
    <a:masterClrMapping/>
  </p:clrMapOvr>
  <p:transition spd="slow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365429"/>
      </p:ext>
    </p:extLst>
  </p:cSld>
  <p:clrMapOvr>
    <a:masterClrMapping/>
  </p:clrMapOvr>
  <p:transition spd="slow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479889"/>
      </p:ext>
    </p:extLst>
  </p:cSld>
  <p:clrMapOvr>
    <a:masterClrMapping/>
  </p:clrMapOvr>
  <p:transition spd="slow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39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00025"/>
      </p:ext>
    </p:extLst>
  </p:cSld>
  <p:clrMapOvr>
    <a:masterClrMapping/>
  </p:clrMapOvr>
  <p:transition spd="slow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39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352622"/>
      </p:ext>
    </p:extLst>
  </p:cSld>
  <p:clrMapOvr>
    <a:masterClrMapping/>
  </p:clrMapOvr>
  <p:transition spd="slow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032911"/>
      </p:ext>
    </p:extLst>
  </p:cSld>
  <p:clrMapOvr>
    <a:masterClrMapping/>
  </p:clrMapOvr>
  <p:transition spd="slow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333529"/>
      </p:ext>
    </p:extLst>
  </p:cSld>
  <p:clrMapOvr>
    <a:masterClrMapping/>
  </p:clrMapOvr>
  <p:transition spd="slow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35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112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3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62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4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927" y="16033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42" y="156145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35" y="153187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5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35" y="221723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51" y="217533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45" y="214575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45" y="283111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59" y="278921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54" y="275963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4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5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69" y="340308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63" y="337351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72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6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78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7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88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56" y="467274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87" y="463084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2" y="460127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9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72" y="528662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95" y="52447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8" y="521515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90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90" y="59005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405" y="585860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96" y="582902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  <p:transition spd="slow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77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68337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5668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0672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932698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2518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06483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28684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456763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99638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224096"/>
      </p:ext>
    </p:extLst>
  </p:cSld>
  <p:clrMapOvr>
    <a:masterClrMapping/>
  </p:clrMapOvr>
  <p:transition spd="slow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1059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4986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3688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71917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69396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699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8943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25358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82835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5294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2751180"/>
      </p:ext>
    </p:extLst>
  </p:cSld>
  <p:clrMapOvr>
    <a:masterClrMapping/>
  </p:clrMapOvr>
  <p:transition spd="slow"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461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68095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51735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220877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163521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3D1F9D-3244-45BE-B135-4FCDFCDAE624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33167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BAA935-3C3F-4DCD-9B71-92A5A5CEF956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48024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D454DC-CA8D-415B-A172-D233766D79B3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590613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14978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23418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92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517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8449196"/>
      </p:ext>
    </p:extLst>
  </p:cSld>
  <p:clrMapOvr>
    <a:masterClrMapping/>
  </p:clrMapOvr>
  <p:transition spd="slow"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9157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3660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16954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9247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12719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26623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315997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069119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8539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0135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396535"/>
      </p:ext>
    </p:extLst>
  </p:cSld>
  <p:clrMapOvr>
    <a:masterClrMapping/>
  </p:clrMapOvr>
  <p:transition spd="slow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53378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761603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28749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527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43420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91546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892871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003552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2154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1203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13" Type="http://schemas.openxmlformats.org/officeDocument/2006/relationships/slideLayout" Target="../slideLayouts/slideLayout157.xml"/><Relationship Id="rId18" Type="http://schemas.openxmlformats.org/officeDocument/2006/relationships/slideLayout" Target="../slideLayouts/slideLayout162.xml"/><Relationship Id="rId26" Type="http://schemas.openxmlformats.org/officeDocument/2006/relationships/slideLayout" Target="../slideLayouts/slideLayout170.xml"/><Relationship Id="rId3" Type="http://schemas.openxmlformats.org/officeDocument/2006/relationships/slideLayout" Target="../slideLayouts/slideLayout147.xml"/><Relationship Id="rId21" Type="http://schemas.openxmlformats.org/officeDocument/2006/relationships/slideLayout" Target="../slideLayouts/slideLayout165.xml"/><Relationship Id="rId7" Type="http://schemas.openxmlformats.org/officeDocument/2006/relationships/slideLayout" Target="../slideLayouts/slideLayout151.xml"/><Relationship Id="rId12" Type="http://schemas.openxmlformats.org/officeDocument/2006/relationships/slideLayout" Target="../slideLayouts/slideLayout156.xml"/><Relationship Id="rId17" Type="http://schemas.openxmlformats.org/officeDocument/2006/relationships/slideLayout" Target="../slideLayouts/slideLayout161.xml"/><Relationship Id="rId25" Type="http://schemas.openxmlformats.org/officeDocument/2006/relationships/slideLayout" Target="../slideLayouts/slideLayout169.xml"/><Relationship Id="rId2" Type="http://schemas.openxmlformats.org/officeDocument/2006/relationships/slideLayout" Target="../slideLayouts/slideLayout146.xml"/><Relationship Id="rId16" Type="http://schemas.openxmlformats.org/officeDocument/2006/relationships/slideLayout" Target="../slideLayouts/slideLayout160.xml"/><Relationship Id="rId20" Type="http://schemas.openxmlformats.org/officeDocument/2006/relationships/slideLayout" Target="../slideLayouts/slideLayout164.xml"/><Relationship Id="rId29" Type="http://schemas.openxmlformats.org/officeDocument/2006/relationships/theme" Target="../theme/theme10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24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49.xml"/><Relationship Id="rId15" Type="http://schemas.openxmlformats.org/officeDocument/2006/relationships/slideLayout" Target="../slideLayouts/slideLayout159.xml"/><Relationship Id="rId23" Type="http://schemas.openxmlformats.org/officeDocument/2006/relationships/slideLayout" Target="../slideLayouts/slideLayout167.xml"/><Relationship Id="rId28" Type="http://schemas.openxmlformats.org/officeDocument/2006/relationships/slideLayout" Target="../slideLayouts/slideLayout172.xml"/><Relationship Id="rId10" Type="http://schemas.openxmlformats.org/officeDocument/2006/relationships/slideLayout" Target="../slideLayouts/slideLayout154.xml"/><Relationship Id="rId19" Type="http://schemas.openxmlformats.org/officeDocument/2006/relationships/slideLayout" Target="../slideLayouts/slideLayout163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Relationship Id="rId14" Type="http://schemas.openxmlformats.org/officeDocument/2006/relationships/slideLayout" Target="../slideLayouts/slideLayout158.xml"/><Relationship Id="rId22" Type="http://schemas.openxmlformats.org/officeDocument/2006/relationships/slideLayout" Target="../slideLayouts/slideLayout166.xml"/><Relationship Id="rId27" Type="http://schemas.openxmlformats.org/officeDocument/2006/relationships/slideLayout" Target="../slideLayouts/slideLayout17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29" Type="http://schemas.openxmlformats.org/officeDocument/2006/relationships/theme" Target="../theme/theme6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28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slideLayout" Target="../slideLayouts/slideLayout7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5.xml"/><Relationship Id="rId26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80.xml"/><Relationship Id="rId21" Type="http://schemas.openxmlformats.org/officeDocument/2006/relationships/slideLayout" Target="../slideLayouts/slideLayout98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4.xml"/><Relationship Id="rId25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20" Type="http://schemas.openxmlformats.org/officeDocument/2006/relationships/slideLayout" Target="../slideLayouts/slideLayout97.xml"/><Relationship Id="rId29" Type="http://schemas.openxmlformats.org/officeDocument/2006/relationships/theme" Target="../theme/theme7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24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23" Type="http://schemas.openxmlformats.org/officeDocument/2006/relationships/slideLayout" Target="../slideLayouts/slideLayout100.xml"/><Relationship Id="rId28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87.xml"/><Relationship Id="rId19" Type="http://schemas.openxmlformats.org/officeDocument/2006/relationships/slideLayout" Target="../slideLayouts/slideLayout96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Relationship Id="rId22" Type="http://schemas.openxmlformats.org/officeDocument/2006/relationships/slideLayout" Target="../slideLayouts/slideLayout99.xml"/><Relationship Id="rId27" Type="http://schemas.openxmlformats.org/officeDocument/2006/relationships/slideLayout" Target="../slideLayouts/slideLayout104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13" Type="http://schemas.openxmlformats.org/officeDocument/2006/relationships/slideLayout" Target="../slideLayouts/slideLayout118.xml"/><Relationship Id="rId18" Type="http://schemas.openxmlformats.org/officeDocument/2006/relationships/slideLayout" Target="../slideLayouts/slideLayout123.xml"/><Relationship Id="rId26" Type="http://schemas.openxmlformats.org/officeDocument/2006/relationships/slideLayout" Target="../slideLayouts/slideLayout131.xml"/><Relationship Id="rId3" Type="http://schemas.openxmlformats.org/officeDocument/2006/relationships/slideLayout" Target="../slideLayouts/slideLayout108.xml"/><Relationship Id="rId21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17.xml"/><Relationship Id="rId17" Type="http://schemas.openxmlformats.org/officeDocument/2006/relationships/slideLayout" Target="../slideLayouts/slideLayout122.xml"/><Relationship Id="rId25" Type="http://schemas.openxmlformats.org/officeDocument/2006/relationships/slideLayout" Target="../slideLayouts/slideLayout130.xml"/><Relationship Id="rId2" Type="http://schemas.openxmlformats.org/officeDocument/2006/relationships/slideLayout" Target="../slideLayouts/slideLayout107.xml"/><Relationship Id="rId16" Type="http://schemas.openxmlformats.org/officeDocument/2006/relationships/slideLayout" Target="../slideLayouts/slideLayout121.xml"/><Relationship Id="rId20" Type="http://schemas.openxmlformats.org/officeDocument/2006/relationships/slideLayout" Target="../slideLayouts/slideLayout125.xml"/><Relationship Id="rId29" Type="http://schemas.openxmlformats.org/officeDocument/2006/relationships/theme" Target="../theme/theme8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24" Type="http://schemas.openxmlformats.org/officeDocument/2006/relationships/slideLayout" Target="../slideLayouts/slideLayout129.xml"/><Relationship Id="rId5" Type="http://schemas.openxmlformats.org/officeDocument/2006/relationships/slideLayout" Target="../slideLayouts/slideLayout110.xml"/><Relationship Id="rId15" Type="http://schemas.openxmlformats.org/officeDocument/2006/relationships/slideLayout" Target="../slideLayouts/slideLayout120.xml"/><Relationship Id="rId23" Type="http://schemas.openxmlformats.org/officeDocument/2006/relationships/slideLayout" Target="../slideLayouts/slideLayout128.xml"/><Relationship Id="rId28" Type="http://schemas.openxmlformats.org/officeDocument/2006/relationships/slideLayout" Target="../slideLayouts/slideLayout133.xml"/><Relationship Id="rId10" Type="http://schemas.openxmlformats.org/officeDocument/2006/relationships/slideLayout" Target="../slideLayouts/slideLayout115.xml"/><Relationship Id="rId19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Relationship Id="rId14" Type="http://schemas.openxmlformats.org/officeDocument/2006/relationships/slideLayout" Target="../slideLayouts/slideLayout119.xml"/><Relationship Id="rId22" Type="http://schemas.openxmlformats.org/officeDocument/2006/relationships/slideLayout" Target="../slideLayouts/slideLayout127.xml"/><Relationship Id="rId27" Type="http://schemas.openxmlformats.org/officeDocument/2006/relationships/slideLayout" Target="../slideLayouts/slideLayout13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80" r:id="rId3"/>
    <p:sldLayoutId id="2147483685" r:id="rId4"/>
    <p:sldLayoutId id="2147483690" r:id="rId5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234382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0" r:id="rId1"/>
    <p:sldLayoutId id="2147483891" r:id="rId2"/>
    <p:sldLayoutId id="2147483892" r:id="rId3"/>
    <p:sldLayoutId id="2147483893" r:id="rId4"/>
    <p:sldLayoutId id="2147483894" r:id="rId5"/>
    <p:sldLayoutId id="2147483895" r:id="rId6"/>
    <p:sldLayoutId id="2147483896" r:id="rId7"/>
    <p:sldLayoutId id="2147483897" r:id="rId8"/>
    <p:sldLayoutId id="2147483898" r:id="rId9"/>
    <p:sldLayoutId id="2147483899" r:id="rId10"/>
    <p:sldLayoutId id="2147483900" r:id="rId11"/>
    <p:sldLayoutId id="2147483901" r:id="rId12"/>
    <p:sldLayoutId id="2147483902" r:id="rId13"/>
    <p:sldLayoutId id="2147483903" r:id="rId14"/>
    <p:sldLayoutId id="2147483904" r:id="rId15"/>
    <p:sldLayoutId id="2147483905" r:id="rId16"/>
    <p:sldLayoutId id="2147483906" r:id="rId17"/>
    <p:sldLayoutId id="2147483907" r:id="rId18"/>
    <p:sldLayoutId id="2147483908" r:id="rId19"/>
    <p:sldLayoutId id="2147483909" r:id="rId20"/>
    <p:sldLayoutId id="2147483910" r:id="rId21"/>
    <p:sldLayoutId id="2147483911" r:id="rId22"/>
    <p:sldLayoutId id="2147483912" r:id="rId23"/>
    <p:sldLayoutId id="2147483913" r:id="rId24"/>
    <p:sldLayoutId id="2147483914" r:id="rId25"/>
    <p:sldLayoutId id="2147483915" r:id="rId26"/>
    <p:sldLayoutId id="2147483916" r:id="rId27"/>
    <p:sldLayoutId id="2147483917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40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40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40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3801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9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9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9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44197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76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0581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6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97699B-48B7-4073-9405-3FCDD29337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1/21/2025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6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6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2258D-D283-47C4-A79F-AC09609C2C1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9715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004885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1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7741318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  <p:sldLayoutId id="2147483821" r:id="rId2"/>
    <p:sldLayoutId id="2147483822" r:id="rId3"/>
    <p:sldLayoutId id="2147483823" r:id="rId4"/>
    <p:sldLayoutId id="2147483824" r:id="rId5"/>
    <p:sldLayoutId id="2147483825" r:id="rId6"/>
    <p:sldLayoutId id="2147483826" r:id="rId7"/>
    <p:sldLayoutId id="2147483827" r:id="rId8"/>
    <p:sldLayoutId id="2147483828" r:id="rId9"/>
    <p:sldLayoutId id="2147483829" r:id="rId10"/>
    <p:sldLayoutId id="2147483830" r:id="rId11"/>
    <p:sldLayoutId id="2147483831" r:id="rId12"/>
    <p:sldLayoutId id="2147483832" r:id="rId13"/>
    <p:sldLayoutId id="2147483833" r:id="rId14"/>
    <p:sldLayoutId id="2147483834" r:id="rId15"/>
    <p:sldLayoutId id="2147483835" r:id="rId16"/>
    <p:sldLayoutId id="2147483836" r:id="rId17"/>
    <p:sldLayoutId id="2147483837" r:id="rId18"/>
    <p:sldLayoutId id="2147483838" r:id="rId19"/>
    <p:sldLayoutId id="2147483839" r:id="rId20"/>
    <p:sldLayoutId id="2147483840" r:id="rId21"/>
    <p:sldLayoutId id="2147483841" r:id="rId22"/>
    <p:sldLayoutId id="2147483842" r:id="rId23"/>
    <p:sldLayoutId id="2147483843" r:id="rId24"/>
    <p:sldLayoutId id="2147483844" r:id="rId25"/>
    <p:sldLayoutId id="2147483845" r:id="rId26"/>
    <p:sldLayoutId id="2147483846" r:id="rId27"/>
    <p:sldLayoutId id="2147483847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484115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  <p:sldLayoutId id="2147483864" r:id="rId16"/>
    <p:sldLayoutId id="2147483865" r:id="rId17"/>
    <p:sldLayoutId id="2147483866" r:id="rId18"/>
    <p:sldLayoutId id="2147483867" r:id="rId19"/>
    <p:sldLayoutId id="2147483868" r:id="rId20"/>
    <p:sldLayoutId id="2147483869" r:id="rId21"/>
    <p:sldLayoutId id="2147483870" r:id="rId22"/>
    <p:sldLayoutId id="2147483871" r:id="rId23"/>
    <p:sldLayoutId id="2147483872" r:id="rId24"/>
    <p:sldLayoutId id="2147483873" r:id="rId25"/>
    <p:sldLayoutId id="2147483874" r:id="rId26"/>
    <p:sldLayoutId id="2147483875" r:id="rId27"/>
    <p:sldLayoutId id="2147483876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4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6AA513C-E2FF-477F-9AB0-BD2A52106B05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855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8" r:id="rId1"/>
    <p:sldLayoutId id="2147483879" r:id="rId2"/>
    <p:sldLayoutId id="2147483880" r:id="rId3"/>
    <p:sldLayoutId id="2147483881" r:id="rId4"/>
    <p:sldLayoutId id="2147483882" r:id="rId5"/>
    <p:sldLayoutId id="2147483883" r:id="rId6"/>
    <p:sldLayoutId id="2147483884" r:id="rId7"/>
    <p:sldLayoutId id="2147483885" r:id="rId8"/>
    <p:sldLayoutId id="2147483886" r:id="rId9"/>
    <p:sldLayoutId id="2147483887" r:id="rId10"/>
    <p:sldLayoutId id="214748388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5.xml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31.png"/><Relationship Id="rId7" Type="http://schemas.microsoft.com/office/2007/relationships/hdphoto" Target="../media/hdphoto8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24.png"/><Relationship Id="rId4" Type="http://schemas.microsoft.com/office/2007/relationships/hdphoto" Target="../media/hdphoto7.wdp"/><Relationship Id="rId9" Type="http://schemas.microsoft.com/office/2007/relationships/hdphoto" Target="../media/hdphoto9.wdp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gif"/><Relationship Id="rId3" Type="http://schemas.openxmlformats.org/officeDocument/2006/relationships/image" Target="../media/image34.png"/><Relationship Id="rId7" Type="http://schemas.openxmlformats.org/officeDocument/2006/relationships/image" Target="../media/image38.gif"/><Relationship Id="rId2" Type="http://schemas.openxmlformats.org/officeDocument/2006/relationships/slideLayout" Target="../slideLayouts/slideLayout135.xml"/><Relationship Id="rId1" Type="http://schemas.openxmlformats.org/officeDocument/2006/relationships/audio" Target="file:///E:\Nhac-chao-mung_nhacchuong.24h.com.vn.mp3" TargetMode="External"/><Relationship Id="rId6" Type="http://schemas.openxmlformats.org/officeDocument/2006/relationships/image" Target="../media/image37.gif"/><Relationship Id="rId11" Type="http://schemas.openxmlformats.org/officeDocument/2006/relationships/image" Target="../media/image42.png"/><Relationship Id="rId5" Type="http://schemas.openxmlformats.org/officeDocument/2006/relationships/image" Target="../media/image36.gif"/><Relationship Id="rId10" Type="http://schemas.openxmlformats.org/officeDocument/2006/relationships/image" Target="../media/image41.png"/><Relationship Id="rId4" Type="http://schemas.openxmlformats.org/officeDocument/2006/relationships/image" Target="../media/image35.gif"/><Relationship Id="rId9" Type="http://schemas.openxmlformats.org/officeDocument/2006/relationships/image" Target="../media/image40.gi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audio" Target="../media/audio3.wav"/><Relationship Id="rId7" Type="http://schemas.openxmlformats.org/officeDocument/2006/relationships/audio" Target="../media/audio7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5.xml"/><Relationship Id="rId6" Type="http://schemas.openxmlformats.org/officeDocument/2006/relationships/audio" Target="../media/audio6.wav"/><Relationship Id="rId5" Type="http://schemas.openxmlformats.org/officeDocument/2006/relationships/audio" Target="../media/audio5.wav"/><Relationship Id="rId4" Type="http://schemas.openxmlformats.org/officeDocument/2006/relationships/audio" Target="../media/audio4.wav"/><Relationship Id="rId9" Type="http://schemas.openxmlformats.org/officeDocument/2006/relationships/image" Target="../media/image44.gi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audio" Target="../media/audio3.wav"/><Relationship Id="rId7" Type="http://schemas.openxmlformats.org/officeDocument/2006/relationships/audio" Target="../media/audio7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5.xml"/><Relationship Id="rId6" Type="http://schemas.openxmlformats.org/officeDocument/2006/relationships/audio" Target="../media/audio6.wav"/><Relationship Id="rId5" Type="http://schemas.openxmlformats.org/officeDocument/2006/relationships/audio" Target="../media/audio5.wav"/><Relationship Id="rId4" Type="http://schemas.openxmlformats.org/officeDocument/2006/relationships/audio" Target="../media/audio4.wav"/><Relationship Id="rId9" Type="http://schemas.openxmlformats.org/officeDocument/2006/relationships/image" Target="../media/image44.g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wmf"/><Relationship Id="rId2" Type="http://schemas.openxmlformats.org/officeDocument/2006/relationships/image" Target="../media/image45.gif"/><Relationship Id="rId1" Type="http://schemas.openxmlformats.org/officeDocument/2006/relationships/slideLayout" Target="../slideLayouts/slideLayout172.xml"/><Relationship Id="rId4" Type="http://schemas.openxmlformats.org/officeDocument/2006/relationships/image" Target="../media/image47.gi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7.gif"/><Relationship Id="rId2" Type="http://schemas.openxmlformats.org/officeDocument/2006/relationships/slideLayout" Target="../slideLayouts/slideLayout103.xml"/><Relationship Id="rId1" Type="http://schemas.openxmlformats.org/officeDocument/2006/relationships/audio" Target="file:///C:\Users\user\Desktop\Chuy&#234;n%20&#273;&#7873;%20T&#7853;p%20&#273;&#7885;c\Qu&#234;%20H&#432;&#417;ng%20T&#432;&#417;i%20&#272;&#7865;p%20Beat%20V.A%20Lyric%20Loi%20bai%20hat%20_%205pktp75iKnz1.mp3" TargetMode="External"/><Relationship Id="rId6" Type="http://schemas.openxmlformats.org/officeDocument/2006/relationships/image" Target="../media/image6.png"/><Relationship Id="rId5" Type="http://schemas.openxmlformats.org/officeDocument/2006/relationships/image" Target="../media/image5.wmf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g"/><Relationship Id="rId3" Type="http://schemas.microsoft.com/office/2007/relationships/media" Target="../media/media2.mp3"/><Relationship Id="rId7" Type="http://schemas.openxmlformats.org/officeDocument/2006/relationships/audio" Target="../media/audio1.wav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2.png"/><Relationship Id="rId5" Type="http://schemas.openxmlformats.org/officeDocument/2006/relationships/slideLayout" Target="../slideLayouts/slideLayout6.xml"/><Relationship Id="rId10" Type="http://schemas.openxmlformats.org/officeDocument/2006/relationships/image" Target="../media/image11.gif"/><Relationship Id="rId4" Type="http://schemas.openxmlformats.org/officeDocument/2006/relationships/audio" Target="../media/media2.mp3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7.gif"/><Relationship Id="rId3" Type="http://schemas.microsoft.com/office/2007/relationships/media" Target="../media/media1.mp3"/><Relationship Id="rId7" Type="http://schemas.openxmlformats.org/officeDocument/2006/relationships/image" Target="../media/image13.png"/><Relationship Id="rId12" Type="http://schemas.openxmlformats.org/officeDocument/2006/relationships/image" Target="../media/image1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2.png"/><Relationship Id="rId5" Type="http://schemas.openxmlformats.org/officeDocument/2006/relationships/slideLayout" Target="../slideLayouts/slideLayout17.xml"/><Relationship Id="rId10" Type="http://schemas.openxmlformats.org/officeDocument/2006/relationships/image" Target="../media/image11.gif"/><Relationship Id="rId4" Type="http://schemas.openxmlformats.org/officeDocument/2006/relationships/audio" Target="../media/media1.mp3"/><Relationship Id="rId9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microsoft.com/office/2007/relationships/media" Target="../media/media1.mp3"/><Relationship Id="rId7" Type="http://schemas.openxmlformats.org/officeDocument/2006/relationships/image" Target="../media/image19.png"/><Relationship Id="rId12" Type="http://schemas.openxmlformats.org/officeDocument/2006/relationships/image" Target="../media/image17.gif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8.png"/><Relationship Id="rId11" Type="http://schemas.openxmlformats.org/officeDocument/2006/relationships/image" Target="../media/image16.png"/><Relationship Id="rId5" Type="http://schemas.openxmlformats.org/officeDocument/2006/relationships/slideLayout" Target="../slideLayouts/slideLayout28.xml"/><Relationship Id="rId10" Type="http://schemas.openxmlformats.org/officeDocument/2006/relationships/image" Target="../media/image12.png"/><Relationship Id="rId4" Type="http://schemas.openxmlformats.org/officeDocument/2006/relationships/audio" Target="../media/media1.mp3"/><Relationship Id="rId9" Type="http://schemas.openxmlformats.org/officeDocument/2006/relationships/image" Target="../media/image11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media" Target="../media/media1.mp3"/><Relationship Id="rId7" Type="http://schemas.openxmlformats.org/officeDocument/2006/relationships/image" Target="../media/image22.png"/><Relationship Id="rId12" Type="http://schemas.openxmlformats.org/officeDocument/2006/relationships/image" Target="../media/image17.gif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21.png"/><Relationship Id="rId11" Type="http://schemas.openxmlformats.org/officeDocument/2006/relationships/image" Target="../media/image16.png"/><Relationship Id="rId5" Type="http://schemas.openxmlformats.org/officeDocument/2006/relationships/slideLayout" Target="../slideLayouts/slideLayout39.xml"/><Relationship Id="rId10" Type="http://schemas.openxmlformats.org/officeDocument/2006/relationships/image" Target="../media/image12.png"/><Relationship Id="rId4" Type="http://schemas.openxmlformats.org/officeDocument/2006/relationships/audio" Target="../media/media1.mp3"/><Relationship Id="rId9" Type="http://schemas.openxmlformats.org/officeDocument/2006/relationships/image" Target="../media/image11.gi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80.png"/><Relationship Id="rId3" Type="http://schemas.openxmlformats.org/officeDocument/2006/relationships/image" Target="../media/image24.png"/><Relationship Id="rId7" Type="http://schemas.microsoft.com/office/2007/relationships/hdphoto" Target="../media/hdphoto2.wdp"/><Relationship Id="rId12" Type="http://schemas.openxmlformats.org/officeDocument/2006/relationships/image" Target="../media/image4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png"/><Relationship Id="rId11" Type="http://schemas.openxmlformats.org/officeDocument/2006/relationships/image" Target="../media/image66.png"/><Relationship Id="rId5" Type="http://schemas.microsoft.com/office/2007/relationships/hdphoto" Target="../media/hdphoto1.wdp"/><Relationship Id="rId15" Type="http://schemas.microsoft.com/office/2007/relationships/hdphoto" Target="../media/hdphoto4.wdp"/><Relationship Id="rId10" Type="http://schemas.openxmlformats.org/officeDocument/2006/relationships/image" Target="../media/image510.png"/><Relationship Id="rId4" Type="http://schemas.openxmlformats.org/officeDocument/2006/relationships/image" Target="../media/image25.png"/><Relationship Id="rId9" Type="http://schemas.microsoft.com/office/2007/relationships/hdphoto" Target="../media/hdphoto3.wdp"/><Relationship Id="rId14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7" Type="http://schemas.openxmlformats.org/officeDocument/2006/relationships/image" Target="../media/image2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0.png"/><Relationship Id="rId5" Type="http://schemas.microsoft.com/office/2007/relationships/hdphoto" Target="../media/hdphoto6.wdp"/><Relationship Id="rId4" Type="http://schemas.openxmlformats.org/officeDocument/2006/relationships/image" Target="../media/image3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WordArt 2"/>
          <p:cNvSpPr>
            <a:spLocks noChangeArrowheads="1" noChangeShapeType="1" noTextEdit="1"/>
          </p:cNvSpPr>
          <p:nvPr/>
        </p:nvSpPr>
        <p:spPr bwMode="auto">
          <a:xfrm>
            <a:off x="2209801" y="457200"/>
            <a:ext cx="7516813" cy="6400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692121"/>
              </a:avLst>
            </a:prstTxWarp>
          </a:bodyPr>
          <a:lstStyle/>
          <a:p>
            <a:pPr algn="ctr"/>
            <a:r>
              <a:rPr lang="vi-VN" sz="3600" b="1" kern="10">
                <a:ln w="9525">
                  <a:solidFill>
                    <a:srgbClr val="00FFFF"/>
                  </a:solidFill>
                  <a:round/>
                  <a:headEnd/>
                  <a:tailEnd/>
                </a:ln>
                <a:solidFill>
                  <a:srgbClr val="FF00FF"/>
                </a:solidFill>
                <a:effectLst>
                  <a:prstShdw prst="shdw13" dist="53882" dir="13500000">
                    <a:srgbClr val="868686">
                      <a:alpha val="50000"/>
                    </a:srgbClr>
                  </a:prst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Chào các thầy cô giáo và các em học sinh thân yêu  </a:t>
            </a:r>
          </a:p>
        </p:txBody>
      </p:sp>
      <p:sp>
        <p:nvSpPr>
          <p:cNvPr id="25603" name="WordArt 3"/>
          <p:cNvSpPr>
            <a:spLocks noChangeArrowheads="1" noChangeShapeType="1" noTextEdit="1"/>
          </p:cNvSpPr>
          <p:nvPr/>
        </p:nvSpPr>
        <p:spPr bwMode="auto">
          <a:xfrm>
            <a:off x="1981200" y="5410201"/>
            <a:ext cx="8382000" cy="1260475"/>
          </a:xfrm>
          <a:prstGeom prst="rect">
            <a:avLst/>
          </a:prstGeom>
        </p:spPr>
        <p:txBody>
          <a:bodyPr wrap="none" fromWordArt="1">
            <a:prstTxWarp prst="textFadeUp">
              <a:avLst>
                <a:gd name="adj" fmla="val 9991"/>
              </a:avLst>
            </a:prstTxWarp>
          </a:bodyPr>
          <a:lstStyle/>
          <a:p>
            <a:pPr algn="ctr"/>
            <a:r>
              <a:rPr lang="vi-VN" sz="3600" b="1" kern="10" dirty="0">
                <a:ln w="12700">
                  <a:solidFill>
                    <a:srgbClr val="B2B2B2"/>
                  </a:solidFill>
                  <a:round/>
                  <a:headEnd/>
                  <a:tailEnd/>
                </a:ln>
                <a:solidFill>
                  <a:srgbClr val="FF00FF"/>
                </a:soli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số </a:t>
            </a:r>
            <a:r>
              <a:rPr lang="en-US" sz="3600" b="1" kern="10" dirty="0">
                <a:ln w="12700">
                  <a:solidFill>
                    <a:srgbClr val="B2B2B2"/>
                  </a:solidFill>
                  <a:round/>
                  <a:headEnd/>
                  <a:tailEnd/>
                </a:ln>
                <a:solidFill>
                  <a:srgbClr val="FF00FF"/>
                </a:soli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vi-VN" sz="3600" b="1" kern="10" dirty="0">
                <a:ln w="12700">
                  <a:solidFill>
                    <a:srgbClr val="B2B2B2"/>
                  </a:solidFill>
                  <a:round/>
                  <a:headEnd/>
                  <a:tailEnd/>
                </a:ln>
                <a:solidFill>
                  <a:srgbClr val="FF00FF"/>
                </a:soli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thị trấn Tân Uyên-Tân Uyên- Lai Châu </a:t>
            </a:r>
          </a:p>
        </p:txBody>
      </p:sp>
      <p:sp>
        <p:nvSpPr>
          <p:cNvPr id="25604" name="WordArt 4"/>
          <p:cNvSpPr>
            <a:spLocks noChangeArrowheads="1" noChangeShapeType="1" noTextEdit="1"/>
          </p:cNvSpPr>
          <p:nvPr/>
        </p:nvSpPr>
        <p:spPr bwMode="auto">
          <a:xfrm>
            <a:off x="3200400" y="2133601"/>
            <a:ext cx="5715000" cy="1304925"/>
          </a:xfrm>
          <a:prstGeom prst="rect">
            <a:avLst/>
          </a:prstGeom>
        </p:spPr>
        <p:txBody>
          <a:bodyPr wrap="none" fromWordArt="1">
            <a:prstTxWarp prst="textFadeUp">
              <a:avLst>
                <a:gd name="adj" fmla="val 9991"/>
              </a:avLst>
            </a:prstTxWarp>
          </a:bodyPr>
          <a:lstStyle/>
          <a:p>
            <a:pPr algn="ctr"/>
            <a:r>
              <a:rPr lang="vi-VN" sz="5400" b="1" kern="10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FF"/>
                </a:soli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</a:p>
        </p:txBody>
      </p:sp>
      <p:pic>
        <p:nvPicPr>
          <p:cNvPr id="25605" name="Picture 6" descr="Copy of 2528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4191000"/>
            <a:ext cx="1447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7" descr="Copy of 2528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4191000"/>
            <a:ext cx="12192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7" name="Picture 8" descr="Copy of 2528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4191000"/>
            <a:ext cx="12192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8" name="Picture 9" descr="Dove-02-june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304800"/>
            <a:ext cx="1676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9" name="Picture 10" descr="Dove-02-june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1219200"/>
            <a:ext cx="1676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11" descr="Dove-02-june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1600" y="228600"/>
            <a:ext cx="1676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4535726"/>
      </p:ext>
    </p:extLst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118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9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500" fill="hold"/>
                                        <p:tgtEl>
                                          <p:spTgt spid="1187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1" dur="500" fill="hold"/>
                                        <p:tgtEl>
                                          <p:spTgt spid="1187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187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11878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7A64353C-E0C6-4287-9E5E-C8A1C2A435CC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46665" y="882070"/>
            <a:ext cx="7698675" cy="2341117"/>
          </a:xfrm>
          <a:prstGeom prst="rect">
            <a:avLst/>
          </a:prstGeom>
        </p:spPr>
      </p:pic>
      <p:pic>
        <p:nvPicPr>
          <p:cNvPr id="12" name="Picture 11" descr="C:\Users\TUAN\Downloads\Luyện tập 1.png">
            <a:extLst>
              <a:ext uri="{FF2B5EF4-FFF2-40B4-BE49-F238E27FC236}">
                <a16:creationId xmlns="" xmlns:a16="http://schemas.microsoft.com/office/drawing/2014/main" id="{4CD40033-5B5A-43BF-BF5F-D57AE23493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0152" y="328864"/>
            <a:ext cx="2237784" cy="863493"/>
          </a:xfrm>
          <a:prstGeom prst="rect">
            <a:avLst/>
          </a:prstGeom>
          <a:noFill/>
        </p:spPr>
      </p:pic>
      <p:pic>
        <p:nvPicPr>
          <p:cNvPr id="10" name="Picture 9">
            <a:extLst>
              <a:ext uri="{FF2B5EF4-FFF2-40B4-BE49-F238E27FC236}">
                <a16:creationId xmlns="" xmlns:a16="http://schemas.microsoft.com/office/drawing/2014/main" id="{B30F3D97-001C-4FA4-BB3F-B823950B24E2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5137" y="2548670"/>
            <a:ext cx="7455559" cy="192692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5F21BC88-7B6D-4DE2-9A79-3AF3A623305E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46663" y="3912472"/>
            <a:ext cx="7518588" cy="2287091"/>
          </a:xfrm>
          <a:prstGeom prst="rect">
            <a:avLst/>
          </a:prstGeom>
        </p:spPr>
      </p:pic>
      <p:sp>
        <p:nvSpPr>
          <p:cNvPr id="14" name="Oval 13">
            <a:extLst>
              <a:ext uri="{FF2B5EF4-FFF2-40B4-BE49-F238E27FC236}">
                <a16:creationId xmlns="" xmlns:a16="http://schemas.microsoft.com/office/drawing/2014/main" id="{B49BC7E2-8F80-4DB5-ABEC-538775CA1DB3}"/>
              </a:ext>
            </a:extLst>
          </p:cNvPr>
          <p:cNvSpPr/>
          <p:nvPr/>
        </p:nvSpPr>
        <p:spPr>
          <a:xfrm>
            <a:off x="3217457" y="658491"/>
            <a:ext cx="437323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F284C496-263E-4E40-87EE-94C188036E00}"/>
              </a:ext>
            </a:extLst>
          </p:cNvPr>
          <p:cNvGrpSpPr/>
          <p:nvPr/>
        </p:nvGrpSpPr>
        <p:grpSpPr>
          <a:xfrm>
            <a:off x="3835330" y="678455"/>
            <a:ext cx="1081047" cy="461666"/>
            <a:chOff x="1870518" y="1440653"/>
            <a:chExt cx="1081046" cy="451509"/>
          </a:xfrm>
        </p:grpSpPr>
        <p:grpSp>
          <p:nvGrpSpPr>
            <p:cNvPr id="16" name="Group 15">
              <a:extLst>
                <a:ext uri="{FF2B5EF4-FFF2-40B4-BE49-F238E27FC236}">
                  <a16:creationId xmlns="" xmlns:a16="http://schemas.microsoft.com/office/drawing/2014/main" id="{BAF87C01-507B-4CC7-AA47-DF52F8E633C5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51508"/>
              <a:chOff x="1870518" y="1440654"/>
              <a:chExt cx="758382" cy="451508"/>
            </a:xfrm>
          </p:grpSpPr>
          <p:sp>
            <p:nvSpPr>
              <p:cNvPr id="18" name="Rectangle: Rounded Corners 17">
                <a:extLst>
                  <a:ext uri="{FF2B5EF4-FFF2-40B4-BE49-F238E27FC236}">
                    <a16:creationId xmlns="" xmlns:a16="http://schemas.microsoft.com/office/drawing/2014/main" id="{CEC905EB-35CD-4098-8206-602CAE022F9D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="" xmlns:a16="http://schemas.microsoft.com/office/drawing/2014/main" id="{391597BC-B1D7-4B8B-8817-34E7B95CDA8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492442" cy="4515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B1B16689-C43C-4A36-867B-F5D2D70957DB}"/>
                </a:ext>
              </a:extLst>
            </p:cNvPr>
            <p:cNvSpPr txBox="1"/>
            <p:nvPr/>
          </p:nvSpPr>
          <p:spPr>
            <a:xfrm>
              <a:off x="2630642" y="1440653"/>
              <a:ext cx="320922" cy="4515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="" xmlns:a16="http://schemas.microsoft.com/office/drawing/2014/main" id="{C1DF4D3C-9B79-4DA8-BAA4-046BF64B6CAF}"/>
              </a:ext>
            </a:extLst>
          </p:cNvPr>
          <p:cNvSpPr txBox="1"/>
          <p:nvPr/>
        </p:nvSpPr>
        <p:spPr>
          <a:xfrm>
            <a:off x="1365912" y="1599218"/>
            <a:ext cx="4587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a)</a:t>
            </a:r>
            <a:endParaRPr lang="vi-VN" sz="2800" dirty="0"/>
          </a:p>
        </p:txBody>
      </p: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7E0CFAA6-972C-449A-A1B0-A24247641393}"/>
              </a:ext>
            </a:extLst>
          </p:cNvPr>
          <p:cNvSpPr txBox="1"/>
          <p:nvPr/>
        </p:nvSpPr>
        <p:spPr>
          <a:xfrm>
            <a:off x="1365912" y="3167390"/>
            <a:ext cx="4587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b)</a:t>
            </a:r>
            <a:endParaRPr lang="vi-VN" sz="2800" dirty="0"/>
          </a:p>
        </p:txBody>
      </p: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4400607C-9D4E-4ECC-B11F-0119F3D08807}"/>
              </a:ext>
            </a:extLst>
          </p:cNvPr>
          <p:cNvSpPr txBox="1"/>
          <p:nvPr/>
        </p:nvSpPr>
        <p:spPr>
          <a:xfrm>
            <a:off x="1364616" y="4735562"/>
            <a:ext cx="4171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c)</a:t>
            </a:r>
            <a:endParaRPr lang="vi-VN" sz="2800" dirty="0"/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F84415D8-CF83-441A-BD97-D45D3FFC7002}"/>
              </a:ext>
            </a:extLst>
          </p:cNvPr>
          <p:cNvSpPr txBox="1"/>
          <p:nvPr/>
        </p:nvSpPr>
        <p:spPr>
          <a:xfrm>
            <a:off x="5866613" y="1599218"/>
            <a:ext cx="458779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A7EA75E9-363B-4A88-A365-B9BCE4362763}"/>
              </a:ext>
            </a:extLst>
          </p:cNvPr>
          <p:cNvSpPr txBox="1"/>
          <p:nvPr/>
        </p:nvSpPr>
        <p:spPr>
          <a:xfrm>
            <a:off x="8572615" y="1738977"/>
            <a:ext cx="639919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15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25F84E45-10B1-45C9-B68C-DFD5FB07A96A}"/>
              </a:ext>
            </a:extLst>
          </p:cNvPr>
          <p:cNvSpPr txBox="1"/>
          <p:nvPr/>
        </p:nvSpPr>
        <p:spPr>
          <a:xfrm>
            <a:off x="5586888" y="3223185"/>
            <a:ext cx="732893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20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C3D3EEB1-A3DA-4FAF-9EE7-61B1E885776F}"/>
              </a:ext>
            </a:extLst>
          </p:cNvPr>
          <p:cNvSpPr txBox="1"/>
          <p:nvPr/>
        </p:nvSpPr>
        <p:spPr>
          <a:xfrm>
            <a:off x="8474765" y="3324992"/>
            <a:ext cx="458779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4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A424BFA4-D343-4C4F-88AC-A1146527D7B5}"/>
              </a:ext>
            </a:extLst>
          </p:cNvPr>
          <p:cNvSpPr txBox="1"/>
          <p:nvPr/>
        </p:nvSpPr>
        <p:spPr>
          <a:xfrm>
            <a:off x="5541075" y="4848982"/>
            <a:ext cx="639919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10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7AB68C1C-7FBF-4C52-BCED-7FBC789122FC}"/>
              </a:ext>
            </a:extLst>
          </p:cNvPr>
          <p:cNvSpPr txBox="1"/>
          <p:nvPr/>
        </p:nvSpPr>
        <p:spPr>
          <a:xfrm>
            <a:off x="8474765" y="4643229"/>
            <a:ext cx="458779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 dirty="0">
                <a:solidFill>
                  <a:srgbClr val="FF0000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99761852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0" grpId="0"/>
      <p:bldP spid="21" grpId="0"/>
      <p:bldP spid="22" grpId="0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WordArt 10"/>
          <p:cNvSpPr>
            <a:spLocks noChangeArrowheads="1" noChangeShapeType="1" noTextEdit="1"/>
          </p:cNvSpPr>
          <p:nvPr/>
        </p:nvSpPr>
        <p:spPr bwMode="auto">
          <a:xfrm>
            <a:off x="3860800" y="838200"/>
            <a:ext cx="3962400" cy="9144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sz="2000" b="1" kern="10" smtClean="0">
                <a:solidFill>
                  <a:srgbClr val="00FF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TRÒ CHƠI</a:t>
            </a:r>
            <a:endParaRPr lang="en-US" sz="2000" b="1" kern="10" smtClean="0">
              <a:solidFill>
                <a:srgbClr val="00FFFF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sp>
        <p:nvSpPr>
          <p:cNvPr id="2066" name="WordArt 18"/>
          <p:cNvSpPr>
            <a:spLocks noChangeArrowheads="1" noChangeShapeType="1" noTextEdit="1"/>
          </p:cNvSpPr>
          <p:nvPr/>
        </p:nvSpPr>
        <p:spPr bwMode="auto">
          <a:xfrm>
            <a:off x="1828800" y="3124200"/>
            <a:ext cx="8128000" cy="1295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4400" b="1" kern="10" smtClean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Rung Chuông Vàng </a:t>
            </a:r>
          </a:p>
        </p:txBody>
      </p:sp>
      <p:pic>
        <p:nvPicPr>
          <p:cNvPr id="3077" name="Picture 12" descr="an3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47804"/>
            <a:ext cx="1930400" cy="1281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Picture 13" descr="an3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61600" y="1676403"/>
            <a:ext cx="1930400" cy="1281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14" descr="transufo_t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16954">
            <a:off x="209553" y="273050"/>
            <a:ext cx="231986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0" name="Picture 15" descr="1PTRIGB2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81733" y="0"/>
            <a:ext cx="171026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Picture 16" descr="XMASCA~1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8400" y="5867459"/>
            <a:ext cx="2641600" cy="115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19" descr="F9849DCFA90C473196ECD16214E77005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0" y="5638800"/>
            <a:ext cx="19050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Picture 20" descr="F9849DCFA90C473196ECD16214E77005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638800"/>
            <a:ext cx="19050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4" name="Picture 21" descr="ATOM1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5181600"/>
            <a:ext cx="121920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5" name="Picture 22" descr="ATOM1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4400" y="228600"/>
            <a:ext cx="121920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6" name="Picture 23" descr="FD839701183B4F23BC06D24A33D8446B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66400" y="5943600"/>
            <a:ext cx="575733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7" name="Picture 24" descr="FD839701183B4F23BC06D24A33D8446B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5943600"/>
            <a:ext cx="575733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91" name="Nhac-chao-mung_nhacchuong.24h.com.vn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00" y="6324600"/>
            <a:ext cx="406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6654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155" decel="100000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1155" decel="100000"/>
                                        <p:tgtEl>
                                          <p:spTgt spid="206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845" accel="100000" fill="hold">
                                          <p:stCondLst>
                                            <p:cond delay="1155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1155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845" accel="100000" fill="hold">
                                          <p:stCondLst>
                                            <p:cond delay="1155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1155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845" accel="100000" fill="hold">
                                          <p:stCondLst>
                                            <p:cond delay="1155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880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9584" fill="hold"/>
                                        <p:tgtEl>
                                          <p:spTgt spid="8809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091"/>
                  </p:tgtEl>
                </p:cond>
              </p:nextCondLst>
            </p:seq>
            <p:audio>
              <p:cMediaNode>
                <p:cTn id="1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8091"/>
                </p:tgtEl>
              </p:cMediaNode>
            </p:audio>
          </p:childTnLst>
        </p:cTn>
      </p:par>
    </p:tnLst>
    <p:bldLst>
      <p:bldP spid="206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vi-VN" altLang="en-US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vi-VN" altLang="en-US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100" name="Picture 4" descr="hinhnen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400" y="-30163"/>
            <a:ext cx="121920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1" name="Text Box 6"/>
          <p:cNvSpPr txBox="1">
            <a:spLocks noChangeArrowheads="1"/>
          </p:cNvSpPr>
          <p:nvPr/>
        </p:nvSpPr>
        <p:spPr bwMode="auto">
          <a:xfrm>
            <a:off x="1016000" y="762001"/>
            <a:ext cx="2032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vi-VN" altLang="en-US" sz="1800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935" name="AutoShape 7"/>
          <p:cNvSpPr>
            <a:spLocks noChangeArrowheads="1"/>
          </p:cNvSpPr>
          <p:nvPr/>
        </p:nvSpPr>
        <p:spPr bwMode="auto">
          <a:xfrm>
            <a:off x="2032000" y="1295400"/>
            <a:ext cx="6908800" cy="914400"/>
          </a:xfrm>
          <a:prstGeom prst="flowChartAlternateProcess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vi-VN" altLang="en-US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938" name="Text Box 10"/>
          <p:cNvSpPr txBox="1">
            <a:spLocks noChangeArrowheads="1"/>
          </p:cNvSpPr>
          <p:nvPr/>
        </p:nvSpPr>
        <p:spPr bwMode="auto">
          <a:xfrm>
            <a:off x="2844800" y="1066801"/>
            <a:ext cx="4978400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fontAlgn="base">
              <a:lnSpc>
                <a:spcPct val="14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10 : 2= ?</a:t>
            </a:r>
            <a:endParaRPr lang="en-US" sz="5400" b="1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939" name="AutoShape 11"/>
          <p:cNvSpPr>
            <a:spLocks noChangeArrowheads="1"/>
          </p:cNvSpPr>
          <p:nvPr/>
        </p:nvSpPr>
        <p:spPr bwMode="auto">
          <a:xfrm>
            <a:off x="1117600" y="3352800"/>
            <a:ext cx="2133600" cy="685800"/>
          </a:xfrm>
          <a:prstGeom prst="flowChartTerminator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A. 20</a:t>
            </a:r>
            <a:endParaRPr lang="en-US" altLang="en-US" sz="3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940" name="AutoShape 12"/>
          <p:cNvSpPr>
            <a:spLocks noChangeArrowheads="1"/>
          </p:cNvSpPr>
          <p:nvPr/>
        </p:nvSpPr>
        <p:spPr bwMode="auto">
          <a:xfrm>
            <a:off x="4978400" y="3352800"/>
            <a:ext cx="2336800" cy="685800"/>
          </a:xfrm>
          <a:prstGeom prst="flowChartTerminator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B. 4</a:t>
            </a:r>
          </a:p>
        </p:txBody>
      </p:sp>
      <p:sp>
        <p:nvSpPr>
          <p:cNvPr id="124941" name="AutoShape 13"/>
          <p:cNvSpPr>
            <a:spLocks noChangeArrowheads="1"/>
          </p:cNvSpPr>
          <p:nvPr/>
        </p:nvSpPr>
        <p:spPr bwMode="auto">
          <a:xfrm>
            <a:off x="8940800" y="3352800"/>
            <a:ext cx="2438400" cy="685800"/>
          </a:xfrm>
          <a:prstGeom prst="flowChartTerminator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 err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C.5</a:t>
            </a:r>
            <a:r>
              <a:rPr lang="en-US" altLang="en-US" sz="36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4107" name="Text Box 14"/>
          <p:cNvSpPr txBox="1">
            <a:spLocks noChangeArrowheads="1"/>
          </p:cNvSpPr>
          <p:nvPr/>
        </p:nvSpPr>
        <p:spPr bwMode="auto">
          <a:xfrm>
            <a:off x="11074400" y="6324651"/>
            <a:ext cx="111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vi-VN" altLang="en-US" sz="1800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944" name="AutoShape 16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00</a:t>
            </a:r>
          </a:p>
        </p:txBody>
      </p:sp>
      <p:sp>
        <p:nvSpPr>
          <p:cNvPr id="124945" name="AutoShape 17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01</a:t>
            </a:r>
          </a:p>
        </p:txBody>
      </p:sp>
      <p:sp>
        <p:nvSpPr>
          <p:cNvPr id="124946" name="AutoShape 18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02</a:t>
            </a:r>
          </a:p>
        </p:txBody>
      </p:sp>
      <p:sp>
        <p:nvSpPr>
          <p:cNvPr id="124947" name="AutoShape 19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03</a:t>
            </a:r>
          </a:p>
        </p:txBody>
      </p:sp>
      <p:sp>
        <p:nvSpPr>
          <p:cNvPr id="124948" name="AutoShape 20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04</a:t>
            </a:r>
          </a:p>
        </p:txBody>
      </p:sp>
      <p:sp>
        <p:nvSpPr>
          <p:cNvPr id="124949" name="AutoShape 21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05</a:t>
            </a:r>
          </a:p>
        </p:txBody>
      </p:sp>
      <p:sp>
        <p:nvSpPr>
          <p:cNvPr id="124950" name="AutoShape 22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06</a:t>
            </a:r>
          </a:p>
        </p:txBody>
      </p:sp>
      <p:sp>
        <p:nvSpPr>
          <p:cNvPr id="124951" name="AutoShape 23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07</a:t>
            </a:r>
          </a:p>
        </p:txBody>
      </p:sp>
      <p:sp>
        <p:nvSpPr>
          <p:cNvPr id="124952" name="AutoShape 24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08</a:t>
            </a:r>
          </a:p>
        </p:txBody>
      </p:sp>
      <p:sp>
        <p:nvSpPr>
          <p:cNvPr id="124953" name="AutoShape 25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09</a:t>
            </a:r>
          </a:p>
        </p:txBody>
      </p:sp>
      <p:sp>
        <p:nvSpPr>
          <p:cNvPr id="124954" name="AutoShape 26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10</a:t>
            </a:r>
          </a:p>
        </p:txBody>
      </p:sp>
      <p:pic>
        <p:nvPicPr>
          <p:cNvPr id="4119" name="Picture 25" descr="725785bctbrcanzs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410200"/>
            <a:ext cx="13208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20" name="AutoShape 34">
            <a:hlinkClick r:id="" action="ppaction://noaction"/>
          </p:cNvPr>
          <p:cNvSpPr>
            <a:spLocks noChangeArrowheads="1"/>
          </p:cNvSpPr>
          <p:nvPr/>
        </p:nvSpPr>
        <p:spPr bwMode="auto">
          <a:xfrm>
            <a:off x="11277600" y="6248400"/>
            <a:ext cx="914400" cy="381000"/>
          </a:xfrm>
          <a:prstGeom prst="leftArrow">
            <a:avLst>
              <a:gd name="adj1" fmla="val 50000"/>
              <a:gd name="adj2" fmla="val 450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altLang="en-US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21" name="Text Box 10"/>
          <p:cNvSpPr txBox="1">
            <a:spLocks noChangeArrowheads="1"/>
          </p:cNvSpPr>
          <p:nvPr/>
        </p:nvSpPr>
        <p:spPr bwMode="auto">
          <a:xfrm>
            <a:off x="-203200" y="4763"/>
            <a:ext cx="2743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b="1" u="sng" smtClean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Câu hỏi 1</a:t>
            </a:r>
          </a:p>
        </p:txBody>
      </p:sp>
    </p:spTree>
    <p:extLst>
      <p:ext uri="{BB962C8B-B14F-4D97-AF65-F5344CB8AC3E}">
        <p14:creationId xmlns:p14="http://schemas.microsoft.com/office/powerpoint/2010/main" val="1474689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493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493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493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49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4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4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5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124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124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124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124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1000"/>
                                        <p:tgtEl>
                                          <p:spTgt spid="124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124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124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124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124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124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/>
                                        <p:tgtEl>
                                          <p:spTgt spid="124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/>
                                        <p:tgtEl>
                                          <p:spTgt spid="124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62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1249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1249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/>
                                        <p:tgtEl>
                                          <p:spTgt spid="124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/>
                                        <p:tgtEl>
                                          <p:spTgt spid="124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124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124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124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/>
                                        <p:tgtEl>
                                          <p:spTgt spid="124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76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7" dur="1000"/>
                                        <p:tgtEl>
                                          <p:spTgt spid="1249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1249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124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124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83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1249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/>
                                        <p:tgtEl>
                                          <p:spTgt spid="1249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/>
                                        <p:tgtEl>
                                          <p:spTgt spid="124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124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90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1000"/>
                                        <p:tgtEl>
                                          <p:spTgt spid="124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/>
                                        <p:tgtEl>
                                          <p:spTgt spid="124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/>
                                        <p:tgtEl>
                                          <p:spTgt spid="124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/>
                                        <p:tgtEl>
                                          <p:spTgt spid="124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97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124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/>
                                        <p:tgtEl>
                                          <p:spTgt spid="124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/>
                                        <p:tgtEl>
                                          <p:spTgt spid="124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/>
                                        <p:tgtEl>
                                          <p:spTgt spid="124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04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124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/>
                                        <p:tgtEl>
                                          <p:spTgt spid="124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/>
                                        <p:tgtEl>
                                          <p:spTgt spid="124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/>
                                        <p:tgtEl>
                                          <p:spTgt spid="124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11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2" dur="1000" fill="hold"/>
                                        <p:tgtEl>
                                          <p:spTgt spid="124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udioppp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39" presetClass="exit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" dur="500"/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50000">
                                          <p:val>
                                            <p:strVal val="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ppt_h/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/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0">
                                          <p:val>
                                            <p:strVal val="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" presetID="39" presetClass="exit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2" dur="500"/>
                                        <p:tgtEl>
                                          <p:spTgt spid="12493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50000">
                                          <p:val>
                                            <p:strVal val="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ppt_h/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12493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0">
                                          <p:val>
                                            <p:strVal val="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12493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/>
                                        <p:tgtEl>
                                          <p:spTgt spid="12493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39" presetClass="exit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50000">
                                          <p:val>
                                            <p:strVal val="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ppt_h/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0">
                                          <p:val>
                                            <p:strVal val="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/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4" presetID="35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35" dur="1000" fill="hold"/>
                                        <p:tgtEl>
                                          <p:spTgt spid="124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935" grpId="0" animBg="1"/>
      <p:bldP spid="124939" grpId="0" build="allAtOnce" animBg="1"/>
      <p:bldP spid="124939" grpId="1" build="allAtOnce" animBg="1"/>
      <p:bldP spid="124940" grpId="0" animBg="1"/>
      <p:bldP spid="124941" grpId="0" animBg="1"/>
      <p:bldP spid="124941" grpId="1" animBg="1"/>
      <p:bldP spid="124944" grpId="0" animBg="1"/>
      <p:bldP spid="124945" grpId="0" animBg="1"/>
      <p:bldP spid="124946" grpId="0" animBg="1"/>
      <p:bldP spid="124947" grpId="0" animBg="1"/>
      <p:bldP spid="124948" grpId="0" animBg="1"/>
      <p:bldP spid="124949" grpId="0" animBg="1"/>
      <p:bldP spid="124950" grpId="0" animBg="1"/>
      <p:bldP spid="124951" grpId="0" animBg="1"/>
      <p:bldP spid="124952" grpId="0" animBg="1"/>
      <p:bldP spid="124953" grpId="0" animBg="1"/>
      <p:bldP spid="12495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vi-VN" altLang="en-US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vi-VN" altLang="en-US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124" name="Picture 4" descr="hinhnen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5" name="Text Box 6"/>
          <p:cNvSpPr txBox="1">
            <a:spLocks noChangeArrowheads="1"/>
          </p:cNvSpPr>
          <p:nvPr/>
        </p:nvSpPr>
        <p:spPr bwMode="auto">
          <a:xfrm>
            <a:off x="1016000" y="762001"/>
            <a:ext cx="2032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vi-VN" altLang="en-US" sz="1800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3911" name="AutoShape 7"/>
          <p:cNvSpPr>
            <a:spLocks noChangeArrowheads="1"/>
          </p:cNvSpPr>
          <p:nvPr/>
        </p:nvSpPr>
        <p:spPr bwMode="auto">
          <a:xfrm>
            <a:off x="2946400" y="990600"/>
            <a:ext cx="6502400" cy="990600"/>
          </a:xfrm>
          <a:prstGeom prst="flowChartAlternateProcess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vi-VN" altLang="en-US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3914" name="Text Box 10"/>
          <p:cNvSpPr txBox="1">
            <a:spLocks noChangeArrowheads="1"/>
          </p:cNvSpPr>
          <p:nvPr/>
        </p:nvSpPr>
        <p:spPr bwMode="auto">
          <a:xfrm>
            <a:off x="4267200" y="914406"/>
            <a:ext cx="4876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54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5 x 4 = ?</a:t>
            </a:r>
          </a:p>
        </p:txBody>
      </p:sp>
      <p:sp>
        <p:nvSpPr>
          <p:cNvPr id="123915" name="AutoShape 11"/>
          <p:cNvSpPr>
            <a:spLocks noChangeArrowheads="1"/>
          </p:cNvSpPr>
          <p:nvPr/>
        </p:nvSpPr>
        <p:spPr bwMode="auto">
          <a:xfrm>
            <a:off x="1117600" y="3200400"/>
            <a:ext cx="2336800" cy="914400"/>
          </a:xfrm>
          <a:prstGeom prst="flowChartTerminator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A. 20</a:t>
            </a:r>
          </a:p>
        </p:txBody>
      </p:sp>
      <p:sp>
        <p:nvSpPr>
          <p:cNvPr id="123916" name="AutoShape 12"/>
          <p:cNvSpPr>
            <a:spLocks noChangeArrowheads="1"/>
          </p:cNvSpPr>
          <p:nvPr/>
        </p:nvSpPr>
        <p:spPr bwMode="auto">
          <a:xfrm>
            <a:off x="4775200" y="3200400"/>
            <a:ext cx="2438400" cy="914400"/>
          </a:xfrm>
          <a:prstGeom prst="flowChartTerminator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B. 9</a:t>
            </a:r>
          </a:p>
        </p:txBody>
      </p:sp>
      <p:sp>
        <p:nvSpPr>
          <p:cNvPr id="123917" name="AutoShape 13"/>
          <p:cNvSpPr>
            <a:spLocks noChangeArrowheads="1"/>
          </p:cNvSpPr>
          <p:nvPr/>
        </p:nvSpPr>
        <p:spPr bwMode="auto">
          <a:xfrm>
            <a:off x="8636000" y="3276600"/>
            <a:ext cx="2540000" cy="838200"/>
          </a:xfrm>
          <a:prstGeom prst="flowChartTerminator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C. 15</a:t>
            </a:r>
            <a:endParaRPr lang="en-US" altLang="en-US" sz="3600" b="1" dirty="0" smtClean="0">
              <a:solidFill>
                <a:srgbClr val="33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1" name="Text Box 14"/>
          <p:cNvSpPr txBox="1">
            <a:spLocks noChangeArrowheads="1"/>
          </p:cNvSpPr>
          <p:nvPr/>
        </p:nvSpPr>
        <p:spPr bwMode="auto">
          <a:xfrm>
            <a:off x="11074400" y="6324643"/>
            <a:ext cx="111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vi-VN" altLang="en-US" sz="1800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2" name="Text Box 15"/>
          <p:cNvSpPr txBox="1">
            <a:spLocks noChangeArrowheads="1"/>
          </p:cNvSpPr>
          <p:nvPr/>
        </p:nvSpPr>
        <p:spPr bwMode="auto">
          <a:xfrm>
            <a:off x="9855200" y="6096043"/>
            <a:ext cx="233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vi-VN" altLang="en-US" sz="1800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3920" name="AutoShape 16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00</a:t>
            </a:r>
          </a:p>
        </p:txBody>
      </p:sp>
      <p:sp>
        <p:nvSpPr>
          <p:cNvPr id="123921" name="AutoShape 17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01</a:t>
            </a:r>
          </a:p>
        </p:txBody>
      </p:sp>
      <p:sp>
        <p:nvSpPr>
          <p:cNvPr id="123922" name="AutoShape 18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02</a:t>
            </a:r>
          </a:p>
        </p:txBody>
      </p:sp>
      <p:sp>
        <p:nvSpPr>
          <p:cNvPr id="123923" name="AutoShape 19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03</a:t>
            </a:r>
          </a:p>
        </p:txBody>
      </p:sp>
      <p:sp>
        <p:nvSpPr>
          <p:cNvPr id="123924" name="AutoShape 20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04</a:t>
            </a:r>
          </a:p>
        </p:txBody>
      </p:sp>
      <p:sp>
        <p:nvSpPr>
          <p:cNvPr id="123925" name="AutoShape 21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05</a:t>
            </a:r>
          </a:p>
        </p:txBody>
      </p:sp>
      <p:sp>
        <p:nvSpPr>
          <p:cNvPr id="123926" name="AutoShape 22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06</a:t>
            </a:r>
          </a:p>
        </p:txBody>
      </p:sp>
      <p:sp>
        <p:nvSpPr>
          <p:cNvPr id="123927" name="AutoShape 23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07</a:t>
            </a:r>
          </a:p>
        </p:txBody>
      </p:sp>
      <p:sp>
        <p:nvSpPr>
          <p:cNvPr id="123928" name="AutoShape 24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08</a:t>
            </a:r>
          </a:p>
        </p:txBody>
      </p:sp>
      <p:sp>
        <p:nvSpPr>
          <p:cNvPr id="123929" name="AutoShape 25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09</a:t>
            </a:r>
          </a:p>
        </p:txBody>
      </p:sp>
      <p:sp>
        <p:nvSpPr>
          <p:cNvPr id="123930" name="AutoShape 26"/>
          <p:cNvSpPr>
            <a:spLocks noChangeArrowheads="1"/>
          </p:cNvSpPr>
          <p:nvPr/>
        </p:nvSpPr>
        <p:spPr bwMode="auto">
          <a:xfrm>
            <a:off x="5486400" y="5943600"/>
            <a:ext cx="1320800" cy="914400"/>
          </a:xfrm>
          <a:prstGeom prst="star24">
            <a:avLst>
              <a:gd name="adj" fmla="val 375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10</a:t>
            </a:r>
          </a:p>
        </p:txBody>
      </p:sp>
      <p:pic>
        <p:nvPicPr>
          <p:cNvPr id="5144" name="Picture 25" descr="725785bctbrcanzs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410200"/>
            <a:ext cx="13208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5" name="AutoShape 33">
            <a:hlinkClick r:id="" action="ppaction://noaction"/>
          </p:cNvPr>
          <p:cNvSpPr>
            <a:spLocks noChangeArrowheads="1"/>
          </p:cNvSpPr>
          <p:nvPr/>
        </p:nvSpPr>
        <p:spPr bwMode="auto">
          <a:xfrm>
            <a:off x="11277600" y="6248400"/>
            <a:ext cx="914400" cy="381000"/>
          </a:xfrm>
          <a:prstGeom prst="leftArrow">
            <a:avLst>
              <a:gd name="adj1" fmla="val 50000"/>
              <a:gd name="adj2" fmla="val 45000"/>
            </a:avLst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altLang="en-US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46" name="Text Box 10"/>
          <p:cNvSpPr txBox="1">
            <a:spLocks noChangeArrowheads="1"/>
          </p:cNvSpPr>
          <p:nvPr/>
        </p:nvSpPr>
        <p:spPr bwMode="auto">
          <a:xfrm>
            <a:off x="0" y="152400"/>
            <a:ext cx="2743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b="1" u="sng" smtClean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Câu hỏi 2</a:t>
            </a:r>
          </a:p>
        </p:txBody>
      </p:sp>
    </p:spTree>
    <p:extLst>
      <p:ext uri="{BB962C8B-B14F-4D97-AF65-F5344CB8AC3E}">
        <p14:creationId xmlns:p14="http://schemas.microsoft.com/office/powerpoint/2010/main" val="37121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39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39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3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3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39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39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1239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391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391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391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39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39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39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39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3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3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39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39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39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3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3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5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123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/>
                                        <p:tgtEl>
                                          <p:spTgt spid="123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/>
                                        <p:tgtEl>
                                          <p:spTgt spid="1239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1239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123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123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123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123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123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123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123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123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67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1000"/>
                                        <p:tgtEl>
                                          <p:spTgt spid="1239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1239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1239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1239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74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1000"/>
                                        <p:tgtEl>
                                          <p:spTgt spid="123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/>
                                        <p:tgtEl>
                                          <p:spTgt spid="123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/>
                                        <p:tgtEl>
                                          <p:spTgt spid="123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123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81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2" dur="1000"/>
                                        <p:tgtEl>
                                          <p:spTgt spid="123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/>
                                        <p:tgtEl>
                                          <p:spTgt spid="123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123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/>
                                        <p:tgtEl>
                                          <p:spTgt spid="123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88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123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/>
                                        <p:tgtEl>
                                          <p:spTgt spid="123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/>
                                        <p:tgtEl>
                                          <p:spTgt spid="123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/>
                                        <p:tgtEl>
                                          <p:spTgt spid="123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1000"/>
                                        <p:tgtEl>
                                          <p:spTgt spid="123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/>
                                        <p:tgtEl>
                                          <p:spTgt spid="123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123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/>
                                        <p:tgtEl>
                                          <p:spTgt spid="123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02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123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/>
                                        <p:tgtEl>
                                          <p:spTgt spid="123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123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/>
                                        <p:tgtEl>
                                          <p:spTgt spid="123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09" presetID="15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0" dur="1000"/>
                                        <p:tgtEl>
                                          <p:spTgt spid="1239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/>
                                        <p:tgtEl>
                                          <p:spTgt spid="1239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/>
                                        <p:tgtEl>
                                          <p:spTgt spid="1239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/>
                                        <p:tgtEl>
                                          <p:spTgt spid="1239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16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1000" fill="hold"/>
                                        <p:tgtEl>
                                          <p:spTgt spid="123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udioppp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53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1" dur="500"/>
                                        <p:tgtEl>
                                          <p:spTgt spid="123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/>
                                        <p:tgtEl>
                                          <p:spTgt spid="123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1239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6" dur="500"/>
                                        <p:tgtEl>
                                          <p:spTgt spid="123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/>
                                        <p:tgtEl>
                                          <p:spTgt spid="123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1239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1" presetID="35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32" dur="1000" fill="hold"/>
                                        <p:tgtEl>
                                          <p:spTgt spid="12391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11" grpId="0" animBg="1"/>
      <p:bldP spid="123915" grpId="0" build="allAtOnce" animBg="1"/>
      <p:bldP spid="123915" grpId="1" build="allAtOnce" animBg="1"/>
      <p:bldP spid="123916" grpId="0" animBg="1"/>
      <p:bldP spid="123917" grpId="0" animBg="1"/>
      <p:bldP spid="123917" grpId="1" animBg="1"/>
      <p:bldP spid="123920" grpId="0" animBg="1"/>
      <p:bldP spid="123921" grpId="0" animBg="1"/>
      <p:bldP spid="123922" grpId="0" animBg="1"/>
      <p:bldP spid="123923" grpId="0" animBg="1"/>
      <p:bldP spid="123924" grpId="0" animBg="1"/>
      <p:bldP spid="123925" grpId="0" animBg="1"/>
      <p:bldP spid="123926" grpId="0" animBg="1"/>
      <p:bldP spid="123927" grpId="0" animBg="1"/>
      <p:bldP spid="123928" grpId="0" animBg="1"/>
      <p:bldP spid="123929" grpId="0" animBg="1"/>
      <p:bldP spid="12393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7" descr="13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2700"/>
            <a:ext cx="9144000" cy="684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5" name="WordArt 8"/>
          <p:cNvSpPr>
            <a:spLocks noChangeArrowheads="1" noChangeShapeType="1" noTextEdit="1"/>
          </p:cNvSpPr>
          <p:nvPr/>
        </p:nvSpPr>
        <p:spPr bwMode="auto">
          <a:xfrm>
            <a:off x="2362201" y="990600"/>
            <a:ext cx="7510463" cy="5181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algn="ctr"/>
            <a:r>
              <a:rPr lang="vi-VN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Tiết học đến đây là hết!</a:t>
            </a:r>
          </a:p>
        </p:txBody>
      </p:sp>
      <p:pic>
        <p:nvPicPr>
          <p:cNvPr id="44036" name="Picture 10" descr="POINSET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0200" y="0"/>
            <a:ext cx="1447800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WordArt 9"/>
          <p:cNvSpPr>
            <a:spLocks noChangeArrowheads="1" noChangeShapeType="1" noTextEdit="1"/>
          </p:cNvSpPr>
          <p:nvPr/>
        </p:nvSpPr>
        <p:spPr bwMode="auto">
          <a:xfrm>
            <a:off x="1905000" y="4191000"/>
            <a:ext cx="8153400" cy="1447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3600" b="1" kern="10" dirty="0">
                <a:ln w="1270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Chúc các em chăm ngoan - học giỏi</a:t>
            </a:r>
          </a:p>
        </p:txBody>
      </p:sp>
      <p:pic>
        <p:nvPicPr>
          <p:cNvPr id="44038" name="Picture 5" descr="15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1828800"/>
            <a:ext cx="2508250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00748617"/>
      </p:ext>
    </p:extLst>
  </p:cSld>
  <p:clrMapOvr>
    <a:masterClrMapping/>
  </p:clrMapOvr>
  <p:transition>
    <p:strips dir="r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608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608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6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2" descr="abstract-background"/>
          <p:cNvPicPr>
            <a:picLocks noChangeAspect="1" noChangeArrowheads="1"/>
          </p:cNvPicPr>
          <p:nvPr/>
        </p:nvPicPr>
        <p:blipFill>
          <a:blip r:embed="rId4">
            <a:lum bright="18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WordArt 3"/>
          <p:cNvSpPr>
            <a:spLocks noChangeArrowheads="1" noChangeShapeType="1" noTextEdit="1"/>
          </p:cNvSpPr>
          <p:nvPr/>
        </p:nvSpPr>
        <p:spPr bwMode="auto">
          <a:xfrm>
            <a:off x="1752600" y="1700214"/>
            <a:ext cx="8610600" cy="2871787"/>
          </a:xfrm>
          <a:prstGeom prst="rect">
            <a:avLst/>
          </a:prstGeom>
        </p:spPr>
        <p:txBody>
          <a:bodyPr wrap="none" fromWordArt="1">
            <a:prstTxWarp prst="textDeflate">
              <a:avLst>
                <a:gd name="adj" fmla="val 18750"/>
              </a:avLst>
            </a:prstTxWarp>
          </a:bodyPr>
          <a:lstStyle/>
          <a:p>
            <a:pPr algn="ctr">
              <a:defRPr/>
            </a:pPr>
            <a:r>
              <a:rPr lang="vi-VN" sz="5400" b="1" i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  <p:sp>
        <p:nvSpPr>
          <p:cNvPr id="133124" name="AutoShape 4"/>
          <p:cNvSpPr>
            <a:spLocks noChangeArrowheads="1"/>
          </p:cNvSpPr>
          <p:nvPr/>
        </p:nvSpPr>
        <p:spPr bwMode="auto">
          <a:xfrm>
            <a:off x="1752600" y="228600"/>
            <a:ext cx="895350" cy="89535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endParaRPr lang="en-US" altLang="en-US" sz="1800" i="1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3125" name="AutoShape 5"/>
          <p:cNvSpPr>
            <a:spLocks noChangeArrowheads="1"/>
          </p:cNvSpPr>
          <p:nvPr/>
        </p:nvSpPr>
        <p:spPr bwMode="auto">
          <a:xfrm>
            <a:off x="1752600" y="0"/>
            <a:ext cx="895350" cy="89535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endParaRPr lang="en-US" altLang="en-US" sz="1800" i="1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3126" name="AutoShape 6"/>
          <p:cNvSpPr>
            <a:spLocks noChangeArrowheads="1"/>
          </p:cNvSpPr>
          <p:nvPr/>
        </p:nvSpPr>
        <p:spPr bwMode="auto">
          <a:xfrm>
            <a:off x="5334001" y="533401"/>
            <a:ext cx="1439863" cy="1439863"/>
          </a:xfrm>
          <a:prstGeom prst="irregularSeal1">
            <a:avLst/>
          </a:prstGeom>
          <a:gradFill rotWithShape="1">
            <a:gsLst>
              <a:gs pos="0">
                <a:srgbClr val="FF3300"/>
              </a:gs>
              <a:gs pos="100000">
                <a:srgbClr val="761800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endParaRPr lang="en-US" altLang="en-US" sz="1800" i="1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71687" name="Picture 7" descr="CHCA207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5638800"/>
            <a:ext cx="2590800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688" name="Picture 8" descr="DAISIES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953000"/>
            <a:ext cx="1600200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689" name="Picture 9" descr="DAISIES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5351464"/>
            <a:ext cx="1676400" cy="1506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30" name="AutoShape 10"/>
          <p:cNvSpPr>
            <a:spLocks noChangeArrowheads="1"/>
          </p:cNvSpPr>
          <p:nvPr/>
        </p:nvSpPr>
        <p:spPr bwMode="auto">
          <a:xfrm>
            <a:off x="7467600" y="4495800"/>
            <a:ext cx="895350" cy="89535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endParaRPr lang="en-US" altLang="en-US" sz="1800" i="1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3131" name="AutoShape 11"/>
          <p:cNvSpPr>
            <a:spLocks noChangeArrowheads="1"/>
          </p:cNvSpPr>
          <p:nvPr/>
        </p:nvSpPr>
        <p:spPr bwMode="auto">
          <a:xfrm rot="16200000">
            <a:off x="8001000" y="5962650"/>
            <a:ext cx="895350" cy="895350"/>
          </a:xfrm>
          <a:prstGeom prst="irregularSeal1">
            <a:avLst/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 i="1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71692" name="Picture 16" descr="Bellcoll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232366">
            <a:off x="8948738" y="-228600"/>
            <a:ext cx="1719262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Quê Hương Tươi Đẹp Beat V.A Lyric Loi bai hat _ 5pktp75iKnz1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6350" y="6273800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497817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2000" fill="hold"/>
                                        <p:tgtEl>
                                          <p:spTgt spid="133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2000" fill="hold"/>
                                        <p:tgtEl>
                                          <p:spTgt spid="1331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2000" fill="hold"/>
                                        <p:tgtEl>
                                          <p:spTgt spid="133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9" dur="2000" fill="hold"/>
                                        <p:tgtEl>
                                          <p:spTgt spid="1331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0558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5583"/>
                            </p:stCondLst>
                            <p:childTnLst>
                              <p:par>
                                <p:cTn id="15" presetID="23" presetClass="entr" presetSubtype="528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3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3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33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33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7583"/>
                            </p:stCondLst>
                            <p:childTnLst>
                              <p:par>
                                <p:cTn id="22" presetID="23" presetClass="entr" presetSubtype="528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33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33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13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09583"/>
                            </p:stCondLst>
                            <p:childTnLst>
                              <p:par>
                                <p:cTn id="29" presetID="23" presetClass="entr" presetSubtype="528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0" fill="hold"/>
                                        <p:tgtEl>
                                          <p:spTgt spid="133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0" fill="hold"/>
                                        <p:tgtEl>
                                          <p:spTgt spid="133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33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33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0" fill="hold"/>
                                        <p:tgtEl>
                                          <p:spTgt spid="133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0" fill="hold"/>
                                        <p:tgtEl>
                                          <p:spTgt spid="133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0" fill="hold"/>
                                        <p:tgtEl>
                                          <p:spTgt spid="133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133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133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133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133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133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33124" grpId="0" animBg="1"/>
      <p:bldP spid="133125" grpId="0" animBg="1"/>
      <p:bldP spid="133126" grpId="0" animBg="1"/>
      <p:bldP spid="133130" grpId="0" animBg="1"/>
      <p:bldP spid="13313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" y="4"/>
            <a:ext cx="12191997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37" y="4"/>
            <a:ext cx="12191999" cy="685799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377" y="4867023"/>
            <a:ext cx="2639007" cy="1425063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889544" y="986135"/>
            <a:ext cx="480259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</a:rPr>
              <a:t>VƯỢT CHƯỚNG</a:t>
            </a:r>
          </a:p>
          <a:p>
            <a:pPr algn="ctr"/>
            <a:r>
              <a:rPr lang="en-US" sz="54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</a:rPr>
              <a:t>NGẠI VẬT</a:t>
            </a:r>
          </a:p>
        </p:txBody>
      </p:sp>
      <p:pic>
        <p:nvPicPr>
          <p:cNvPr id="3" name="Ca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5689600" y="7271659"/>
            <a:ext cx="812800" cy="609600"/>
          </a:xfrm>
          <a:prstGeom prst="rect">
            <a:avLst/>
          </a:prstGeom>
        </p:spPr>
      </p:pic>
      <p:pic>
        <p:nvPicPr>
          <p:cNvPr id="6" name="Bike Rides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432800" y="7271656"/>
            <a:ext cx="8128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74826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4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2909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2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0" presetClass="exit" presetSubtype="0" accel="10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50" presetClass="exit" presetSubtype="0" ac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a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08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2" grpId="0" uiExpand="1" build="allAtOnce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" y="4"/>
            <a:ext cx="12191999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30" y="4"/>
            <a:ext cx="12191999" cy="685799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1072" y="5695392"/>
            <a:ext cx="1643784" cy="70447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370" y="4867013"/>
            <a:ext cx="2639007" cy="1425063"/>
          </a:xfrm>
          <a:prstGeom prst="rect">
            <a:avLst/>
          </a:prstGeom>
        </p:spPr>
      </p:pic>
      <p:pic>
        <p:nvPicPr>
          <p:cNvPr id="2" name="yeah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5689600" y="7010397"/>
            <a:ext cx="8128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7757" y="4326391"/>
            <a:ext cx="1698899" cy="621846"/>
          </a:xfrm>
          <a:prstGeom prst="rect">
            <a:avLst/>
          </a:prstGeom>
        </p:spPr>
      </p:pic>
      <p:pic>
        <p:nvPicPr>
          <p:cNvPr id="6" name="Car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7213593" y="7010398"/>
            <a:ext cx="812800" cy="60960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406400" y="292707"/>
            <a:ext cx="11430000" cy="16002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15 : 5 = ?</a:t>
            </a:r>
            <a:endParaRPr lang="en-US" sz="600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06400" y="2045304"/>
            <a:ext cx="11430000" cy="130093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3</a:t>
            </a:r>
            <a:endParaRPr lang="en-US" sz="480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603" y="3802162"/>
            <a:ext cx="1886879" cy="1298335"/>
          </a:xfrm>
          <a:prstGeom prst="rect">
            <a:avLst/>
          </a:prstGeom>
        </p:spPr>
      </p:pic>
      <p:sp>
        <p:nvSpPr>
          <p:cNvPr id="16" name="Oval Callout 15"/>
          <p:cNvSpPr/>
          <p:nvPr/>
        </p:nvSpPr>
        <p:spPr>
          <a:xfrm>
            <a:off x="1185864" y="3240630"/>
            <a:ext cx="1987853" cy="1179151"/>
          </a:xfrm>
          <a:prstGeom prst="wedgeEllipseCallout">
            <a:avLst>
              <a:gd name="adj1" fmla="val -52457"/>
              <a:gd name="adj2" fmla="val 31986"/>
            </a:avLst>
          </a:prstGeom>
          <a:solidFill>
            <a:schemeClr val="accent1">
              <a:lumMod val="40000"/>
              <a:lumOff val="60000"/>
              <a:alpha val="75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rgbClr val="5B9BD5">
                    <a:lumMod val="50000"/>
                  </a:srgbClr>
                </a:solidFill>
              </a:rPr>
              <a:t>Không trả lời được thì mình giúp cho để qua vòng nhé!</a:t>
            </a:r>
          </a:p>
        </p:txBody>
      </p:sp>
      <p:sp>
        <p:nvSpPr>
          <p:cNvPr id="9" name="Rectangular Callout 8"/>
          <p:cNvSpPr/>
          <p:nvPr/>
        </p:nvSpPr>
        <p:spPr>
          <a:xfrm>
            <a:off x="1362665" y="3429005"/>
            <a:ext cx="6352303" cy="897391"/>
          </a:xfrm>
          <a:prstGeom prst="wedgeRectCallout">
            <a:avLst>
              <a:gd name="adj1" fmla="val -51988"/>
              <a:gd name="adj2" fmla="val 38525"/>
            </a:avLst>
          </a:prstGeom>
          <a:solidFill>
            <a:srgbClr val="C5DCEF">
              <a:alpha val="75000"/>
            </a:srgbClr>
          </a:solidFill>
          <a:ln>
            <a:solidFill>
              <a:srgbClr val="A5C7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32064619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30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306"/>
                            </p:stCondLst>
                            <p:childTnLst>
                              <p:par>
                                <p:cTn id="3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806"/>
                            </p:stCondLst>
                            <p:childTnLst>
                              <p:par>
                                <p:cTn id="4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6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308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80000">
                <p:cTn id="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7" grpId="0" animBg="1"/>
      <p:bldP spid="17" grpId="1" animBg="1"/>
      <p:bldP spid="16" grpId="0" animBg="1"/>
      <p:bldP spid="16" grpId="1" animBg="1"/>
      <p:bldP spid="9" grpId="0" animBg="1"/>
      <p:bldP spid="9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" y="4"/>
            <a:ext cx="12191999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18" y="4"/>
            <a:ext cx="12191999" cy="6857999"/>
          </a:xfrm>
          <a:prstGeom prst="rect">
            <a:avLst/>
          </a:prstGeom>
        </p:spPr>
      </p:pic>
      <p:pic>
        <p:nvPicPr>
          <p:cNvPr id="6" name="Picture 5">
            <a:hlinkClick r:id="" action="ppaction://noaction"/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8332" y="5506549"/>
            <a:ext cx="1918197" cy="113384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358" y="4866995"/>
            <a:ext cx="2639007" cy="1425063"/>
          </a:xfrm>
          <a:prstGeom prst="rect">
            <a:avLst/>
          </a:prstGeom>
        </p:spPr>
      </p:pic>
      <p:pic>
        <p:nvPicPr>
          <p:cNvPr id="2" name="yeah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689600" y="7271656"/>
            <a:ext cx="8128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7757" y="4326391"/>
            <a:ext cx="1698899" cy="621846"/>
          </a:xfrm>
          <a:prstGeom prst="rect">
            <a:avLst/>
          </a:prstGeom>
        </p:spPr>
      </p:pic>
      <p:pic>
        <p:nvPicPr>
          <p:cNvPr id="3" name="Car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6940128" y="7271656"/>
            <a:ext cx="812800" cy="60960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406400" y="292707"/>
            <a:ext cx="11430000" cy="16002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dirty="0" err="1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Thương</a:t>
            </a:r>
            <a:r>
              <a:rPr lang="en-US" sz="54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5400" dirty="0" err="1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của</a:t>
            </a:r>
            <a:r>
              <a:rPr lang="en-US" sz="54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5400" dirty="0" err="1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phép</a:t>
            </a:r>
            <a:r>
              <a:rPr lang="en-US" sz="54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chia 25 : 5 </a:t>
            </a:r>
            <a:r>
              <a:rPr lang="en-US" sz="5400" dirty="0" err="1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54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:</a:t>
            </a:r>
            <a:endParaRPr lang="en-US" sz="540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06400" y="2045304"/>
            <a:ext cx="11430000" cy="130093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5</a:t>
            </a:r>
            <a:endParaRPr lang="en-US" sz="540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91" y="3802144"/>
            <a:ext cx="1886879" cy="1298335"/>
          </a:xfrm>
          <a:prstGeom prst="rect">
            <a:avLst/>
          </a:prstGeom>
        </p:spPr>
      </p:pic>
      <p:sp>
        <p:nvSpPr>
          <p:cNvPr id="17" name="Oval Callout 16"/>
          <p:cNvSpPr/>
          <p:nvPr/>
        </p:nvSpPr>
        <p:spPr>
          <a:xfrm>
            <a:off x="1185864" y="3240630"/>
            <a:ext cx="1987853" cy="1179151"/>
          </a:xfrm>
          <a:prstGeom prst="wedgeEllipseCallout">
            <a:avLst>
              <a:gd name="adj1" fmla="val -52457"/>
              <a:gd name="adj2" fmla="val 31986"/>
            </a:avLst>
          </a:prstGeom>
          <a:solidFill>
            <a:schemeClr val="accent1">
              <a:lumMod val="40000"/>
              <a:lumOff val="60000"/>
              <a:alpha val="75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rgbClr val="5B9BD5">
                    <a:lumMod val="50000"/>
                  </a:srgbClr>
                </a:solidFill>
              </a:rPr>
              <a:t>Không trả lời được thì mình giúp cho để qua vòng nhé!</a:t>
            </a:r>
          </a:p>
        </p:txBody>
      </p:sp>
      <p:sp>
        <p:nvSpPr>
          <p:cNvPr id="18" name="Rectangular Callout 17"/>
          <p:cNvSpPr/>
          <p:nvPr/>
        </p:nvSpPr>
        <p:spPr>
          <a:xfrm>
            <a:off x="1362653" y="3429005"/>
            <a:ext cx="6352303" cy="897391"/>
          </a:xfrm>
          <a:prstGeom prst="wedgeRectCallout">
            <a:avLst>
              <a:gd name="adj1" fmla="val -51988"/>
              <a:gd name="adj2" fmla="val 38525"/>
            </a:avLst>
          </a:prstGeom>
          <a:solidFill>
            <a:srgbClr val="C5DCEF">
              <a:alpha val="75000"/>
            </a:srgbClr>
          </a:solidFill>
          <a:ln>
            <a:solidFill>
              <a:srgbClr val="A5C7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5</a:t>
            </a:r>
            <a:endParaRPr lang="en-US" sz="4400" dirty="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994327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130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306"/>
                            </p:stCondLst>
                            <p:childTnLst>
                              <p:par>
                                <p:cTn id="3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806"/>
                            </p:stCondLst>
                            <p:childTnLst>
                              <p:par>
                                <p:cTn id="4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306"/>
                            </p:stCondLst>
                            <p:childTnLst>
                              <p:par>
                                <p:cTn id="4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7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9" dur="308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4" grpId="0" animBg="1"/>
      <p:bldP spid="14" grpId="1" animBg="1"/>
      <p:bldP spid="17" grpId="0" animBg="1"/>
      <p:bldP spid="17" grpId="1" animBg="1"/>
      <p:bldP spid="18" grpId="0" animBg="1"/>
      <p:bldP spid="18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" y="4"/>
            <a:ext cx="12191999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10" y="4"/>
            <a:ext cx="12191999" cy="6857999"/>
          </a:xfrm>
          <a:prstGeom prst="rect">
            <a:avLst/>
          </a:prstGeom>
        </p:spPr>
      </p:pic>
      <p:pic>
        <p:nvPicPr>
          <p:cNvPr id="6" name="Picture 5">
            <a:hlinkClick r:id="" action="ppaction://noaction"/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2342" y="5558923"/>
            <a:ext cx="1773135" cy="112854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350" y="4866983"/>
            <a:ext cx="2639007" cy="1425063"/>
          </a:xfrm>
          <a:prstGeom prst="rect">
            <a:avLst/>
          </a:prstGeom>
        </p:spPr>
      </p:pic>
      <p:pic>
        <p:nvPicPr>
          <p:cNvPr id="2" name="yeah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689600" y="7271656"/>
            <a:ext cx="8128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7757" y="4326391"/>
            <a:ext cx="1698899" cy="621846"/>
          </a:xfrm>
          <a:prstGeom prst="rect">
            <a:avLst/>
          </a:prstGeom>
        </p:spPr>
      </p:pic>
      <p:pic>
        <p:nvPicPr>
          <p:cNvPr id="3" name="Car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6869067" y="7245140"/>
            <a:ext cx="812800" cy="60960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406400" y="292707"/>
            <a:ext cx="11430000" cy="16002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5400" dirty="0" err="1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Điền</a:t>
            </a:r>
            <a:r>
              <a:rPr lang="en-US" sz="54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5400" dirty="0" err="1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vào</a:t>
            </a:r>
            <a:r>
              <a:rPr lang="en-US" sz="54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5400" dirty="0" err="1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chỗ</a:t>
            </a:r>
            <a:r>
              <a:rPr lang="en-US" sz="54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5400" dirty="0" err="1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trống</a:t>
            </a:r>
            <a:r>
              <a:rPr lang="en-US" sz="54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:</a:t>
            </a:r>
            <a:endParaRPr lang="en-US" sz="600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06400" y="2045304"/>
            <a:ext cx="11430000" cy="130093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10</a:t>
            </a:r>
            <a:endParaRPr lang="en-US" sz="480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83" y="3802132"/>
            <a:ext cx="1886879" cy="1298335"/>
          </a:xfrm>
          <a:prstGeom prst="rect">
            <a:avLst/>
          </a:prstGeom>
        </p:spPr>
      </p:pic>
      <p:sp>
        <p:nvSpPr>
          <p:cNvPr id="17" name="Oval Callout 16"/>
          <p:cNvSpPr/>
          <p:nvPr/>
        </p:nvSpPr>
        <p:spPr>
          <a:xfrm>
            <a:off x="1185864" y="3240630"/>
            <a:ext cx="1987853" cy="1179151"/>
          </a:xfrm>
          <a:prstGeom prst="wedgeEllipseCallout">
            <a:avLst>
              <a:gd name="adj1" fmla="val -52457"/>
              <a:gd name="adj2" fmla="val 31986"/>
            </a:avLst>
          </a:prstGeom>
          <a:solidFill>
            <a:schemeClr val="accent1">
              <a:lumMod val="40000"/>
              <a:lumOff val="60000"/>
              <a:alpha val="75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rgbClr val="5B9BD5">
                    <a:lumMod val="50000"/>
                  </a:srgbClr>
                </a:solidFill>
              </a:rPr>
              <a:t>Không trả lời được thì mình giúp cho để qua vòng nhé!</a:t>
            </a:r>
          </a:p>
        </p:txBody>
      </p:sp>
      <p:sp>
        <p:nvSpPr>
          <p:cNvPr id="18" name="Rectangular Callout 17"/>
          <p:cNvSpPr/>
          <p:nvPr/>
        </p:nvSpPr>
        <p:spPr>
          <a:xfrm>
            <a:off x="1362645" y="3429005"/>
            <a:ext cx="6352303" cy="897391"/>
          </a:xfrm>
          <a:prstGeom prst="wedgeRectCallout">
            <a:avLst>
              <a:gd name="adj1" fmla="val -51988"/>
              <a:gd name="adj2" fmla="val 38525"/>
            </a:avLst>
          </a:prstGeom>
          <a:solidFill>
            <a:srgbClr val="C5DCEF">
              <a:alpha val="75000"/>
            </a:srgbClr>
          </a:solidFill>
          <a:ln>
            <a:solidFill>
              <a:srgbClr val="A5C7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10</a:t>
            </a:r>
            <a:endParaRPr lang="en-US" sz="4400" dirty="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2689738"/>
              </p:ext>
            </p:extLst>
          </p:nvPr>
        </p:nvGraphicFramePr>
        <p:xfrm>
          <a:off x="6288068" y="516609"/>
          <a:ext cx="5977955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83365"/>
                <a:gridCol w="1859207"/>
                <a:gridCol w="2035383"/>
              </a:tblGrid>
              <a:tr h="576198"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 err="1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Số</a:t>
                      </a:r>
                      <a:r>
                        <a:rPr lang="en-US" sz="3200" b="0" baseline="0" dirty="0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 </a:t>
                      </a:r>
                      <a:r>
                        <a:rPr lang="en-US" sz="3200" b="0" baseline="0" dirty="0" err="1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bị</a:t>
                      </a:r>
                      <a:r>
                        <a:rPr lang="en-US" sz="3200" b="0" baseline="0" dirty="0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 chia</a:t>
                      </a:r>
                      <a:endParaRPr lang="en-US" sz="3200" b="0" dirty="0">
                        <a:solidFill>
                          <a:schemeClr val="tx1"/>
                        </a:solidFill>
                        <a:latin typeface="Arial-Rounded" pitchFamily="34" charset="0"/>
                        <a:ea typeface="Arial-Rounded" pitchFamily="34" charset="0"/>
                        <a:cs typeface="Arial-Rounded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 err="1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S</a:t>
                      </a:r>
                      <a:r>
                        <a:rPr lang="en-US" sz="3200" b="0" baseline="0" dirty="0" err="1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ố</a:t>
                      </a:r>
                      <a:r>
                        <a:rPr lang="en-US" sz="3200" b="0" baseline="0" dirty="0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 chia</a:t>
                      </a:r>
                      <a:endParaRPr lang="en-US" sz="3200" b="0" dirty="0">
                        <a:solidFill>
                          <a:schemeClr val="tx1"/>
                        </a:solidFill>
                        <a:latin typeface="Arial-Rounded" pitchFamily="34" charset="0"/>
                        <a:ea typeface="Arial-Rounded" pitchFamily="34" charset="0"/>
                        <a:cs typeface="Arial-Rounded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 err="1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Th</a:t>
                      </a:r>
                      <a:r>
                        <a:rPr lang="en-US" sz="3200" b="0" baseline="0" dirty="0" err="1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ương</a:t>
                      </a:r>
                      <a:endParaRPr lang="en-US" sz="3200" b="0" dirty="0">
                        <a:solidFill>
                          <a:schemeClr val="tx1"/>
                        </a:solidFill>
                        <a:latin typeface="Arial-Rounded" pitchFamily="34" charset="0"/>
                        <a:ea typeface="Arial-Rounded" pitchFamily="34" charset="0"/>
                        <a:cs typeface="Arial-Rounded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576198">
                <a:tc>
                  <a:txBody>
                    <a:bodyPr/>
                    <a:lstStyle/>
                    <a:p>
                      <a:pPr algn="ctr"/>
                      <a:r>
                        <a:rPr lang="en-US" sz="3200" dirty="0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50</a:t>
                      </a:r>
                      <a:endParaRPr lang="en-US" sz="3200" dirty="0">
                        <a:solidFill>
                          <a:schemeClr val="tx1"/>
                        </a:solidFill>
                        <a:latin typeface="Arial-Rounded" pitchFamily="34" charset="0"/>
                        <a:ea typeface="Arial-Rounded" pitchFamily="34" charset="0"/>
                        <a:cs typeface="Arial-Rounded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5</a:t>
                      </a:r>
                      <a:endParaRPr lang="en-US" sz="3200" b="0" dirty="0">
                        <a:solidFill>
                          <a:schemeClr val="tx1"/>
                        </a:solidFill>
                        <a:latin typeface="Arial-Rounded" pitchFamily="34" charset="0"/>
                        <a:ea typeface="Arial-Rounded" pitchFamily="34" charset="0"/>
                        <a:cs typeface="Arial-Rounded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 smtClean="0">
                          <a:solidFill>
                            <a:schemeClr val="tx1"/>
                          </a:solidFill>
                          <a:latin typeface="Arial-Rounded" pitchFamily="34" charset="0"/>
                          <a:ea typeface="Arial-Rounded" pitchFamily="34" charset="0"/>
                          <a:cs typeface="Arial-Rounded" pitchFamily="34" charset="0"/>
                        </a:rPr>
                        <a:t>?</a:t>
                      </a:r>
                      <a:endParaRPr lang="en-US" sz="3200" b="0" dirty="0">
                        <a:solidFill>
                          <a:schemeClr val="tx1"/>
                        </a:solidFill>
                        <a:latin typeface="Arial-Rounded" pitchFamily="34" charset="0"/>
                        <a:ea typeface="Arial-Rounded" pitchFamily="34" charset="0"/>
                        <a:cs typeface="Arial-Rounded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064632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1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130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306"/>
                            </p:stCondLst>
                            <p:childTnLst>
                              <p:par>
                                <p:cTn id="4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806"/>
                            </p:stCondLst>
                            <p:childTnLst>
                              <p:par>
                                <p:cTn id="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306"/>
                            </p:stCondLst>
                            <p:childTnLst>
                              <p:par>
                                <p:cTn id="53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54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08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58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4" grpId="0" animBg="1"/>
      <p:bldP spid="14" grpId="1" animBg="1"/>
      <p:bldP spid="17" grpId="0" animBg="1"/>
      <p:bldP spid="17" grpId="1" animBg="1"/>
      <p:bldP spid="18" grpId="0" animBg="1"/>
      <p:bldP spid="18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720437" y="106016"/>
            <a:ext cx="2464226" cy="980661"/>
            <a:chOff x="1389070" y="0"/>
            <a:chExt cx="2325679" cy="980661"/>
          </a:xfrm>
        </p:grpSpPr>
        <p:grpSp>
          <p:nvGrpSpPr>
            <p:cNvPr id="5" name="Group 4">
              <a:extLst>
                <a:ext uri="{FF2B5EF4-FFF2-40B4-BE49-F238E27FC236}">
                  <a16:creationId xmlns=""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=""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vi-VN">
                  <a:solidFill>
                    <a:prstClr val="white"/>
                  </a:solidFill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=""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vi-VN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=""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389070" y="206880"/>
              <a:ext cx="22607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vi-VN" sz="3200" dirty="0">
                  <a:solidFill>
                    <a:srgbClr val="FF0000"/>
                  </a:solidFill>
                  <a:latin typeface="UTM Cookies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736907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vi-VN" sz="4000" dirty="0">
                <a:solidFill>
                  <a:srgbClr val="FF0000"/>
                </a:solidFill>
                <a:latin typeface="UTM Cookies"/>
              </a:rPr>
              <a:t>PHÉP NHÂN, PHÉP CHIA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624084" y="2310552"/>
            <a:ext cx="9227540" cy="201285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defRPr/>
            </a:pPr>
            <a:endParaRPr lang="en-US" sz="36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prstClr val="black"/>
              </a:solidFill>
              <a:latin typeface="UTM Cookies"/>
            </a:endParaRPr>
          </a:p>
          <a:p>
            <a:pPr algn="ctr">
              <a:lnSpc>
                <a:spcPct val="120000"/>
              </a:lnSpc>
              <a:defRPr/>
            </a:pPr>
            <a:r>
              <a:rPr lang="vi-VN" sz="28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black"/>
                </a:solidFill>
                <a:latin typeface="UTM Cookies"/>
              </a:rPr>
              <a:t>BÀI </a:t>
            </a:r>
            <a:r>
              <a:rPr lang="en-US" sz="280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black"/>
                </a:solidFill>
                <a:latin typeface="UTM Cookies"/>
              </a:rPr>
              <a:t>45: </a:t>
            </a:r>
            <a:r>
              <a:rPr lang="en-US" sz="2800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black"/>
                </a:solidFill>
                <a:latin typeface="UTM Cookies"/>
              </a:rPr>
              <a:t>LUYỆN</a:t>
            </a:r>
            <a:r>
              <a:rPr lang="en-US" sz="280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black"/>
                </a:solidFill>
                <a:latin typeface="UTM Cookies"/>
              </a:rPr>
              <a:t> </a:t>
            </a:r>
            <a:r>
              <a:rPr lang="en-US" sz="2800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black"/>
                </a:solidFill>
                <a:latin typeface="UTM Cookies"/>
              </a:rPr>
              <a:t>TẬP</a:t>
            </a:r>
            <a:r>
              <a:rPr lang="en-US" sz="280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black"/>
                </a:solidFill>
                <a:latin typeface="UTM Cookies"/>
              </a:rPr>
              <a:t> CHUNG (</a:t>
            </a:r>
            <a:r>
              <a:rPr lang="en-US" sz="2800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black"/>
                </a:solidFill>
                <a:latin typeface="UTM Cookies"/>
              </a:rPr>
              <a:t>TIẾT</a:t>
            </a:r>
            <a:r>
              <a:rPr lang="en-US" sz="280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black"/>
                </a:solidFill>
                <a:latin typeface="UTM Cookies"/>
              </a:rPr>
              <a:t> </a:t>
            </a:r>
            <a:r>
              <a:rPr lang="en-US" sz="28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black"/>
                </a:solidFill>
                <a:latin typeface="UTM Cookies"/>
              </a:rPr>
              <a:t>1)</a:t>
            </a:r>
            <a:endParaRPr lang="vi-VN" sz="28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prstClr val="black"/>
              </a:solidFill>
              <a:latin typeface="UTM Cookies"/>
            </a:endParaRPr>
          </a:p>
          <a:p>
            <a:pPr algn="ctr">
              <a:lnSpc>
                <a:spcPct val="120000"/>
              </a:lnSpc>
              <a:defRPr/>
            </a:pPr>
            <a:endParaRPr lang="vi-VN" sz="40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prstClr val="black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933275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="" xmlns:a16="http://schemas.microsoft.com/office/drawing/2014/main" id="{6D871E24-9C15-4919-8A20-3CD1565FD7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0152" y="328864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="" xmlns:a16="http://schemas.microsoft.com/office/drawing/2014/main" id="{61319569-92A9-43FF-B9D3-9F65D91F3882}"/>
              </a:ext>
            </a:extLst>
          </p:cNvPr>
          <p:cNvSpPr/>
          <p:nvPr/>
        </p:nvSpPr>
        <p:spPr>
          <a:xfrm>
            <a:off x="2967937" y="618543"/>
            <a:ext cx="437323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D2993087-7DD4-4080-827C-94DABEDB1A2F}"/>
              </a:ext>
            </a:extLst>
          </p:cNvPr>
          <p:cNvSpPr txBox="1"/>
          <p:nvPr/>
        </p:nvSpPr>
        <p:spPr>
          <a:xfrm>
            <a:off x="3405291" y="618595"/>
            <a:ext cx="3443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Tìm phép nhân thích hợp.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90D12927-4F33-47E7-98C9-E12DDF7325A8}"/>
              </a:ext>
            </a:extLst>
          </p:cNvPr>
          <p:cNvGrpSpPr/>
          <p:nvPr/>
        </p:nvGrpSpPr>
        <p:grpSpPr>
          <a:xfrm>
            <a:off x="1162321" y="1482036"/>
            <a:ext cx="9756899" cy="4133730"/>
            <a:chOff x="1162321" y="1482036"/>
            <a:chExt cx="9756898" cy="4133730"/>
          </a:xfrm>
        </p:grpSpPr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A2ED23BE-FFCA-4070-9AC1-EBC5728B29E9}"/>
                </a:ext>
              </a:extLst>
            </p:cNvPr>
            <p:cNvGrpSpPr/>
            <p:nvPr/>
          </p:nvGrpSpPr>
          <p:grpSpPr>
            <a:xfrm>
              <a:off x="1162323" y="2572115"/>
              <a:ext cx="5849007" cy="863493"/>
              <a:chOff x="1162323" y="2508970"/>
              <a:chExt cx="5849007" cy="863493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="" xmlns:a16="http://schemas.microsoft.com/office/drawing/2014/main" id="{4B6899E9-8738-44ED-B9BB-53C638B4DB05}"/>
                  </a:ext>
                </a:extLst>
              </p:cNvPr>
              <p:cNvSpPr/>
              <p:nvPr/>
            </p:nvSpPr>
            <p:spPr>
              <a:xfrm>
                <a:off x="1162323" y="2508970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8" name="Picture 17">
                <a:extLst>
                  <a:ext uri="{FF2B5EF4-FFF2-40B4-BE49-F238E27FC236}">
                    <a16:creationId xmlns="" xmlns:a16="http://schemas.microsoft.com/office/drawing/2014/main" id="{FF7FBFB1-23EB-4F21-BCE2-622042055A4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390282" y="2599612"/>
                <a:ext cx="1152525" cy="752475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="" xmlns:a16="http://schemas.microsoft.com/office/drawing/2014/main" id="{1B60404A-D30C-4723-BD7F-91D048BAC4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539476" y="2599611"/>
                <a:ext cx="1152525" cy="752475"/>
              </a:xfrm>
              <a:prstGeom prst="rect">
                <a:avLst/>
              </a:prstGeom>
            </p:spPr>
          </p:pic>
          <p:pic>
            <p:nvPicPr>
              <p:cNvPr id="20" name="Picture 19">
                <a:extLst>
                  <a:ext uri="{FF2B5EF4-FFF2-40B4-BE49-F238E27FC236}">
                    <a16:creationId xmlns="" xmlns:a16="http://schemas.microsoft.com/office/drawing/2014/main" id="{3D97D982-DB7C-45A7-9D91-1582552FF0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688670" y="2599610"/>
                <a:ext cx="1152525" cy="752475"/>
              </a:xfrm>
              <a:prstGeom prst="rect">
                <a:avLst/>
              </a:prstGeom>
            </p:spPr>
          </p:pic>
        </p:grpSp>
        <p:grpSp>
          <p:nvGrpSpPr>
            <p:cNvPr id="25" name="Group 24">
              <a:extLst>
                <a:ext uri="{FF2B5EF4-FFF2-40B4-BE49-F238E27FC236}">
                  <a16:creationId xmlns="" xmlns:a16="http://schemas.microsoft.com/office/drawing/2014/main" id="{215E3A4B-3A3E-4E25-B3D6-D986FA370C8B}"/>
                </a:ext>
              </a:extLst>
            </p:cNvPr>
            <p:cNvGrpSpPr/>
            <p:nvPr/>
          </p:nvGrpSpPr>
          <p:grpSpPr>
            <a:xfrm>
              <a:off x="1162322" y="3662194"/>
              <a:ext cx="5849007" cy="863493"/>
              <a:chOff x="1162322" y="3599049"/>
              <a:chExt cx="5849007" cy="863493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="" xmlns:a16="http://schemas.microsoft.com/office/drawing/2014/main" id="{D2C8E0CE-9A2B-41D9-8F8C-CD545D6FA588}"/>
                  </a:ext>
                </a:extLst>
              </p:cNvPr>
              <p:cNvSpPr/>
              <p:nvPr/>
            </p:nvSpPr>
            <p:spPr>
              <a:xfrm>
                <a:off x="1162322" y="3599049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6" name="Picture 15">
                <a:extLst>
                  <a:ext uri="{FF2B5EF4-FFF2-40B4-BE49-F238E27FC236}">
                    <a16:creationId xmlns="" xmlns:a16="http://schemas.microsoft.com/office/drawing/2014/main" id="{A93AEBBC-A871-449C-84B2-1D12F1E229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1812507" y="3683740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="" xmlns:a16="http://schemas.microsoft.com/office/drawing/2014/main" id="{1C731237-6281-4239-A71E-08DE5423E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949666" y="3683739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="" xmlns:a16="http://schemas.microsoft.com/office/drawing/2014/main" id="{A0D94002-4BE2-4029-9FB7-6F1753914B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086825" y="3683738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="" xmlns:a16="http://schemas.microsoft.com/office/drawing/2014/main" id="{969E861F-517C-4249-8F50-E727D945C3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5223984" y="3683737"/>
                <a:ext cx="1137159" cy="694110"/>
              </a:xfrm>
              <a:prstGeom prst="rect">
                <a:avLst/>
              </a:prstGeom>
            </p:spPr>
          </p:pic>
        </p:grpSp>
        <p:grpSp>
          <p:nvGrpSpPr>
            <p:cNvPr id="30" name="Group 29">
              <a:extLst>
                <a:ext uri="{FF2B5EF4-FFF2-40B4-BE49-F238E27FC236}">
                  <a16:creationId xmlns="" xmlns:a16="http://schemas.microsoft.com/office/drawing/2014/main" id="{88F52408-4472-4384-AD4C-502CA26DFF2D}"/>
                </a:ext>
              </a:extLst>
            </p:cNvPr>
            <p:cNvGrpSpPr/>
            <p:nvPr/>
          </p:nvGrpSpPr>
          <p:grpSpPr>
            <a:xfrm>
              <a:off x="1162321" y="4752273"/>
              <a:ext cx="5849007" cy="863493"/>
              <a:chOff x="1162321" y="4689128"/>
              <a:chExt cx="5849007" cy="863493"/>
            </a:xfrm>
          </p:grpSpPr>
          <p:sp>
            <p:nvSpPr>
              <p:cNvPr id="15" name="Rectangle: Rounded Corners 14">
                <a:extLst>
                  <a:ext uri="{FF2B5EF4-FFF2-40B4-BE49-F238E27FC236}">
                    <a16:creationId xmlns="" xmlns:a16="http://schemas.microsoft.com/office/drawing/2014/main" id="{316B12F6-1FA0-4711-884E-DCA604006E8E}"/>
                  </a:ext>
                </a:extLst>
              </p:cNvPr>
              <p:cNvSpPr/>
              <p:nvPr/>
            </p:nvSpPr>
            <p:spPr>
              <a:xfrm>
                <a:off x="1162321" y="4689128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7" name="Picture 16">
                <a:extLst>
                  <a:ext uri="{FF2B5EF4-FFF2-40B4-BE49-F238E27FC236}">
                    <a16:creationId xmlns="" xmlns:a16="http://schemas.microsoft.com/office/drawing/2014/main" id="{99E16ADC-1A49-4CCF-A32A-83ED604091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189909" y="4689128"/>
                <a:ext cx="1215349" cy="748585"/>
              </a:xfrm>
              <a:prstGeom prst="rect">
                <a:avLst/>
              </a:prstGeom>
            </p:spPr>
          </p:pic>
          <p:pic>
            <p:nvPicPr>
              <p:cNvPr id="28" name="Picture 27">
                <a:extLst>
                  <a:ext uri="{FF2B5EF4-FFF2-40B4-BE49-F238E27FC236}">
                    <a16:creationId xmlns="" xmlns:a16="http://schemas.microsoft.com/office/drawing/2014/main" id="{C6BA3129-42F4-4764-AD93-EA18647E648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353910" y="4689128"/>
                <a:ext cx="1215349" cy="748585"/>
              </a:xfrm>
              <a:prstGeom prst="rect">
                <a:avLst/>
              </a:prstGeom>
            </p:spPr>
          </p:pic>
          <p:pic>
            <p:nvPicPr>
              <p:cNvPr id="29" name="Picture 28">
                <a:extLst>
                  <a:ext uri="{FF2B5EF4-FFF2-40B4-BE49-F238E27FC236}">
                    <a16:creationId xmlns="" xmlns:a16="http://schemas.microsoft.com/office/drawing/2014/main" id="{1FAD6578-21E8-4B5D-A48E-704ADF919B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517911" y="4689128"/>
                <a:ext cx="1215349" cy="748585"/>
              </a:xfrm>
              <a:prstGeom prst="rect">
                <a:avLst/>
              </a:prstGeom>
            </p:spPr>
          </p:pic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ectangle: Rounded Corners 11">
                  <a:extLst>
                    <a:ext uri="{FF2B5EF4-FFF2-40B4-BE49-F238E27FC236}">
                      <a16:creationId xmlns="" xmlns:a16="http://schemas.microsoft.com/office/drawing/2014/main" id="{05837CFF-F44C-4968-881B-9D7B150101B5}"/>
                    </a:ext>
                  </a:extLst>
                </p:cNvPr>
                <p:cNvSpPr/>
                <p:nvPr/>
              </p:nvSpPr>
              <p:spPr>
                <a:xfrm>
                  <a:off x="8989255" y="1482036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4 = 20 </a:t>
                  </a:r>
                </a:p>
              </p:txBody>
            </p:sp>
          </mc:Choice>
          <mc:Fallback xmlns="">
            <p:sp>
              <p:nvSpPr>
                <p:cNvPr id="12" name="Rectangle: Rounded Corners 11">
                  <a:extLst>
                    <a:ext uri="{FF2B5EF4-FFF2-40B4-BE49-F238E27FC236}">
                      <a16:creationId xmlns:a16="http://schemas.microsoft.com/office/drawing/2014/main" id="{05837CFF-F44C-4968-881B-9D7B150101B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1482036"/>
                  <a:ext cx="1929964" cy="863493"/>
                </a:xfrm>
                <a:prstGeom prst="roundRect">
                  <a:avLst/>
                </a:prstGeom>
                <a:blipFill>
                  <a:blip r:embed="rId10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Rectangle: Rounded Corners 31">
                  <a:extLst>
                    <a:ext uri="{FF2B5EF4-FFF2-40B4-BE49-F238E27FC236}">
                      <a16:creationId xmlns="" xmlns:a16="http://schemas.microsoft.com/office/drawing/2014/main" id="{EA62BC69-1DAE-40DC-8061-4A2BAF09F0CE}"/>
                    </a:ext>
                  </a:extLst>
                </p:cNvPr>
                <p:cNvSpPr/>
                <p:nvPr/>
              </p:nvSpPr>
              <p:spPr>
                <a:xfrm>
                  <a:off x="8989255" y="2572115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6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3 = 18 </a:t>
                  </a:r>
                </a:p>
              </p:txBody>
            </p:sp>
          </mc:Choice>
          <mc:Fallback xmlns="">
            <p:sp>
              <p:nvSpPr>
                <p:cNvPr id="32" name="Rectangle: Rounded Corners 31">
                  <a:extLst>
                    <a:ext uri="{FF2B5EF4-FFF2-40B4-BE49-F238E27FC236}">
                      <a16:creationId xmlns:a16="http://schemas.microsoft.com/office/drawing/2014/main" id="{EA62BC69-1DAE-40DC-8061-4A2BAF09F0C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2572115"/>
                  <a:ext cx="1929964" cy="863493"/>
                </a:xfrm>
                <a:prstGeom prst="roundRect">
                  <a:avLst/>
                </a:prstGeom>
                <a:blipFill>
                  <a:blip r:embed="rId11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Rectangle: Rounded Corners 32">
                  <a:extLst>
                    <a:ext uri="{FF2B5EF4-FFF2-40B4-BE49-F238E27FC236}">
                      <a16:creationId xmlns="" xmlns:a16="http://schemas.microsoft.com/office/drawing/2014/main" id="{9D6BF071-6DFF-4291-A0F5-F9E49E42E103}"/>
                    </a:ext>
                  </a:extLst>
                </p:cNvPr>
                <p:cNvSpPr/>
                <p:nvPr/>
              </p:nvSpPr>
              <p:spPr>
                <a:xfrm>
                  <a:off x="8989255" y="3662194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3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5 = </a:t>
                  </a:r>
                  <a:r>
                    <a:rPr lang="en-US" sz="2800" smtClean="0">
                      <a:solidFill>
                        <a:schemeClr val="tx1"/>
                      </a:solidFill>
                    </a:rPr>
                    <a:t>15</a:t>
                  </a:r>
                  <a:r>
                    <a:rPr lang="vi-VN" sz="2800" smtClean="0">
                      <a:solidFill>
                        <a:schemeClr val="tx1"/>
                      </a:solidFill>
                    </a:rPr>
                    <a:t> </a:t>
                  </a:r>
                  <a:endParaRPr lang="vi-VN" sz="2800" dirty="0">
                    <a:solidFill>
                      <a:schemeClr val="tx1"/>
                    </a:solidFill>
                  </a:endParaRPr>
                </a:p>
              </p:txBody>
            </p:sp>
          </mc:Choice>
          <mc:Fallback xmlns="">
            <p:sp>
              <p:nvSpPr>
                <p:cNvPr id="33" name="Rectangle: Rounded Corners 32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9D6BF071-6DFF-4291-A0F5-F9E49E42E10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3662194"/>
                  <a:ext cx="1929964" cy="863493"/>
                </a:xfrm>
                <a:prstGeom prst="roundRect">
                  <a:avLst/>
                </a:prstGeom>
                <a:blipFill rotWithShape="1">
                  <a:blip r:embed="rId12"/>
                  <a:stretch>
                    <a:fillRect l="-3427" r="-2804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Rectangle: Rounded Corners 33">
                  <a:extLst>
                    <a:ext uri="{FF2B5EF4-FFF2-40B4-BE49-F238E27FC236}">
                      <a16:creationId xmlns="" xmlns:a16="http://schemas.microsoft.com/office/drawing/2014/main" id="{290AF600-2E44-4415-B9E8-1072CD6E23EC}"/>
                    </a:ext>
                  </a:extLst>
                </p:cNvPr>
                <p:cNvSpPr/>
                <p:nvPr/>
              </p:nvSpPr>
              <p:spPr>
                <a:xfrm>
                  <a:off x="8989255" y="4752273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4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3 = 12 </a:t>
                  </a:r>
                </a:p>
              </p:txBody>
            </p:sp>
          </mc:Choice>
          <mc:Fallback xmlns="">
            <p:sp>
              <p:nvSpPr>
                <p:cNvPr id="34" name="Rectangle: Rounded Corners 33">
                  <a:extLst>
                    <a:ext uri="{FF2B5EF4-FFF2-40B4-BE49-F238E27FC236}">
                      <a16:creationId xmlns:a16="http://schemas.microsoft.com/office/drawing/2014/main" id="{290AF600-2E44-4415-B9E8-1072CD6E23E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4752273"/>
                  <a:ext cx="1929964" cy="863493"/>
                </a:xfrm>
                <a:prstGeom prst="roundRect">
                  <a:avLst/>
                </a:prstGeom>
                <a:blipFill>
                  <a:blip r:embed="rId13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4" name="Group 43">
              <a:extLst>
                <a:ext uri="{FF2B5EF4-FFF2-40B4-BE49-F238E27FC236}">
                  <a16:creationId xmlns="" xmlns:a16="http://schemas.microsoft.com/office/drawing/2014/main" id="{B051F13A-7548-4319-B447-14972B5242F3}"/>
                </a:ext>
              </a:extLst>
            </p:cNvPr>
            <p:cNvGrpSpPr/>
            <p:nvPr/>
          </p:nvGrpSpPr>
          <p:grpSpPr>
            <a:xfrm>
              <a:off x="1162323" y="1482036"/>
              <a:ext cx="5849007" cy="863493"/>
              <a:chOff x="1162323" y="1482036"/>
              <a:chExt cx="5849007" cy="863493"/>
            </a:xfrm>
          </p:grpSpPr>
          <p:sp>
            <p:nvSpPr>
              <p:cNvPr id="5" name="Rectangle: Rounded Corners 4">
                <a:extLst>
                  <a:ext uri="{FF2B5EF4-FFF2-40B4-BE49-F238E27FC236}">
                    <a16:creationId xmlns="" xmlns:a16="http://schemas.microsoft.com/office/drawing/2014/main" id="{C541278E-542C-4B8A-8A52-D68656BA961E}"/>
                  </a:ext>
                </a:extLst>
              </p:cNvPr>
              <p:cNvSpPr/>
              <p:nvPr/>
            </p:nvSpPr>
            <p:spPr>
              <a:xfrm>
                <a:off x="1162323" y="1482036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35" name="Picture 34">
                <a:extLst>
                  <a:ext uri="{FF2B5EF4-FFF2-40B4-BE49-F238E27FC236}">
                    <a16:creationId xmlns="" xmlns:a16="http://schemas.microsoft.com/office/drawing/2014/main" id="{2C0BA5F7-92A4-41AE-90FF-A294B8C4F1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1441029" y="1594133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0" name="Picture 39">
                <a:extLst>
                  <a:ext uri="{FF2B5EF4-FFF2-40B4-BE49-F238E27FC236}">
                    <a16:creationId xmlns="" xmlns:a16="http://schemas.microsoft.com/office/drawing/2014/main" id="{76030B00-CD7A-4151-A02E-301EE85247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465664" y="1591219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1" name="Picture 40">
                <a:extLst>
                  <a:ext uri="{FF2B5EF4-FFF2-40B4-BE49-F238E27FC236}">
                    <a16:creationId xmlns="" xmlns:a16="http://schemas.microsoft.com/office/drawing/2014/main" id="{EEC96BDF-4369-49BB-9F25-17A33DBBE7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490299" y="1588305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2" name="Picture 41">
                <a:extLst>
                  <a:ext uri="{FF2B5EF4-FFF2-40B4-BE49-F238E27FC236}">
                    <a16:creationId xmlns="" xmlns:a16="http://schemas.microsoft.com/office/drawing/2014/main" id="{D5468671-9D3D-4671-87D2-1D3BE116F4F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514934" y="1585391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3" name="Picture 42">
                <a:extLst>
                  <a:ext uri="{FF2B5EF4-FFF2-40B4-BE49-F238E27FC236}">
                    <a16:creationId xmlns="" xmlns:a16="http://schemas.microsoft.com/office/drawing/2014/main" id="{3E9899E9-6BF1-4F91-A0A6-D0A3A74614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5539569" y="1582477"/>
                <a:ext cx="1094785" cy="625591"/>
              </a:xfrm>
              <a:prstGeom prst="rect">
                <a:avLst/>
              </a:prstGeom>
            </p:spPr>
          </p:pic>
        </p:grp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F2E57A6C-4076-440E-97D0-CD5C99811E11}"/>
                </a:ext>
              </a:extLst>
            </p:cNvPr>
            <p:cNvSpPr/>
            <p:nvPr/>
          </p:nvSpPr>
          <p:spPr>
            <a:xfrm>
              <a:off x="7005711" y="1885071"/>
              <a:ext cx="1997612" cy="2264898"/>
            </a:xfrm>
            <a:custGeom>
              <a:avLst/>
              <a:gdLst>
                <a:gd name="connsiteX0" fmla="*/ 0 w 1997612"/>
                <a:gd name="connsiteY0" fmla="*/ 0 h 2264898"/>
                <a:gd name="connsiteX1" fmla="*/ 942535 w 1997612"/>
                <a:gd name="connsiteY1" fmla="*/ 506437 h 2264898"/>
                <a:gd name="connsiteX2" fmla="*/ 1294227 w 1997612"/>
                <a:gd name="connsiteY2" fmla="*/ 1772529 h 2264898"/>
                <a:gd name="connsiteX3" fmla="*/ 1997612 w 1997612"/>
                <a:gd name="connsiteY3" fmla="*/ 2264898 h 226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612" h="2264898">
                  <a:moveTo>
                    <a:pt x="0" y="0"/>
                  </a:moveTo>
                  <a:cubicBezTo>
                    <a:pt x="363415" y="105508"/>
                    <a:pt x="726831" y="211016"/>
                    <a:pt x="942535" y="506437"/>
                  </a:cubicBezTo>
                  <a:cubicBezTo>
                    <a:pt x="1158239" y="801858"/>
                    <a:pt x="1118381" y="1479452"/>
                    <a:pt x="1294227" y="1772529"/>
                  </a:cubicBezTo>
                  <a:cubicBezTo>
                    <a:pt x="1470073" y="2065606"/>
                    <a:pt x="1733842" y="2165252"/>
                    <a:pt x="1997612" y="226489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="" xmlns:a16="http://schemas.microsoft.com/office/drawing/2014/main" id="{E28D1DDB-CE87-48BD-B68B-7A8C9FC00ADD}"/>
              </a:ext>
            </a:extLst>
          </p:cNvPr>
          <p:cNvSpPr/>
          <p:nvPr/>
        </p:nvSpPr>
        <p:spPr>
          <a:xfrm>
            <a:off x="7005711" y="3021430"/>
            <a:ext cx="1997612" cy="2245877"/>
          </a:xfrm>
          <a:custGeom>
            <a:avLst/>
            <a:gdLst>
              <a:gd name="connsiteX0" fmla="*/ 0 w 1997612"/>
              <a:gd name="connsiteY0" fmla="*/ 3126 h 2245877"/>
              <a:gd name="connsiteX1" fmla="*/ 590843 w 1997612"/>
              <a:gd name="connsiteY1" fmla="*/ 312615 h 2245877"/>
              <a:gd name="connsiteX2" fmla="*/ 1097280 w 1997612"/>
              <a:gd name="connsiteY2" fmla="*/ 1972603 h 2245877"/>
              <a:gd name="connsiteX3" fmla="*/ 1997612 w 1997612"/>
              <a:gd name="connsiteY3" fmla="*/ 2225821 h 224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97612" h="2245877">
                <a:moveTo>
                  <a:pt x="0" y="3126"/>
                </a:moveTo>
                <a:cubicBezTo>
                  <a:pt x="203981" y="-6253"/>
                  <a:pt x="407963" y="-15631"/>
                  <a:pt x="590843" y="312615"/>
                </a:cubicBezTo>
                <a:cubicBezTo>
                  <a:pt x="773723" y="640861"/>
                  <a:pt x="862818" y="1653735"/>
                  <a:pt x="1097280" y="1972603"/>
                </a:cubicBezTo>
                <a:cubicBezTo>
                  <a:pt x="1331742" y="2291471"/>
                  <a:pt x="1664677" y="2258646"/>
                  <a:pt x="1997612" y="2225821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0" name="Freeform: Shape 49">
            <a:extLst>
              <a:ext uri="{FF2B5EF4-FFF2-40B4-BE49-F238E27FC236}">
                <a16:creationId xmlns="" xmlns:a16="http://schemas.microsoft.com/office/drawing/2014/main" id="{3876FBAA-EC5E-4E66-BB78-21D6DC1DCB58}"/>
              </a:ext>
            </a:extLst>
          </p:cNvPr>
          <p:cNvSpPr/>
          <p:nvPr/>
        </p:nvSpPr>
        <p:spPr>
          <a:xfrm>
            <a:off x="7005712" y="1885123"/>
            <a:ext cx="1969477" cy="2317469"/>
          </a:xfrm>
          <a:custGeom>
            <a:avLst/>
            <a:gdLst>
              <a:gd name="connsiteX0" fmla="*/ 0 w 1969477"/>
              <a:gd name="connsiteY0" fmla="*/ 2236763 h 2317469"/>
              <a:gd name="connsiteX1" fmla="*/ 506437 w 1969477"/>
              <a:gd name="connsiteY1" fmla="*/ 2096086 h 2317469"/>
              <a:gd name="connsiteX2" fmla="*/ 1195754 w 1969477"/>
              <a:gd name="connsiteY2" fmla="*/ 351692 h 2317469"/>
              <a:gd name="connsiteX3" fmla="*/ 1969477 w 1969477"/>
              <a:gd name="connsiteY3" fmla="*/ 0 h 231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9477" h="2317469">
                <a:moveTo>
                  <a:pt x="0" y="2236763"/>
                </a:moveTo>
                <a:cubicBezTo>
                  <a:pt x="153572" y="2323514"/>
                  <a:pt x="307145" y="2410265"/>
                  <a:pt x="506437" y="2096086"/>
                </a:cubicBezTo>
                <a:cubicBezTo>
                  <a:pt x="705729" y="1781907"/>
                  <a:pt x="951914" y="701040"/>
                  <a:pt x="1195754" y="351692"/>
                </a:cubicBezTo>
                <a:cubicBezTo>
                  <a:pt x="1439594" y="2344"/>
                  <a:pt x="1704535" y="1172"/>
                  <a:pt x="1969477" y="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1" name="Freeform: Shape 50">
            <a:extLst>
              <a:ext uri="{FF2B5EF4-FFF2-40B4-BE49-F238E27FC236}">
                <a16:creationId xmlns="" xmlns:a16="http://schemas.microsoft.com/office/drawing/2014/main" id="{C3AF0EF7-1423-47D2-ADB0-D84D8B503252}"/>
              </a:ext>
            </a:extLst>
          </p:cNvPr>
          <p:cNvSpPr/>
          <p:nvPr/>
        </p:nvSpPr>
        <p:spPr>
          <a:xfrm>
            <a:off x="7005712" y="3003866"/>
            <a:ext cx="1969477" cy="2317469"/>
          </a:xfrm>
          <a:custGeom>
            <a:avLst/>
            <a:gdLst>
              <a:gd name="connsiteX0" fmla="*/ 0 w 1969477"/>
              <a:gd name="connsiteY0" fmla="*/ 2236763 h 2317469"/>
              <a:gd name="connsiteX1" fmla="*/ 506437 w 1969477"/>
              <a:gd name="connsiteY1" fmla="*/ 2096086 h 2317469"/>
              <a:gd name="connsiteX2" fmla="*/ 1195754 w 1969477"/>
              <a:gd name="connsiteY2" fmla="*/ 351692 h 2317469"/>
              <a:gd name="connsiteX3" fmla="*/ 1969477 w 1969477"/>
              <a:gd name="connsiteY3" fmla="*/ 0 h 231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9477" h="2317469">
                <a:moveTo>
                  <a:pt x="0" y="2236763"/>
                </a:moveTo>
                <a:cubicBezTo>
                  <a:pt x="153572" y="2323514"/>
                  <a:pt x="307145" y="2410265"/>
                  <a:pt x="506437" y="2096086"/>
                </a:cubicBezTo>
                <a:cubicBezTo>
                  <a:pt x="705729" y="1781907"/>
                  <a:pt x="951914" y="701040"/>
                  <a:pt x="1195754" y="351692"/>
                </a:cubicBezTo>
                <a:cubicBezTo>
                  <a:pt x="1439594" y="2344"/>
                  <a:pt x="1704535" y="1172"/>
                  <a:pt x="1969477" y="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8142441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49" grpId="0" animBg="1"/>
      <p:bldP spid="50" grpId="0" animBg="1"/>
      <p:bldP spid="5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val 15">
            <a:extLst>
              <a:ext uri="{FF2B5EF4-FFF2-40B4-BE49-F238E27FC236}">
                <a16:creationId xmlns=""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995873" y="1348370"/>
            <a:ext cx="437323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433227" y="1348422"/>
            <a:ext cx="16145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 nhẩm.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="" xmlns:a16="http://schemas.microsoft.com/office/drawing/2014/main" id="{B2D2F72E-CD05-40C8-8838-1BB3CE2417C5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6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75903" y="459432"/>
            <a:ext cx="7578807" cy="2199474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B28C771C-9BFC-4784-9278-793C97B26CDF}"/>
              </a:ext>
            </a:extLst>
          </p:cNvPr>
          <p:cNvSpPr txBox="1"/>
          <p:nvPr/>
        </p:nvSpPr>
        <p:spPr>
          <a:xfrm>
            <a:off x="4409571" y="446783"/>
            <a:ext cx="6623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8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2512A8A3-17A5-4C5F-9C4B-9F948D3C653B}"/>
              </a:ext>
            </a:extLst>
          </p:cNvPr>
          <p:cNvSpPr txBox="1"/>
          <p:nvPr/>
        </p:nvSpPr>
        <p:spPr>
          <a:xfrm>
            <a:off x="4409572" y="894221"/>
            <a:ext cx="78418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16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42B0CA9F-6E67-4B73-82F9-26A45FEAE092}"/>
              </a:ext>
            </a:extLst>
          </p:cNvPr>
          <p:cNvSpPr txBox="1"/>
          <p:nvPr/>
        </p:nvSpPr>
        <p:spPr>
          <a:xfrm>
            <a:off x="6393658" y="446784"/>
            <a:ext cx="78418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14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094735ED-81AB-4792-A10D-87785AF7ED2D}"/>
              </a:ext>
            </a:extLst>
          </p:cNvPr>
          <p:cNvSpPr txBox="1"/>
          <p:nvPr/>
        </p:nvSpPr>
        <p:spPr>
          <a:xfrm>
            <a:off x="6393658" y="894221"/>
            <a:ext cx="78418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18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="" xmlns:a16="http://schemas.microsoft.com/office/drawing/2014/main" id="{5CB975E4-702F-4BD4-A928-4E647B81CCAF}"/>
              </a:ext>
            </a:extLst>
          </p:cNvPr>
          <p:cNvSpPr txBox="1"/>
          <p:nvPr/>
        </p:nvSpPr>
        <p:spPr>
          <a:xfrm>
            <a:off x="8429122" y="446784"/>
            <a:ext cx="78418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15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="" xmlns:a16="http://schemas.microsoft.com/office/drawing/2014/main" id="{E41D3BB5-3156-428B-8FD8-A8657C952340}"/>
              </a:ext>
            </a:extLst>
          </p:cNvPr>
          <p:cNvSpPr txBox="1"/>
          <p:nvPr/>
        </p:nvSpPr>
        <p:spPr>
          <a:xfrm>
            <a:off x="8429122" y="894221"/>
            <a:ext cx="84830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25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9A58F184-4912-440B-A3CD-461C6CAC7651}"/>
              </a:ext>
            </a:extLst>
          </p:cNvPr>
          <p:cNvSpPr txBox="1"/>
          <p:nvPr/>
        </p:nvSpPr>
        <p:spPr>
          <a:xfrm>
            <a:off x="10413183" y="446784"/>
            <a:ext cx="84830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30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0C0FB00B-69EB-42F0-A9ED-8750DB45BD72}"/>
              </a:ext>
            </a:extLst>
          </p:cNvPr>
          <p:cNvSpPr txBox="1"/>
          <p:nvPr/>
        </p:nvSpPr>
        <p:spPr>
          <a:xfrm>
            <a:off x="10413183" y="894221"/>
            <a:ext cx="84830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40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F25A8DA6-22DE-40C2-9C78-D09804CA0DD1}"/>
              </a:ext>
            </a:extLst>
          </p:cNvPr>
          <p:cNvSpPr txBox="1"/>
          <p:nvPr/>
        </p:nvSpPr>
        <p:spPr>
          <a:xfrm>
            <a:off x="4483311" y="1465270"/>
            <a:ext cx="6623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6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43690F9E-A0E0-41CE-9351-A40116EA6BE7}"/>
              </a:ext>
            </a:extLst>
          </p:cNvPr>
          <p:cNvSpPr txBox="1"/>
          <p:nvPr/>
        </p:nvSpPr>
        <p:spPr>
          <a:xfrm>
            <a:off x="4483311" y="1912755"/>
            <a:ext cx="6623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8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561A6858-DF6B-4A11-8B93-F708D973CDC5}"/>
              </a:ext>
            </a:extLst>
          </p:cNvPr>
          <p:cNvSpPr txBox="1"/>
          <p:nvPr/>
        </p:nvSpPr>
        <p:spPr>
          <a:xfrm>
            <a:off x="6467371" y="1465270"/>
            <a:ext cx="6623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9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868C8ECA-9EF5-4F22-B86B-D4B96C113DD1}"/>
              </a:ext>
            </a:extLst>
          </p:cNvPr>
          <p:cNvSpPr txBox="1"/>
          <p:nvPr/>
        </p:nvSpPr>
        <p:spPr>
          <a:xfrm>
            <a:off x="6467398" y="1912755"/>
            <a:ext cx="64312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7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="" xmlns:a16="http://schemas.microsoft.com/office/drawing/2014/main" id="{4403F55E-F7EB-4972-A3E8-6498ACD5CBBA}"/>
              </a:ext>
            </a:extLst>
          </p:cNvPr>
          <p:cNvSpPr txBox="1"/>
          <p:nvPr/>
        </p:nvSpPr>
        <p:spPr>
          <a:xfrm>
            <a:off x="8502855" y="1465270"/>
            <a:ext cx="6623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3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9D2B1433-BF21-4FB9-9F58-FDDF0A29B44A}"/>
              </a:ext>
            </a:extLst>
          </p:cNvPr>
          <p:cNvSpPr txBox="1"/>
          <p:nvPr/>
        </p:nvSpPr>
        <p:spPr>
          <a:xfrm>
            <a:off x="8502855" y="1912755"/>
            <a:ext cx="6623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4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83731727-43E5-4091-BCDC-B4E2F26BF0E2}"/>
              </a:ext>
            </a:extLst>
          </p:cNvPr>
          <p:cNvSpPr txBox="1"/>
          <p:nvPr/>
        </p:nvSpPr>
        <p:spPr>
          <a:xfrm>
            <a:off x="10486947" y="1465270"/>
            <a:ext cx="6623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6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="" xmlns:a16="http://schemas.microsoft.com/office/drawing/2014/main" id="{1E0CDB99-9CA1-434C-9604-62EB88E8C70B}"/>
              </a:ext>
            </a:extLst>
          </p:cNvPr>
          <p:cNvSpPr txBox="1"/>
          <p:nvPr/>
        </p:nvSpPr>
        <p:spPr>
          <a:xfrm>
            <a:off x="10486947" y="1912755"/>
            <a:ext cx="6623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9</a:t>
            </a:r>
            <a:endParaRPr lang="vi-VN" sz="2700" dirty="0">
              <a:solidFill>
                <a:srgbClr val="FF0000"/>
              </a:solidFill>
            </a:endParaRPr>
          </a:p>
        </p:txBody>
      </p:sp>
      <p:pic>
        <p:nvPicPr>
          <p:cNvPr id="26" name="Picture 25">
            <a:extLst>
              <a:ext uri="{FF2B5EF4-FFF2-40B4-BE49-F238E27FC236}">
                <a16:creationId xmlns="" xmlns:a16="http://schemas.microsoft.com/office/drawing/2014/main" id="{9D7350E6-93B5-4D86-9547-3B0344D2D44E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21714" y="3226426"/>
            <a:ext cx="4891329" cy="3367800"/>
          </a:xfrm>
          <a:prstGeom prst="rect">
            <a:avLst/>
          </a:prstGeom>
        </p:spPr>
      </p:pic>
      <p:sp>
        <p:nvSpPr>
          <p:cNvPr id="54" name="Oval 53">
            <a:extLst>
              <a:ext uri="{FF2B5EF4-FFF2-40B4-BE49-F238E27FC236}">
                <a16:creationId xmlns="" xmlns:a16="http://schemas.microsoft.com/office/drawing/2014/main" id="{2698C364-80E2-44C6-8468-82E96CF58617}"/>
              </a:ext>
            </a:extLst>
          </p:cNvPr>
          <p:cNvSpPr/>
          <p:nvPr/>
        </p:nvSpPr>
        <p:spPr>
          <a:xfrm>
            <a:off x="1000001" y="2529686"/>
            <a:ext cx="437323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5" name="TextBox 54">
            <a:extLst>
              <a:ext uri="{FF2B5EF4-FFF2-40B4-BE49-F238E27FC236}">
                <a16:creationId xmlns="" xmlns:a16="http://schemas.microsoft.com/office/drawing/2014/main" id="{53CBDAB7-40FD-466C-A6B5-A450825D9EB1}"/>
              </a:ext>
            </a:extLst>
          </p:cNvPr>
          <p:cNvSpPr txBox="1"/>
          <p:nvPr/>
        </p:nvSpPr>
        <p:spPr>
          <a:xfrm>
            <a:off x="1437343" y="2529738"/>
            <a:ext cx="97546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Trong trò chơi Ô ăn quan, mỗi ô có 5 viên sỏi. Hỏi 10 ô như vậy có tất cả bao nhiêu viên sỏi?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="" xmlns:a16="http://schemas.microsoft.com/office/drawing/2014/main" id="{6C8A7BFB-5F17-4AF9-BA51-4952AC61B861}"/>
              </a:ext>
            </a:extLst>
          </p:cNvPr>
          <p:cNvSpPr txBox="1"/>
          <p:nvPr/>
        </p:nvSpPr>
        <p:spPr>
          <a:xfrm>
            <a:off x="7383541" y="3248018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="" xmlns:a16="http://schemas.microsoft.com/office/drawing/2014/main" id="{2A1CEDD2-5A59-40D2-BBCF-8622046A1BCB}"/>
              </a:ext>
            </a:extLst>
          </p:cNvPr>
          <p:cNvSpPr txBox="1"/>
          <p:nvPr/>
        </p:nvSpPr>
        <p:spPr>
          <a:xfrm>
            <a:off x="4742507" y="3870039"/>
            <a:ext cx="62639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10 ô như vậy có tất cả số viên sỏi là: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>
                <a:extLst>
                  <a:ext uri="{FF2B5EF4-FFF2-40B4-BE49-F238E27FC236}">
                    <a16:creationId xmlns="" xmlns:a16="http://schemas.microsoft.com/office/drawing/2014/main" id="{17A7ED24-7BC6-4427-B4E0-8302D6326E38}"/>
                  </a:ext>
                </a:extLst>
              </p:cNvPr>
              <p:cNvSpPr txBox="1"/>
              <p:nvPr/>
            </p:nvSpPr>
            <p:spPr>
              <a:xfrm>
                <a:off x="5286072" y="4397197"/>
                <a:ext cx="5065485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vi-VN" sz="2800" dirty="0">
                    <a:solidFill>
                      <a:srgbClr val="FF0000"/>
                    </a:solidFill>
                  </a:rPr>
                  <a:t>5 </a:t>
                </a:r>
                <a14:m>
                  <m:oMath xmlns:m="http://schemas.openxmlformats.org/officeDocument/2006/math">
                    <m:r>
                      <a:rPr lang="vi-VN" sz="28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800" dirty="0">
                    <a:solidFill>
                      <a:srgbClr val="FF0000"/>
                    </a:solidFill>
                  </a:rPr>
                  <a:t> 10 = 50 (viên)</a:t>
                </a:r>
              </a:p>
            </p:txBody>
          </p:sp>
        </mc:Choice>
        <mc:Fallback xmlns="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17A7ED24-7BC6-4427-B4E0-8302D6326E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86069" y="4397197"/>
                <a:ext cx="5065485" cy="523220"/>
              </a:xfrm>
              <a:prstGeom prst="rect">
                <a:avLst/>
              </a:prstGeom>
              <a:blipFill>
                <a:blip r:embed="rId6"/>
                <a:stretch>
                  <a:fillRect t="-11628" b="-31395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2603EFCC-795E-4BDE-ADC2-CD8DE0C7D920}"/>
              </a:ext>
            </a:extLst>
          </p:cNvPr>
          <p:cNvSpPr txBox="1"/>
          <p:nvPr/>
        </p:nvSpPr>
        <p:spPr>
          <a:xfrm>
            <a:off x="6644933" y="4920443"/>
            <a:ext cx="40108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số: 50 viên sỏi.</a:t>
            </a:r>
          </a:p>
        </p:txBody>
      </p:sp>
      <p:pic>
        <p:nvPicPr>
          <p:cNvPr id="60" name="Picture 59" descr="C:\Users\TUAN\Downloads\Luyện tập 1.png">
            <a:extLst>
              <a:ext uri="{FF2B5EF4-FFF2-40B4-BE49-F238E27FC236}">
                <a16:creationId xmlns="" xmlns:a16="http://schemas.microsoft.com/office/drawing/2014/main" id="{96141D6E-5F5C-4AF5-BB68-EE5E70A1DD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30152" y="328864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89065199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2" grpId="0"/>
      <p:bldP spid="36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 animBg="1"/>
      <p:bldP spid="55" grpId="0"/>
      <p:bldP spid="56" grpId="0"/>
      <p:bldP spid="57" grpId="0"/>
      <p:bldP spid="58" grpId="0"/>
      <p:bldP spid="59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ARIAL ROUNDED">
      <a:majorFont>
        <a:latin typeface="Arial-Rounded"/>
        <a:ea typeface=""/>
        <a:cs typeface=""/>
      </a:majorFont>
      <a:minorFont>
        <a:latin typeface="Arial-Round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6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8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9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2397</TotalTime>
  <Words>493</Words>
  <Application>Microsoft Office PowerPoint</Application>
  <PresentationFormat>Custom</PresentationFormat>
  <Paragraphs>124</Paragraphs>
  <Slides>14</Slides>
  <Notes>6</Notes>
  <HiddenSlides>0</HiddenSlides>
  <MMClips>10</MMClips>
  <ScaleCrop>false</ScaleCrop>
  <HeadingPairs>
    <vt:vector size="4" baseType="variant">
      <vt:variant>
        <vt:lpstr>Theme</vt:lpstr>
      </vt:variant>
      <vt:variant>
        <vt:i4>10</vt:i4>
      </vt:variant>
      <vt:variant>
        <vt:lpstr>Slide Titles</vt:lpstr>
      </vt:variant>
      <vt:variant>
        <vt:i4>14</vt:i4>
      </vt:variant>
    </vt:vector>
  </HeadingPairs>
  <TitlesOfParts>
    <vt:vector size="24" baseType="lpstr">
      <vt:lpstr>Office Theme</vt:lpstr>
      <vt:lpstr>2_Office Theme</vt:lpstr>
      <vt:lpstr>4_Office Theme</vt:lpstr>
      <vt:lpstr>6_Office Theme</vt:lpstr>
      <vt:lpstr>7_Office Theme</vt:lpstr>
      <vt:lpstr>8_Office Theme</vt:lpstr>
      <vt:lpstr>9_Office Theme</vt:lpstr>
      <vt:lpstr>1_Office Theme</vt:lpstr>
      <vt:lpstr>Default Design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VŨ HỒNG</dc:creator>
  <cp:lastModifiedBy>batuyenmuongkhoa@gmail.com</cp:lastModifiedBy>
  <cp:revision>242</cp:revision>
  <dcterms:created xsi:type="dcterms:W3CDTF">2021-06-02T01:34:28Z</dcterms:created>
  <dcterms:modified xsi:type="dcterms:W3CDTF">2025-01-21T14:52:28Z</dcterms:modified>
</cp:coreProperties>
</file>