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media/audio4.wav" ContentType="audio/x-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8" r:id="rId3"/>
    <p:sldMasterId id="2147483706" r:id="rId4"/>
    <p:sldMasterId id="2147483744" r:id="rId5"/>
    <p:sldMasterId id="2147483770" r:id="rId6"/>
  </p:sldMasterIdLst>
  <p:notesMasterIdLst>
    <p:notesMasterId r:id="rId21"/>
  </p:notesMasterIdLst>
  <p:sldIdLst>
    <p:sldId id="265" r:id="rId7"/>
    <p:sldId id="267" r:id="rId8"/>
    <p:sldId id="301" r:id="rId9"/>
    <p:sldId id="303" r:id="rId10"/>
    <p:sldId id="305" r:id="rId11"/>
    <p:sldId id="304" r:id="rId12"/>
    <p:sldId id="319" r:id="rId13"/>
    <p:sldId id="323" r:id="rId14"/>
    <p:sldId id="320" r:id="rId15"/>
    <p:sldId id="308" r:id="rId16"/>
    <p:sldId id="314" r:id="rId17"/>
    <p:sldId id="312" r:id="rId18"/>
    <p:sldId id="313" r:id="rId19"/>
    <p:sldId id="322" r:id="rId20"/>
  </p:sldIdLst>
  <p:sldSz cx="12192000" cy="6858000"/>
  <p:notesSz cx="6858000" cy="9144000"/>
  <p:defaultTextStyle>
    <a:defPPr>
      <a:defRPr lang="en-US"/>
    </a:defPPr>
    <a:lvl1pPr marL="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2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91376" tIns="45718" rIns="91376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 lIns="91376" tIns="45718" rIns="91376" bIns="45718"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lIns="91376" tIns="45718" rIns="91376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 lIns="91376" tIns="45718" rIns="9137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pPr marL="0" marR="0" lvl="0" indent="0" algn="l" defTabSz="913674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376" tIns="45718" rIns="9137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376" tIns="45718" rIns="9137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376" tIns="45718" rIns="9137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6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376" tIns="45718" rIns="9137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 lIns="91376" tIns="45718" rIns="9137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4300"/>
            </a:lvl1pPr>
            <a:lvl2pPr marL="609091" indent="0">
              <a:buNone/>
              <a:defRPr sz="3700"/>
            </a:lvl2pPr>
            <a:lvl3pPr marL="1218240" indent="0">
              <a:buNone/>
              <a:defRPr sz="3200"/>
            </a:lvl3pPr>
            <a:lvl4pPr marL="1827349" indent="0">
              <a:buNone/>
              <a:defRPr sz="2700"/>
            </a:lvl4pPr>
            <a:lvl5pPr marL="2436478" indent="0">
              <a:buNone/>
              <a:defRPr sz="2700"/>
            </a:lvl5pPr>
            <a:lvl6pPr marL="3045568" indent="0">
              <a:buNone/>
              <a:defRPr sz="2700"/>
            </a:lvl6pPr>
            <a:lvl7pPr marL="3654659" indent="0">
              <a:buNone/>
              <a:defRPr sz="2700"/>
            </a:lvl7pPr>
            <a:lvl8pPr marL="4263787" indent="0">
              <a:buNone/>
              <a:defRPr sz="2700"/>
            </a:lvl8pPr>
            <a:lvl9pPr marL="4872898" indent="0">
              <a:buNone/>
              <a:defRPr sz="2700"/>
            </a:lvl9pPr>
          </a:lstStyle>
          <a:p>
            <a:pPr marL="0" marR="0" lvl="0" indent="0" algn="l" defTabSz="9136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9" indent="0" algn="ctr">
              <a:buNone/>
              <a:defRPr sz="2000"/>
            </a:lvl2pPr>
            <a:lvl3pPr marL="913788" indent="0" algn="ctr">
              <a:buNone/>
              <a:defRPr sz="1900"/>
            </a:lvl3pPr>
            <a:lvl4pPr marL="1370682" indent="0" algn="ctr">
              <a:buNone/>
              <a:defRPr sz="1600"/>
            </a:lvl4pPr>
            <a:lvl5pPr marL="1827576" indent="0" algn="ctr">
              <a:buNone/>
              <a:defRPr sz="1600"/>
            </a:lvl5pPr>
            <a:lvl6pPr marL="2284486" indent="0" algn="ctr">
              <a:buNone/>
              <a:defRPr sz="1600"/>
            </a:lvl6pPr>
            <a:lvl7pPr marL="2741362" indent="0" algn="ctr">
              <a:buNone/>
              <a:defRPr sz="1600"/>
            </a:lvl7pPr>
            <a:lvl8pPr marL="3198240" indent="0" algn="ctr">
              <a:buNone/>
              <a:defRPr sz="1600"/>
            </a:lvl8pPr>
            <a:lvl9pPr marL="36551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98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030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5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39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40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57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14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209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9" indent="0">
              <a:buNone/>
              <a:defRPr sz="2800"/>
            </a:lvl2pPr>
            <a:lvl3pPr marL="913788" indent="0">
              <a:buNone/>
              <a:defRPr sz="2400"/>
            </a:lvl3pPr>
            <a:lvl4pPr marL="1370682" indent="0">
              <a:buNone/>
              <a:defRPr sz="2000"/>
            </a:lvl4pPr>
            <a:lvl5pPr marL="1827576" indent="0">
              <a:buNone/>
              <a:defRPr sz="2000"/>
            </a:lvl5pPr>
            <a:lvl6pPr marL="2284486" indent="0">
              <a:buNone/>
              <a:defRPr sz="2000"/>
            </a:lvl6pPr>
            <a:lvl7pPr marL="2741362" indent="0">
              <a:buNone/>
              <a:defRPr sz="2000"/>
            </a:lvl7pPr>
            <a:lvl8pPr marL="3198240" indent="0">
              <a:buNone/>
              <a:defRPr sz="2000"/>
            </a:lvl8pPr>
            <a:lvl9pPr marL="36551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20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70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151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28" tIns="121828" rIns="121828" bIns="12182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28" tIns="121828" rIns="121828" bIns="12182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94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4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87" indent="0">
              <a:buNone/>
              <a:defRPr sz="1200"/>
            </a:lvl2pPr>
            <a:lvl3pPr marL="913992" indent="0">
              <a:buNone/>
              <a:defRPr sz="1100"/>
            </a:lvl3pPr>
            <a:lvl4pPr marL="1370988" indent="0">
              <a:buNone/>
              <a:defRPr sz="900"/>
            </a:lvl4pPr>
            <a:lvl5pPr marL="1827984" indent="0">
              <a:buNone/>
              <a:defRPr sz="900"/>
            </a:lvl5pPr>
            <a:lvl6pPr marL="2284990" indent="0">
              <a:buNone/>
              <a:defRPr sz="900"/>
            </a:lvl6pPr>
            <a:lvl7pPr marL="2741974" indent="0">
              <a:buNone/>
              <a:defRPr sz="900"/>
            </a:lvl7pPr>
            <a:lvl8pPr marL="3198960" indent="0">
              <a:buNone/>
              <a:defRPr sz="900"/>
            </a:lvl8pPr>
            <a:lvl9pPr marL="3655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9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87" indent="0">
              <a:buNone/>
              <a:defRPr sz="1200"/>
            </a:lvl2pPr>
            <a:lvl3pPr marL="913992" indent="0">
              <a:buNone/>
              <a:defRPr sz="1100"/>
            </a:lvl3pPr>
            <a:lvl4pPr marL="1370988" indent="0">
              <a:buNone/>
              <a:defRPr sz="900"/>
            </a:lvl4pPr>
            <a:lvl5pPr marL="1827984" indent="0">
              <a:buNone/>
              <a:defRPr sz="900"/>
            </a:lvl5pPr>
            <a:lvl6pPr marL="2284990" indent="0">
              <a:buNone/>
              <a:defRPr sz="900"/>
            </a:lvl6pPr>
            <a:lvl7pPr marL="2741974" indent="0">
              <a:buNone/>
              <a:defRPr sz="900"/>
            </a:lvl7pPr>
            <a:lvl8pPr marL="3198960" indent="0">
              <a:buNone/>
              <a:defRPr sz="900"/>
            </a:lvl8pPr>
            <a:lvl9pPr marL="3655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388" tIns="91388" rIns="91388" bIns="9138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97"/>
            <a:ext cx="4323608" cy="389695"/>
          </a:xfrm>
          <a:prstGeom prst="rect">
            <a:avLst/>
          </a:prstGeom>
        </p:spPr>
        <p:txBody>
          <a:bodyPr spcFirstLastPara="1" wrap="square" lIns="91388" tIns="91388" rIns="91388" bIns="913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8871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819" indent="0">
              <a:buNone/>
              <a:defRPr sz="1200"/>
            </a:lvl2pPr>
            <a:lvl3pPr marL="913674" indent="0">
              <a:buNone/>
              <a:defRPr sz="1100"/>
            </a:lvl3pPr>
            <a:lvl4pPr marL="1370512" indent="0">
              <a:buNone/>
              <a:defRPr sz="900"/>
            </a:lvl4pPr>
            <a:lvl5pPr marL="1827349" indent="0">
              <a:buNone/>
              <a:defRPr sz="900"/>
            </a:lvl5pPr>
            <a:lvl6pPr marL="2284206" indent="0">
              <a:buNone/>
              <a:defRPr sz="900"/>
            </a:lvl6pPr>
            <a:lvl7pPr marL="2741022" indent="0">
              <a:buNone/>
              <a:defRPr sz="900"/>
            </a:lvl7pPr>
            <a:lvl8pPr marL="3197840" indent="0">
              <a:buNone/>
              <a:defRPr sz="900"/>
            </a:lvl8pPr>
            <a:lvl9pPr marL="36546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819" indent="0">
              <a:buNone/>
              <a:defRPr sz="1200"/>
            </a:lvl2pPr>
            <a:lvl3pPr marL="913674" indent="0">
              <a:buNone/>
              <a:defRPr sz="1100"/>
            </a:lvl3pPr>
            <a:lvl4pPr marL="1370512" indent="0">
              <a:buNone/>
              <a:defRPr sz="900"/>
            </a:lvl4pPr>
            <a:lvl5pPr marL="1827349" indent="0">
              <a:buNone/>
              <a:defRPr sz="900"/>
            </a:lvl5pPr>
            <a:lvl6pPr marL="2284206" indent="0">
              <a:buNone/>
              <a:defRPr sz="900"/>
            </a:lvl6pPr>
            <a:lvl7pPr marL="2741022" indent="0">
              <a:buNone/>
              <a:defRPr sz="900"/>
            </a:lvl7pPr>
            <a:lvl8pPr marL="3197840" indent="0">
              <a:buNone/>
              <a:defRPr sz="900"/>
            </a:lvl8pPr>
            <a:lvl9pPr marL="36546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67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42" indent="-342642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53" indent="-285537" algn="l" defTabSz="9136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36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9" indent="-228429" algn="l" defTabSz="9136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68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3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051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73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429" indent="-22842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36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05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73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819" indent="-4568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30" indent="-380701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85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93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22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1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4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5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61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91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4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7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6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5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87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9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848" tIns="60924" rIns="121848" bIns="609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848" tIns="60924" rIns="121848" bIns="6092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88"/>
              <a:t>11/5/2024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8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43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37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6" indent="-228456" algn="l" defTabSz="9137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20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99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08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0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9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0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8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7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8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6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1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18" rIns="91404" bIns="45718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18" rIns="91404" bIns="45718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fld id="{D7CF0933-AD9A-483E-B55D-B968C5CAA30A}" type="datetimeFigureOut">
              <a:rPr lang="en-US" smtClean="0"/>
              <a:pPr defTabSz="913992">
                <a:defRPr/>
              </a:pPr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fld id="{7E8B42BE-97E8-4C84-9448-6C66074E824B}" type="slidenum">
              <a:rPr lang="en-US" smtClean="0"/>
              <a:pPr defTabSz="913992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3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98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9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9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98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754" indent="-34275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5" indent="-285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12" Type="http://schemas.openxmlformats.org/officeDocument/2006/relationships/audio" Target="../media/audio50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5.xml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5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8.wdp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AFD046C0-B4C3-D272-5E4C-F81279A87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1990794" cy="6642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194273" y="366888"/>
            <a:ext cx="11063857" cy="692493"/>
          </a:xfrm>
          <a:prstGeom prst="rect">
            <a:avLst/>
          </a:prstGeom>
          <a:noFill/>
        </p:spPr>
        <p:txBody>
          <a:bodyPr wrap="none" lIns="121869" tIns="60934" rIns="121869" bIns="60934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87" y="180827"/>
            <a:ext cx="1101452" cy="1078751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1671065" y="1277001"/>
            <a:ext cx="518091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14100" y="1240209"/>
            <a:ext cx="492443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2041" y="2081051"/>
            <a:ext cx="201798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72041" y="3337047"/>
            <a:ext cx="201798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72041" y="4530003"/>
            <a:ext cx="201798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72041" y="5628363"/>
            <a:ext cx="201798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lục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3323" y="2112583"/>
            <a:ext cx="644811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23323" y="3337071"/>
            <a:ext cx="644811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423323" y="4514261"/>
            <a:ext cx="644811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423323" y="5644153"/>
            <a:ext cx="644811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090049" y="2569785"/>
            <a:ext cx="2333297" cy="13873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157579" y="3692551"/>
            <a:ext cx="2265744" cy="143124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5" idx="3"/>
            <a:endCxn id="12" idx="1"/>
          </p:cNvCxnSpPr>
          <p:nvPr/>
        </p:nvCxnSpPr>
        <p:spPr>
          <a:xfrm flipV="1">
            <a:off x="3090049" y="2569785"/>
            <a:ext cx="2333297" cy="2417419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090049" y="5864775"/>
            <a:ext cx="2333297" cy="53602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208" y="100894"/>
            <a:ext cx="6887969" cy="1669729"/>
            <a:chOff x="589295" y="2199196"/>
            <a:chExt cx="2577800" cy="446948"/>
          </a:xfrm>
        </p:grpSpPr>
        <p:sp>
          <p:nvSpPr>
            <p:cNvPr id="19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63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786;p36"/>
          <p:cNvGrpSpPr/>
          <p:nvPr/>
        </p:nvGrpSpPr>
        <p:grpSpPr>
          <a:xfrm rot="-10790939">
            <a:off x="1490155" y="2084298"/>
            <a:ext cx="9662377" cy="1564701"/>
            <a:chOff x="1881479" y="1597500"/>
            <a:chExt cx="1106346" cy="402847"/>
          </a:xfrm>
        </p:grpSpPr>
        <p:sp>
          <p:nvSpPr>
            <p:cNvPr id="23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992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24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25" name="Google Shape;792;p36"/>
          <p:cNvSpPr txBox="1">
            <a:spLocks/>
          </p:cNvSpPr>
          <p:nvPr/>
        </p:nvSpPr>
        <p:spPr>
          <a:xfrm>
            <a:off x="2708392" y="2350604"/>
            <a:ext cx="7696849" cy="761349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latin typeface="Times New Roman" pitchFamily="18" charset="0"/>
                <a:cs typeface="Times New Roman" pitchFamily="18" charset="0"/>
              </a:rPr>
              <a:t>Qua tên sách, em có thể biết được điều gì?</a:t>
            </a:r>
          </a:p>
        </p:txBody>
      </p:sp>
      <p:sp>
        <p:nvSpPr>
          <p:cNvPr id="26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20701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121852" rIns="121852" bIns="121852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defTabSz="913992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2" y="2261075"/>
            <a:ext cx="1235133" cy="1206833"/>
            <a:chOff x="1187619" y="2049661"/>
            <a:chExt cx="1235133" cy="1206833"/>
          </a:xfrm>
        </p:grpSpPr>
        <p:sp>
          <p:nvSpPr>
            <p:cNvPr id="2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2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804052" y="4153012"/>
            <a:ext cx="10862442" cy="1038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01972" y="374320"/>
            <a:ext cx="1635115" cy="1078751"/>
            <a:chOff x="2210284" y="3447251"/>
            <a:chExt cx="826089" cy="809063"/>
          </a:xfrm>
        </p:grpSpPr>
        <p:sp>
          <p:nvSpPr>
            <p:cNvPr id="32" name="Oval 3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6017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70286"/>
            <a:ext cx="12192000" cy="6727077"/>
            <a:chOff x="0" y="-48576"/>
            <a:chExt cx="9144000" cy="518144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0" y="-48576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5866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08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36" y="330380"/>
            <a:ext cx="11580495" cy="132588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698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3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09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7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29615" y="1912388"/>
            <a:ext cx="3148702" cy="842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algn="ctr"/>
            <a:r>
              <a:rPr lang="en-US" sz="3100" dirty="0">
                <a:latin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1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1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31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20133" y="3209689"/>
            <a:ext cx="3158184" cy="842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algn="ctr"/>
            <a:r>
              <a:rPr lang="en-US" sz="3100" dirty="0">
                <a:latin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1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1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31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683374" y="1912389"/>
            <a:ext cx="3322122" cy="842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algn="ctr"/>
            <a:r>
              <a:rPr lang="en-US" sz="3100" dirty="0">
                <a:latin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1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1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1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83374" y="3165657"/>
            <a:ext cx="3311963" cy="842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algn="ctr"/>
            <a:r>
              <a:rPr lang="en-US" sz="3100" dirty="0">
                <a:latin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1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1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1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31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1482 L -0.00508 0.00231 C -0.00508 0.00995 -0.14003 0.01944 -0.24944 0.01944 L -0.49355 0.01944 " pathEditMode="relative" rAng="0" ptsTypes="FfFF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4" y="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8533e-05 4.62243e-05 L 1.28533e-05 0.0873148 C 1.28533e-05 0.126411 0.000127854 0.174583 0.000221188 0.174583 L 0.000429523 0.174583 " pathEditMode="relative" rAng="0" ptsTypes="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5408 -0.01333 L -0.00505408 -0.0880059 C -0.00505408 -0.121461 -0.00493908 -0.162682 -0.00484575 -0.162682 L -0.00463741 -0.162682 " pathEditMode="relative" rAng="0" ptsTypes="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1459 L 0.00208 -0.01759 C 0.00208 -0.01921 0.13963 -0.02084 0.25127 -0.02084 L 0.50071 -0.02084 " pathEditMode="relative" rAng="0" ptsTypes="FfFF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32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 animBg="1"/>
      <p:bldP spid="19" grpId="1" animBg="1"/>
      <p:bldP spid="21" grpId="0" animBg="1"/>
      <p:bldP spid="21" grpId="1" animBg="1"/>
      <p:bldP spid="22" grpId="0" bldLvl="0" animBg="1"/>
      <p:bldP spid="22" grpId="1" animBg="1"/>
      <p:bldP spid="23" grpId="0" animBg="1"/>
      <p:bldP spid="23" grpId="1" animBg="1"/>
      <p:bldP spid="2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70286"/>
            <a:ext cx="12192000" cy="6727077"/>
            <a:chOff x="0" y="-48576"/>
            <a:chExt cx="9144000" cy="518144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0" y="-48576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Content Placeholder 5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39" y="157650"/>
            <a:ext cx="10641740" cy="40720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0270" y="4445876"/>
            <a:ext cx="926856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Thông,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Đước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2064" y="5276214"/>
            <a:ext cx="1009122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AB093-4E78-2289-5574-872C04ADF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93FFB93-2920-FB78-F125-EB1AFABCF7E2}"/>
              </a:ext>
            </a:extLst>
          </p:cNvPr>
          <p:cNvGrpSpPr/>
          <p:nvPr/>
        </p:nvGrpSpPr>
        <p:grpSpPr>
          <a:xfrm>
            <a:off x="0" y="70286"/>
            <a:ext cx="12192000" cy="6727077"/>
            <a:chOff x="0" y="-48576"/>
            <a:chExt cx="9144000" cy="5181443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7C9E83-1528-CCC4-6C7A-D51A8A254B58}"/>
                </a:ext>
              </a:extLst>
            </p:cNvPr>
            <p:cNvCxnSpPr/>
            <p:nvPr/>
          </p:nvCxnSpPr>
          <p:spPr>
            <a:xfrm>
              <a:off x="0" y="-48576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914537-0955-841D-D4CA-CA895024857F}"/>
                </a:ext>
              </a:extLst>
            </p:cNvPr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EE2693-49A0-F4C8-BC7B-F94A11789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5866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61CC1E4E-2AA6-9DF5-698E-1AFA746F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70" y="4751608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A9372-0216-576E-F312-3000C771D920}"/>
              </a:ext>
            </a:extLst>
          </p:cNvPr>
          <p:cNvSpPr txBox="1"/>
          <p:nvPr/>
        </p:nvSpPr>
        <p:spPr>
          <a:xfrm>
            <a:off x="1041990" y="1480841"/>
            <a:ext cx="103118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555555"/>
                </a:solidFill>
                <a:effectLst/>
                <a:latin typeface="+mj-lt"/>
              </a:rPr>
              <a:t>           </a:t>
            </a:r>
            <a:r>
              <a:rPr lang="vi-VN" sz="3200" b="1" i="0" dirty="0">
                <a:effectLst/>
                <a:latin typeface="+mj-lt"/>
              </a:rPr>
              <a:t>Để giữ gìn được sách vở, đồ dùng học tập luôn sạch đẹp,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200" b="1" i="0" dirty="0">
                <a:effectLst/>
                <a:latin typeface="+mj-lt"/>
              </a:rPr>
              <a:t> cần sắp xếp chúng thật ngăn nắp, không làm những điều gì gây hư hỏng chúng.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>
                <a:effectLst/>
                <a:latin typeface="+mj-lt"/>
              </a:rPr>
              <a:t>phải luôn giữ thái độ biết trân trọng, vui vẻ mà giữ gìn sách vở luôn được sạch đẹp nhất.</a:t>
            </a:r>
            <a:endParaRPr lang="en-US" sz="3200" b="1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29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7" name="cashreg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30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8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4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015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824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18"/>
            <a:ext cx="11948391" cy="707887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CUỐN SÁCH CỦA 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46165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68301" y="146129"/>
            <a:ext cx="1477328" cy="492443"/>
          </a:xfrm>
          <a:prstGeom prst="rect">
            <a:avLst/>
          </a:prstGeom>
          <a:solidFill>
            <a:srgbClr val="00B0F0"/>
          </a:solidFill>
        </p:spPr>
        <p:txBody>
          <a:bodyPr wrap="none" lIns="121845" tIns="60922" rIns="121845" bIns="60922" rtlCol="0">
            <a:spAutoFit/>
          </a:bodyPr>
          <a:lstStyle/>
          <a:p>
            <a:pPr defTabSz="1218390">
              <a:buClr>
                <a:srgbClr val="000000"/>
              </a:buClr>
            </a:pPr>
            <a:r>
              <a:rPr lang="vi-VN" sz="2400" kern="0">
                <a:solidFill>
                  <a:srgbClr val="000000"/>
                </a:solidFill>
                <a:cs typeface="Arial"/>
                <a:sym typeface="Arial"/>
              </a:rPr>
              <a:t>Đọc mẫu</a:t>
            </a:r>
            <a:endParaRPr lang="en-US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 Box 3"/>
          <p:cNvSpPr txBox="1"/>
          <p:nvPr/>
        </p:nvSpPr>
        <p:spPr>
          <a:xfrm>
            <a:off x="3170597" y="239397"/>
            <a:ext cx="5325745" cy="706755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090119"/>
            <a:ext cx="11206480" cy="5663089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5" name="voltag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5057777" y="2147684"/>
            <a:ext cx="4023163" cy="933589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992">
              <a:defRPr/>
            </a:pPr>
            <a:r>
              <a:rPr lang="en-US" sz="5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5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5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295903" y="2147705"/>
            <a:ext cx="571500" cy="70788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992">
              <a:defRPr/>
            </a:pP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92" y="2949146"/>
            <a:ext cx="2447925" cy="70788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992">
              <a:defRPr/>
            </a:pP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3099620"/>
            <a:ext cx="4687120" cy="933589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992">
              <a:defRPr/>
            </a:pPr>
            <a:r>
              <a:rPr lang="en-US" sz="5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5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141205" y="4138004"/>
            <a:ext cx="2504907" cy="933589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992">
              <a:defRPr/>
            </a:pPr>
            <a:r>
              <a:rPr lang="en-US" sz="5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5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5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0" y="-72643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85" y="345623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04" tIns="45718" rIns="91404" bIns="45718" rtlCol="0" anchor="ctr"/>
          <a:lstStyle/>
          <a:p>
            <a:pPr algn="ctr" defTabSz="913992">
              <a:defRPr/>
            </a:pP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9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70286"/>
            <a:ext cx="12192000" cy="6727077"/>
            <a:chOff x="0" y="-48576"/>
            <a:chExt cx="9144000" cy="518144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0" y="-48576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662770" y="498545"/>
            <a:ext cx="5379031" cy="861771"/>
          </a:xfrm>
          <a:prstGeom prst="rect">
            <a:avLst/>
          </a:prstGeom>
          <a:noFill/>
        </p:spPr>
        <p:txBody>
          <a:bodyPr wrap="none" lIns="121869" tIns="60934" rIns="121869" bIns="60934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012" y="1740408"/>
            <a:ext cx="10813637" cy="1477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21869" tIns="60934" rIns="121869" bIns="60934">
            <a:spAutoFit/>
          </a:bodyPr>
          <a:lstStyle/>
          <a:p>
            <a:r>
              <a:rPr lang="en-US" sz="3700" dirty="0">
                <a:solidFill>
                  <a:srgbClr val="0418AC"/>
                </a:solidFill>
              </a:rPr>
              <a:t>  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40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998870" y="1823139"/>
            <a:ext cx="133977" cy="6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786497" y="2575979"/>
            <a:ext cx="133977" cy="6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0077408" y="2479067"/>
            <a:ext cx="200965" cy="610772"/>
            <a:chOff x="7491613" y="1711779"/>
            <a:chExt cx="150724" cy="458079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491613" y="1711779"/>
              <a:ext cx="100483" cy="4580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541854" y="1711779"/>
              <a:ext cx="100483" cy="4580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flipH="1">
            <a:off x="6029035" y="2516799"/>
            <a:ext cx="133977" cy="6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5866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08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9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09952" y="220724"/>
            <a:ext cx="7064693" cy="61544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090097"/>
            <a:ext cx="11206480" cy="133882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1072655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2386475"/>
            <a:ext cx="11206480" cy="923328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0160" y="2386473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70560" y="3338163"/>
            <a:ext cx="11206480" cy="923328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57459" y="3369695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774835" y="4398339"/>
            <a:ext cx="11206480" cy="2169823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(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98668" y="4508679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86056"/>
            <a:ext cx="12192000" cy="6664009"/>
            <a:chOff x="0" y="0"/>
            <a:chExt cx="9144000" cy="513286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46154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528841" y="146129"/>
            <a:ext cx="3323987" cy="492443"/>
          </a:xfrm>
          <a:prstGeom prst="rect">
            <a:avLst/>
          </a:prstGeom>
          <a:solidFill>
            <a:srgbClr val="00B0F0"/>
          </a:solidFill>
        </p:spPr>
        <p:txBody>
          <a:bodyPr wrap="none" lIns="121866" tIns="60933" rIns="121866" bIns="60933" rtlCol="0">
            <a:spAutoFit/>
          </a:bodyPr>
          <a:lstStyle/>
          <a:p>
            <a:pPr defTabSz="121863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 nối tiếp theo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664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46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06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" y="86650"/>
            <a:ext cx="2953865" cy="2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2965" y="1700581"/>
            <a:ext cx="1130636" cy="861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/>
              <a:t>Giải nghĩa</a:t>
            </a:r>
          </a:p>
        </p:txBody>
      </p:sp>
      <p:sp>
        <p:nvSpPr>
          <p:cNvPr id="5" name="Oval 4"/>
          <p:cNvSpPr/>
          <p:nvPr/>
        </p:nvSpPr>
        <p:spPr>
          <a:xfrm>
            <a:off x="3373821" y="710085"/>
            <a:ext cx="7520151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5222" y="905589"/>
            <a:ext cx="7053603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lục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: phần ghi tên các bài, các truyện theo số trang trong sách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89698" y="2637259"/>
            <a:ext cx="6931309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06755" y="3082633"/>
            <a:ext cx="6135297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giả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: người làm ra tác phẩm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56" l="8475" r="96610">
                        <a14:foregroundMark x1="43220" y1="20779" x2="43220" y2="20779"/>
                        <a14:foregroundMark x1="23729" y1="17532" x2="23729" y2="17532"/>
                        <a14:foregroundMark x1="92373" y1="70779" x2="92373" y2="70779"/>
                        <a14:foregroundMark x1="87288" y1="66234" x2="87288" y2="66234"/>
                        <a14:foregroundMark x1="80508" y1="66234" x2="80508" y2="6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415" y="434121"/>
            <a:ext cx="1300564" cy="169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377" l="9091" r="88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82" y="2943124"/>
            <a:ext cx="1519695" cy="160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902058" y="4557997"/>
            <a:ext cx="7926632" cy="20655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76855" y="5206483"/>
            <a:ext cx="6721219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xuất bản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: nơi cuốn sách ra đời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35" b="97419" l="4762" r="94444">
                        <a14:foregroundMark x1="48413" y1="48387" x2="48413" y2="48387"/>
                        <a14:foregroundMark x1="69841" y1="47742" x2="69841" y2="4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" y="4557997"/>
            <a:ext cx="16002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9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hammer.wav"/>
          </p:stSnd>
        </p:sndAc>
      </p:transition>
    </mc:Choice>
    <mc:Fallback xmlns="">
      <p:transition spd="slow">
        <p:dissolve/>
        <p:sndAc>
          <p:stSnd>
            <p:snd r:embed="rId1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161A7-64F6-0400-438F-C33E02945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82BB7208-7653-3B12-9405-B5E69922CBD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09952" y="220724"/>
            <a:ext cx="7064693" cy="61544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A2AC8-73B9-21CF-3F21-F8B82F25A0A2}"/>
              </a:ext>
            </a:extLst>
          </p:cNvPr>
          <p:cNvSpPr txBox="1"/>
          <p:nvPr/>
        </p:nvSpPr>
        <p:spPr>
          <a:xfrm>
            <a:off x="619760" y="1090097"/>
            <a:ext cx="11206480" cy="133882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0ED3815-1EDE-FFA9-F0CE-3687DC97B81C}"/>
              </a:ext>
            </a:extLst>
          </p:cNvPr>
          <p:cNvSpPr/>
          <p:nvPr/>
        </p:nvSpPr>
        <p:spPr>
          <a:xfrm>
            <a:off x="60960" y="1072655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1B131-F540-C85F-EA31-2BB886D2A5BF}"/>
              </a:ext>
            </a:extLst>
          </p:cNvPr>
          <p:cNvSpPr txBox="1"/>
          <p:nvPr/>
        </p:nvSpPr>
        <p:spPr>
          <a:xfrm>
            <a:off x="619760" y="2386475"/>
            <a:ext cx="11206480" cy="923328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67CB18-0BA2-7115-484D-3264D68D9BFC}"/>
              </a:ext>
            </a:extLst>
          </p:cNvPr>
          <p:cNvSpPr/>
          <p:nvPr/>
        </p:nvSpPr>
        <p:spPr>
          <a:xfrm>
            <a:off x="10160" y="2386473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7671D-B97E-27F9-3BBD-800BC572F464}"/>
              </a:ext>
            </a:extLst>
          </p:cNvPr>
          <p:cNvSpPr txBox="1"/>
          <p:nvPr/>
        </p:nvSpPr>
        <p:spPr>
          <a:xfrm>
            <a:off x="670560" y="3338163"/>
            <a:ext cx="11206480" cy="923328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06FD54-89F9-F5AF-7ADB-513B411CF727}"/>
              </a:ext>
            </a:extLst>
          </p:cNvPr>
          <p:cNvSpPr/>
          <p:nvPr/>
        </p:nvSpPr>
        <p:spPr>
          <a:xfrm>
            <a:off x="57459" y="3369695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0B432-FF31-AF69-FDE2-D11776CD993D}"/>
              </a:ext>
            </a:extLst>
          </p:cNvPr>
          <p:cNvSpPr txBox="1"/>
          <p:nvPr/>
        </p:nvSpPr>
        <p:spPr>
          <a:xfrm>
            <a:off x="774835" y="4398339"/>
            <a:ext cx="11206480" cy="2169823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(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851EDF-53D4-E848-4EDE-C0C6E921FCE0}"/>
              </a:ext>
            </a:extLst>
          </p:cNvPr>
          <p:cNvSpPr/>
          <p:nvPr/>
        </p:nvSpPr>
        <p:spPr>
          <a:xfrm>
            <a:off x="98668" y="4508679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55AE75-F535-48EE-D5F8-6DE3F174D1C2}"/>
              </a:ext>
            </a:extLst>
          </p:cNvPr>
          <p:cNvGrpSpPr/>
          <p:nvPr/>
        </p:nvGrpSpPr>
        <p:grpSpPr>
          <a:xfrm>
            <a:off x="0" y="86056"/>
            <a:ext cx="12192000" cy="6664009"/>
            <a:chOff x="0" y="0"/>
            <a:chExt cx="9144000" cy="5132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A0C8C9-6A5A-8100-0449-E65666AC91BF}"/>
                </a:ext>
              </a:extLst>
            </p:cNvPr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995202D-69F4-BFF6-196A-8768ECFF3DAE}"/>
                </a:ext>
              </a:extLst>
            </p:cNvPr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167BB7D6-8686-CD77-12DF-5FA977E4C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46154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BDD987-2F24-76B8-4838-D1C2B8C7E316}"/>
              </a:ext>
            </a:extLst>
          </p:cNvPr>
          <p:cNvSpPr txBox="1"/>
          <p:nvPr/>
        </p:nvSpPr>
        <p:spPr>
          <a:xfrm>
            <a:off x="8528841" y="146129"/>
            <a:ext cx="2060712" cy="492388"/>
          </a:xfrm>
          <a:prstGeom prst="rect">
            <a:avLst/>
          </a:prstGeom>
          <a:solidFill>
            <a:srgbClr val="00B0F0"/>
          </a:solidFill>
        </p:spPr>
        <p:txBody>
          <a:bodyPr wrap="none" lIns="121866" tIns="60933" rIns="121866" bIns="60933" rtlCol="0">
            <a:spAutoFit/>
          </a:bodyPr>
          <a:lstStyle/>
          <a:p>
            <a:pPr defTabSz="121863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cặp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51685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28" y="2854207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12192000" cy="6858001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7" y="2127131"/>
            <a:ext cx="5768772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113449" cy="68095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3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6" y="2375984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2" y="4007799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17" y="3793317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156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801</Words>
  <Application>Microsoft Office PowerPoint</Application>
  <PresentationFormat>Widescreen</PresentationFormat>
  <Paragraphs>69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Microsoft YaHei</vt:lpstr>
      <vt:lpstr>Arial</vt:lpstr>
      <vt:lpstr>Arial Rounded MT Bold</vt:lpstr>
      <vt:lpstr>Arial-Rounded</vt:lpstr>
      <vt:lpstr>Calibri</vt:lpstr>
      <vt:lpstr>Calibri Light</vt:lpstr>
      <vt:lpstr>Just Another Hand</vt:lpstr>
      <vt:lpstr>Times New Roman</vt:lpstr>
      <vt:lpstr>1_Office Theme</vt:lpstr>
      <vt:lpstr>2_Office Theme</vt:lpstr>
      <vt:lpstr>3_Office Theme</vt:lpstr>
      <vt:lpstr>6_Office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THUONG LIEN</cp:lastModifiedBy>
  <cp:revision>46</cp:revision>
  <dcterms:created xsi:type="dcterms:W3CDTF">2021-05-25T09:40:38Z</dcterms:created>
  <dcterms:modified xsi:type="dcterms:W3CDTF">2024-11-05T07:53:10Z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