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6" r:id="rId4"/>
    <p:sldMasterId id="2147483708" r:id="rId5"/>
    <p:sldMasterId id="2147483720" r:id="rId6"/>
    <p:sldMasterId id="2147483736" r:id="rId7"/>
    <p:sldMasterId id="2147483748" r:id="rId8"/>
    <p:sldMasterId id="2147483760" r:id="rId9"/>
    <p:sldMasterId id="2147483777" r:id="rId10"/>
  </p:sldMasterIdLst>
  <p:notesMasterIdLst>
    <p:notesMasterId r:id="rId47"/>
  </p:notesMasterIdLst>
  <p:sldIdLst>
    <p:sldId id="257" r:id="rId11"/>
    <p:sldId id="262" r:id="rId12"/>
    <p:sldId id="276" r:id="rId13"/>
    <p:sldId id="277" r:id="rId14"/>
    <p:sldId id="278" r:id="rId15"/>
    <p:sldId id="279" r:id="rId16"/>
    <p:sldId id="280" r:id="rId17"/>
    <p:sldId id="281" r:id="rId18"/>
    <p:sldId id="282" r:id="rId19"/>
    <p:sldId id="268" r:id="rId20"/>
    <p:sldId id="283" r:id="rId21"/>
    <p:sldId id="284" r:id="rId22"/>
    <p:sldId id="290" r:id="rId23"/>
    <p:sldId id="285" r:id="rId24"/>
    <p:sldId id="286" r:id="rId25"/>
    <p:sldId id="287" r:id="rId26"/>
    <p:sldId id="288" r:id="rId27"/>
    <p:sldId id="273" r:id="rId28"/>
    <p:sldId id="309" r:id="rId29"/>
    <p:sldId id="310" r:id="rId30"/>
    <p:sldId id="289" r:id="rId31"/>
    <p:sldId id="291" r:id="rId32"/>
    <p:sldId id="292" r:id="rId33"/>
    <p:sldId id="295" r:id="rId34"/>
    <p:sldId id="296" r:id="rId35"/>
    <p:sldId id="270" r:id="rId36"/>
    <p:sldId id="263" r:id="rId37"/>
    <p:sldId id="298" r:id="rId38"/>
    <p:sldId id="299" r:id="rId39"/>
    <p:sldId id="313" r:id="rId40"/>
    <p:sldId id="300" r:id="rId41"/>
    <p:sldId id="301" r:id="rId42"/>
    <p:sldId id="302" r:id="rId43"/>
    <p:sldId id="303" r:id="rId44"/>
    <p:sldId id="314" r:id="rId45"/>
    <p:sldId id="259" r:id="rId46"/>
  </p:sldIdLst>
  <p:sldSz cx="9144000" cy="5143500" type="screen16x9"/>
  <p:notesSz cx="6858000" cy="9144000"/>
  <p:defaultTextStyle>
    <a:defPPr>
      <a:defRPr lang="en-US"/>
    </a:defPPr>
    <a:lvl1pPr marL="0" algn="l" defTabSz="914063" rtl="0" eaLnBrk="1" latinLnBrk="0" hangingPunct="1">
      <a:defRPr sz="1800" kern="1200">
        <a:solidFill>
          <a:schemeClr val="tx1"/>
        </a:solidFill>
        <a:latin typeface="+mn-lt"/>
        <a:ea typeface="+mn-ea"/>
        <a:cs typeface="+mn-cs"/>
      </a:defRPr>
    </a:lvl1pPr>
    <a:lvl2pPr marL="457022" algn="l" defTabSz="914063" rtl="0" eaLnBrk="1" latinLnBrk="0" hangingPunct="1">
      <a:defRPr sz="1800" kern="1200">
        <a:solidFill>
          <a:schemeClr val="tx1"/>
        </a:solidFill>
        <a:latin typeface="+mn-lt"/>
        <a:ea typeface="+mn-ea"/>
        <a:cs typeface="+mn-cs"/>
      </a:defRPr>
    </a:lvl2pPr>
    <a:lvl3pPr marL="914063" algn="l" defTabSz="914063" rtl="0" eaLnBrk="1" latinLnBrk="0" hangingPunct="1">
      <a:defRPr sz="1800" kern="1200">
        <a:solidFill>
          <a:schemeClr val="tx1"/>
        </a:solidFill>
        <a:latin typeface="+mn-lt"/>
        <a:ea typeface="+mn-ea"/>
        <a:cs typeface="+mn-cs"/>
      </a:defRPr>
    </a:lvl3pPr>
    <a:lvl4pPr marL="1371090" algn="l" defTabSz="914063" rtl="0" eaLnBrk="1" latinLnBrk="0" hangingPunct="1">
      <a:defRPr sz="1800" kern="1200">
        <a:solidFill>
          <a:schemeClr val="tx1"/>
        </a:solidFill>
        <a:latin typeface="+mn-lt"/>
        <a:ea typeface="+mn-ea"/>
        <a:cs typeface="+mn-cs"/>
      </a:defRPr>
    </a:lvl4pPr>
    <a:lvl5pPr marL="1828124" algn="l" defTabSz="914063" rtl="0" eaLnBrk="1" latinLnBrk="0" hangingPunct="1">
      <a:defRPr sz="1800" kern="1200">
        <a:solidFill>
          <a:schemeClr val="tx1"/>
        </a:solidFill>
        <a:latin typeface="+mn-lt"/>
        <a:ea typeface="+mn-ea"/>
        <a:cs typeface="+mn-cs"/>
      </a:defRPr>
    </a:lvl5pPr>
    <a:lvl6pPr marL="2285145" algn="l" defTabSz="914063" rtl="0" eaLnBrk="1" latinLnBrk="0" hangingPunct="1">
      <a:defRPr sz="1800" kern="1200">
        <a:solidFill>
          <a:schemeClr val="tx1"/>
        </a:solidFill>
        <a:latin typeface="+mn-lt"/>
        <a:ea typeface="+mn-ea"/>
        <a:cs typeface="+mn-cs"/>
      </a:defRPr>
    </a:lvl6pPr>
    <a:lvl7pPr marL="2742167" algn="l" defTabSz="914063" rtl="0" eaLnBrk="1" latinLnBrk="0" hangingPunct="1">
      <a:defRPr sz="1800" kern="1200">
        <a:solidFill>
          <a:schemeClr val="tx1"/>
        </a:solidFill>
        <a:latin typeface="+mn-lt"/>
        <a:ea typeface="+mn-ea"/>
        <a:cs typeface="+mn-cs"/>
      </a:defRPr>
    </a:lvl7pPr>
    <a:lvl8pPr marL="3199200" algn="l" defTabSz="914063" rtl="0" eaLnBrk="1" latinLnBrk="0" hangingPunct="1">
      <a:defRPr sz="1800" kern="1200">
        <a:solidFill>
          <a:schemeClr val="tx1"/>
        </a:solidFill>
        <a:latin typeface="+mn-lt"/>
        <a:ea typeface="+mn-ea"/>
        <a:cs typeface="+mn-cs"/>
      </a:defRPr>
    </a:lvl8pPr>
    <a:lvl9pPr marL="3656228" algn="l" defTabSz="91406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66CC"/>
    <a:srgbClr val="00CC00"/>
    <a:srgbClr val="FF6600"/>
    <a:srgbClr val="FFFF66"/>
    <a:srgbClr val="F8E65E"/>
    <a:srgbClr val="8000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706" y="2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8124E4-922E-4844-ADBC-AE6AEFC899CD}" type="datetimeFigureOut">
              <a:rPr lang="en-US" smtClean="0"/>
              <a:t>1/21/2025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7BB56C-AF5C-44B3-8271-49F0D7CC2FE4}" type="slidenum">
              <a:rPr lang="en-US" smtClean="0"/>
              <a:t>‹#›</a:t>
            </a:fld>
            <a:endParaRPr lang="en-US"/>
          </a:p>
        </p:txBody>
      </p:sp>
    </p:spTree>
    <p:extLst>
      <p:ext uri="{BB962C8B-B14F-4D97-AF65-F5344CB8AC3E}">
        <p14:creationId xmlns:p14="http://schemas.microsoft.com/office/powerpoint/2010/main" val="1759505434"/>
      </p:ext>
    </p:extLst>
  </p:cSld>
  <p:clrMap bg1="lt1" tx1="dk1" bg2="lt2" tx2="dk2" accent1="accent1" accent2="accent2" accent3="accent3" accent4="accent4" accent5="accent5" accent6="accent6" hlink="hlink" folHlink="folHlink"/>
  <p:notesStyle>
    <a:lvl1pPr marL="0" algn="l" defTabSz="914063" rtl="0" eaLnBrk="1" latinLnBrk="0" hangingPunct="1">
      <a:defRPr sz="1200" kern="1200">
        <a:solidFill>
          <a:schemeClr val="tx1"/>
        </a:solidFill>
        <a:latin typeface="+mn-lt"/>
        <a:ea typeface="+mn-ea"/>
        <a:cs typeface="+mn-cs"/>
      </a:defRPr>
    </a:lvl1pPr>
    <a:lvl2pPr marL="457022" algn="l" defTabSz="914063" rtl="0" eaLnBrk="1" latinLnBrk="0" hangingPunct="1">
      <a:defRPr sz="1200" kern="1200">
        <a:solidFill>
          <a:schemeClr val="tx1"/>
        </a:solidFill>
        <a:latin typeface="+mn-lt"/>
        <a:ea typeface="+mn-ea"/>
        <a:cs typeface="+mn-cs"/>
      </a:defRPr>
    </a:lvl2pPr>
    <a:lvl3pPr marL="914063" algn="l" defTabSz="914063" rtl="0" eaLnBrk="1" latinLnBrk="0" hangingPunct="1">
      <a:defRPr sz="1200" kern="1200">
        <a:solidFill>
          <a:schemeClr val="tx1"/>
        </a:solidFill>
        <a:latin typeface="+mn-lt"/>
        <a:ea typeface="+mn-ea"/>
        <a:cs typeface="+mn-cs"/>
      </a:defRPr>
    </a:lvl3pPr>
    <a:lvl4pPr marL="1371090" algn="l" defTabSz="914063" rtl="0" eaLnBrk="1" latinLnBrk="0" hangingPunct="1">
      <a:defRPr sz="1200" kern="1200">
        <a:solidFill>
          <a:schemeClr val="tx1"/>
        </a:solidFill>
        <a:latin typeface="+mn-lt"/>
        <a:ea typeface="+mn-ea"/>
        <a:cs typeface="+mn-cs"/>
      </a:defRPr>
    </a:lvl4pPr>
    <a:lvl5pPr marL="1828124" algn="l" defTabSz="914063" rtl="0" eaLnBrk="1" latinLnBrk="0" hangingPunct="1">
      <a:defRPr sz="1200" kern="1200">
        <a:solidFill>
          <a:schemeClr val="tx1"/>
        </a:solidFill>
        <a:latin typeface="+mn-lt"/>
        <a:ea typeface="+mn-ea"/>
        <a:cs typeface="+mn-cs"/>
      </a:defRPr>
    </a:lvl5pPr>
    <a:lvl6pPr marL="2285145" algn="l" defTabSz="914063" rtl="0" eaLnBrk="1" latinLnBrk="0" hangingPunct="1">
      <a:defRPr sz="1200" kern="1200">
        <a:solidFill>
          <a:schemeClr val="tx1"/>
        </a:solidFill>
        <a:latin typeface="+mn-lt"/>
        <a:ea typeface="+mn-ea"/>
        <a:cs typeface="+mn-cs"/>
      </a:defRPr>
    </a:lvl6pPr>
    <a:lvl7pPr marL="2742167" algn="l" defTabSz="914063" rtl="0" eaLnBrk="1" latinLnBrk="0" hangingPunct="1">
      <a:defRPr sz="1200" kern="1200">
        <a:solidFill>
          <a:schemeClr val="tx1"/>
        </a:solidFill>
        <a:latin typeface="+mn-lt"/>
        <a:ea typeface="+mn-ea"/>
        <a:cs typeface="+mn-cs"/>
      </a:defRPr>
    </a:lvl7pPr>
    <a:lvl8pPr marL="3199200" algn="l" defTabSz="914063" rtl="0" eaLnBrk="1" latinLnBrk="0" hangingPunct="1">
      <a:defRPr sz="1200" kern="1200">
        <a:solidFill>
          <a:schemeClr val="tx1"/>
        </a:solidFill>
        <a:latin typeface="+mn-lt"/>
        <a:ea typeface="+mn-ea"/>
        <a:cs typeface="+mn-cs"/>
      </a:defRPr>
    </a:lvl8pPr>
    <a:lvl9pPr marL="3656228" algn="l" defTabSz="9140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2FEAEB15-AA8B-4910-80D8-F3E86E28975E}" type="slidenum">
              <a:rPr lang="en-US" altLang="zh-CN" sz="1200">
                <a:solidFill>
                  <a:prstClr val="black"/>
                </a:solidFill>
              </a:rPr>
              <a:pPr/>
              <a:t>1</a:t>
            </a:fld>
            <a:endParaRPr lang="en-US" altLang="zh-CN" sz="1200">
              <a:solidFill>
                <a:prstClr val="black"/>
              </a:solidFill>
            </a:endParaRPr>
          </a:p>
        </p:txBody>
      </p:sp>
      <p:sp>
        <p:nvSpPr>
          <p:cNvPr id="30723" name="Rectangle 2"/>
          <p:cNvSpPr>
            <a:spLocks noGrp="1" noRot="1" noChangeAspect="1" noChangeArrowheads="1" noTextEdit="1"/>
          </p:cNvSpPr>
          <p:nvPr>
            <p:ph type="sldImg"/>
          </p:nvPr>
        </p:nvSpPr>
        <p:spPr>
          <a:xfrm>
            <a:off x="381000" y="685800"/>
            <a:ext cx="6096000" cy="3429000"/>
          </a:xfrm>
          <a:ln/>
        </p:spPr>
      </p:sp>
      <p:sp>
        <p:nvSpPr>
          <p:cNvPr id="30724" name="Rectangle 3"/>
          <p:cNvSpPr>
            <a:spLocks noGrp="1" noChangeArrowheads="1"/>
          </p:cNvSpPr>
          <p:nvPr>
            <p:ph type="body" idx="1"/>
          </p:nvPr>
        </p:nvSpPr>
        <p:spPr>
          <a:noFill/>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pPr eaLnBrk="1" hangingPunct="1"/>
            <a:endParaRPr lang="zh-CN" altLang="zh-CN" dirty="0" smtClean="0">
              <a:ea typeface="宋体"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8071F277-CA54-4292-8FB7-068620EBDFF4}" type="slidenum">
              <a:rPr lang="en-US" altLang="zh-CN" sz="1200">
                <a:solidFill>
                  <a:prstClr val="black"/>
                </a:solidFill>
              </a:rPr>
              <a:pPr/>
              <a:t>10</a:t>
            </a:fld>
            <a:endParaRPr lang="en-US" altLang="zh-CN" sz="1200">
              <a:solidFill>
                <a:prstClr val="black"/>
              </a:solidFill>
            </a:endParaRPr>
          </a:p>
        </p:txBody>
      </p:sp>
      <p:sp>
        <p:nvSpPr>
          <p:cNvPr id="41987" name="Rectangle 2"/>
          <p:cNvSpPr>
            <a:spLocks noGrp="1" noRot="1" noChangeAspect="1" noChangeArrowheads="1" noTextEdit="1"/>
          </p:cNvSpPr>
          <p:nvPr>
            <p:ph type="sldImg"/>
          </p:nvPr>
        </p:nvSpPr>
        <p:spPr>
          <a:xfrm>
            <a:off x="381000" y="685800"/>
            <a:ext cx="6096000" cy="3429000"/>
          </a:xfrm>
          <a:ln/>
        </p:spPr>
      </p:sp>
      <p:sp>
        <p:nvSpPr>
          <p:cNvPr id="41988"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eaLnBrk="1" hangingPunct="1"/>
            <a:endParaRPr lang="zh-CN" altLang="zh-CN" dirty="0" smtClean="0">
              <a:ea typeface="宋体"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94423"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548176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94423"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548176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07BB56C-AF5C-44B3-8271-49F0D7CC2FE4}" type="slidenum">
              <a:rPr lang="en-US" smtClean="0"/>
              <a:t>13</a:t>
            </a:fld>
            <a:endParaRPr lang="en-US"/>
          </a:p>
        </p:txBody>
      </p:sp>
    </p:spTree>
    <p:extLst>
      <p:ext uri="{BB962C8B-B14F-4D97-AF65-F5344CB8AC3E}">
        <p14:creationId xmlns:p14="http://schemas.microsoft.com/office/powerpoint/2010/main" val="578310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111506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111506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111506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111506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171373FB-D64A-41D6-8336-2D982AFA5997}" type="slidenum">
              <a:rPr lang="en-US" altLang="zh-CN" sz="1200">
                <a:solidFill>
                  <a:prstClr val="black"/>
                </a:solidFill>
              </a:rPr>
              <a:pPr/>
              <a:t>18</a:t>
            </a:fld>
            <a:endParaRPr lang="en-US" altLang="zh-CN" sz="1200">
              <a:solidFill>
                <a:prstClr val="black"/>
              </a:solidFill>
            </a:endParaRPr>
          </a:p>
        </p:txBody>
      </p:sp>
      <p:sp>
        <p:nvSpPr>
          <p:cNvPr id="47107" name="Rectangle 2"/>
          <p:cNvSpPr>
            <a:spLocks noGrp="1" noRot="1" noChangeAspect="1" noChangeArrowheads="1" noTextEdit="1"/>
          </p:cNvSpPr>
          <p:nvPr>
            <p:ph type="sldImg"/>
          </p:nvPr>
        </p:nvSpPr>
        <p:spPr>
          <a:xfrm>
            <a:off x="381000" y="685800"/>
            <a:ext cx="6096000" cy="3429000"/>
          </a:xfrm>
          <a:ln/>
        </p:spPr>
      </p:sp>
      <p:sp>
        <p:nvSpPr>
          <p:cNvPr id="47108"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eaLnBrk="1" hangingPunct="1"/>
            <a:endParaRPr lang="zh-CN" altLang="zh-CN" dirty="0" smtClean="0">
              <a:ea typeface="宋体"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幻灯片图像占位符 1"/>
          <p:cNvSpPr>
            <a:spLocks noGrp="1" noRot="1" noChangeAspect="1"/>
          </p:cNvSpPr>
          <p:nvPr>
            <p:ph type="sldImg"/>
          </p:nvPr>
        </p:nvSpPr>
        <p:spPr bwMode="auto">
          <a:noFill/>
          <a:ln>
            <a:solidFill>
              <a:srgbClr val="000000"/>
            </a:solidFill>
            <a:miter lim="800000"/>
            <a:headEnd/>
            <a:tailEnd/>
          </a:ln>
        </p:spPr>
      </p:sp>
      <p:sp>
        <p:nvSpPr>
          <p:cNvPr id="104450"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Bài giảng được thiết kế bởi: Phạm Duyên</a:t>
            </a:r>
          </a:p>
          <a:p>
            <a:pPr>
              <a:spcBef>
                <a:spcPct val="0"/>
              </a:spcBef>
            </a:pPr>
            <a:endParaRPr lang="zh-CN" altLang="en-US">
              <a:cs typeface="等线"/>
            </a:endParaRPr>
          </a:p>
        </p:txBody>
      </p:sp>
      <p:sp>
        <p:nvSpPr>
          <p:cNvPr id="104451"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8CB70A4-65C7-4A4E-A052-CB1332ED9E71}" type="slidenum">
              <a:rPr lang="zh-CN" altLang="en-US">
                <a:solidFill>
                  <a:srgbClr val="000000"/>
                </a:solidFill>
              </a:rPr>
              <a:pPr/>
              <a:t>19</a:t>
            </a:fld>
            <a:endParaRPr lang="zh-CN"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791758F8-E5EB-4AF1-904B-31CAB8B733CC}" type="slidenum">
              <a:rPr lang="en-US" altLang="zh-CN" sz="1200">
                <a:solidFill>
                  <a:prstClr val="black"/>
                </a:solidFill>
              </a:rPr>
              <a:pPr/>
              <a:t>2</a:t>
            </a:fld>
            <a:endParaRPr lang="en-US" altLang="zh-CN" sz="1200">
              <a:solidFill>
                <a:prstClr val="black"/>
              </a:solidFill>
            </a:endParaRPr>
          </a:p>
        </p:txBody>
      </p:sp>
      <p:sp>
        <p:nvSpPr>
          <p:cNvPr id="35843" name="Rectangle 2"/>
          <p:cNvSpPr>
            <a:spLocks noGrp="1" noRot="1" noChangeAspect="1" noChangeArrowheads="1" noTextEdit="1"/>
          </p:cNvSpPr>
          <p:nvPr>
            <p:ph type="sldImg"/>
          </p:nvPr>
        </p:nvSpPr>
        <p:spPr>
          <a:xfrm>
            <a:off x="381000" y="685800"/>
            <a:ext cx="6096000" cy="3429000"/>
          </a:xfrm>
          <a:ln/>
        </p:spPr>
      </p:sp>
      <p:sp>
        <p:nvSpPr>
          <p:cNvPr id="35844" name="Rectangle 3"/>
          <p:cNvSpPr>
            <a:spLocks noGrp="1" noChangeArrowheads="1"/>
          </p:cNvSpPr>
          <p:nvPr>
            <p:ph type="body" idx="1"/>
          </p:nvPr>
        </p:nvSpPr>
        <p:spPr>
          <a:noFill/>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pPr eaLnBrk="1" hangingPunct="1"/>
            <a:endParaRPr lang="zh-CN" altLang="zh-CN" dirty="0" smtClean="0">
              <a:ea typeface="宋体"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07BB56C-AF5C-44B3-8271-49F0D7CC2FE4}"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610894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07BB56C-AF5C-44B3-8271-49F0D7CC2FE4}" type="slidenum">
              <a:rPr lang="en-US" smtClean="0"/>
              <a:t>21</a:t>
            </a:fld>
            <a:endParaRPr lang="en-US"/>
          </a:p>
        </p:txBody>
      </p:sp>
    </p:spTree>
    <p:extLst>
      <p:ext uri="{BB962C8B-B14F-4D97-AF65-F5344CB8AC3E}">
        <p14:creationId xmlns:p14="http://schemas.microsoft.com/office/powerpoint/2010/main" val="15856596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111506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111506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1115064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1115064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82006FF2-7EC7-4209-B12A-241C08F2F72C}" type="slidenum">
              <a:rPr lang="en-US" altLang="zh-CN" sz="1200">
                <a:solidFill>
                  <a:prstClr val="black"/>
                </a:solidFill>
              </a:rPr>
              <a:pPr/>
              <a:t>26</a:t>
            </a:fld>
            <a:endParaRPr lang="en-US" altLang="zh-CN" sz="1200">
              <a:solidFill>
                <a:prstClr val="black"/>
              </a:solidFill>
            </a:endParaRPr>
          </a:p>
        </p:txBody>
      </p:sp>
      <p:sp>
        <p:nvSpPr>
          <p:cNvPr id="44035" name="Rectangle 2"/>
          <p:cNvSpPr>
            <a:spLocks noGrp="1" noRot="1" noChangeAspect="1" noChangeArrowheads="1" noTextEdit="1"/>
          </p:cNvSpPr>
          <p:nvPr>
            <p:ph type="sldImg"/>
          </p:nvPr>
        </p:nvSpPr>
        <p:spPr>
          <a:xfrm>
            <a:off x="381000" y="685800"/>
            <a:ext cx="6096000" cy="3429000"/>
          </a:xfrm>
          <a:ln/>
        </p:spPr>
      </p:sp>
      <p:sp>
        <p:nvSpPr>
          <p:cNvPr id="4403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eaLnBrk="1" hangingPunct="1"/>
            <a:endParaRPr lang="zh-CN" altLang="zh-CN" dirty="0" smtClean="0">
              <a:ea typeface="宋体" charset="-12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3791F801-9076-497D-9D7E-DFB527D38308}" type="slidenum">
              <a:rPr lang="en-US" altLang="zh-CN" sz="1200">
                <a:solidFill>
                  <a:prstClr val="black"/>
                </a:solidFill>
              </a:rPr>
              <a:pPr/>
              <a:t>27</a:t>
            </a:fld>
            <a:endParaRPr lang="en-US" altLang="zh-CN" sz="1200">
              <a:solidFill>
                <a:prstClr val="black"/>
              </a:solidFill>
            </a:endParaRPr>
          </a:p>
        </p:txBody>
      </p:sp>
      <p:sp>
        <p:nvSpPr>
          <p:cNvPr id="36867" name="Rectangle 2"/>
          <p:cNvSpPr>
            <a:spLocks noGrp="1" noRot="1" noChangeAspect="1" noChangeArrowheads="1" noTextEdit="1"/>
          </p:cNvSpPr>
          <p:nvPr>
            <p:ph type="sldImg"/>
          </p:nvPr>
        </p:nvSpPr>
        <p:spPr>
          <a:xfrm>
            <a:off x="381000" y="685800"/>
            <a:ext cx="6096000" cy="3429000"/>
          </a:xfrm>
          <a:ln/>
        </p:spPr>
      </p:sp>
      <p:sp>
        <p:nvSpPr>
          <p:cNvPr id="36868"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eaLnBrk="1" hangingPunct="1"/>
            <a:endParaRPr lang="zh-CN" altLang="zh-CN" dirty="0" smtClean="0">
              <a:ea typeface="宋体" charset="-12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1115064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111506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607BB56C-AF5C-44B3-8271-49F0D7CC2FE4}" type="slidenum">
              <a:rPr lang="en-US" smtClean="0"/>
              <a:t>3</a:t>
            </a:fld>
            <a:endParaRPr lang="en-US"/>
          </a:p>
        </p:txBody>
      </p:sp>
    </p:spTree>
    <p:extLst>
      <p:ext uri="{BB962C8B-B14F-4D97-AF65-F5344CB8AC3E}">
        <p14:creationId xmlns:p14="http://schemas.microsoft.com/office/powerpoint/2010/main" val="21428751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2698F9-AF7E-4A6D-B7D1-C76D65D4902E}"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39782638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42454581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42454581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42454581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42454581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8AD03ACE-9E52-42A1-958F-12DB3F066B78}" type="slidenum">
              <a:rPr lang="en-US" altLang="zh-CN" sz="1200">
                <a:solidFill>
                  <a:prstClr val="black"/>
                </a:solidFill>
              </a:rPr>
              <a:pPr/>
              <a:t>36</a:t>
            </a:fld>
            <a:endParaRPr lang="en-US" altLang="zh-CN" sz="1200">
              <a:solidFill>
                <a:prstClr val="black"/>
              </a:solidFill>
            </a:endParaRPr>
          </a:p>
        </p:txBody>
      </p:sp>
      <p:sp>
        <p:nvSpPr>
          <p:cNvPr id="32771" name="Rectangle 2"/>
          <p:cNvSpPr>
            <a:spLocks noGrp="1" noRot="1" noChangeAspect="1" noChangeArrowheads="1" noTextEdit="1"/>
          </p:cNvSpPr>
          <p:nvPr>
            <p:ph type="sldImg"/>
          </p:nvPr>
        </p:nvSpPr>
        <p:spPr>
          <a:xfrm>
            <a:off x="381000" y="685800"/>
            <a:ext cx="6096000" cy="3429000"/>
          </a:xfrm>
          <a:ln/>
        </p:spPr>
      </p:sp>
      <p:sp>
        <p:nvSpPr>
          <p:cNvPr id="32772"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eaLnBrk="1" hangingPunct="1"/>
            <a:endParaRPr lang="zh-CN" altLang="zh-CN" dirty="0" smtClean="0">
              <a:ea typeface="宋体"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smtClean="0"/>
              <a:t>Thầy</a:t>
            </a:r>
            <a:r>
              <a:rPr lang="en-US" dirty="0" smtClean="0"/>
              <a:t>/</a:t>
            </a:r>
            <a:r>
              <a:rPr lang="en-US" baseline="0" dirty="0" smtClean="0"/>
              <a:t> </a:t>
            </a:r>
            <a:r>
              <a:rPr lang="en-US" baseline="0" dirty="0" err="1" smtClean="0"/>
              <a:t>cô</a:t>
            </a:r>
            <a:r>
              <a:rPr lang="en-US" baseline="0" dirty="0" smtClean="0"/>
              <a:t> </a:t>
            </a:r>
            <a:r>
              <a:rPr lang="en-US" baseline="0" dirty="0" err="1" smtClean="0"/>
              <a:t>hãy</a:t>
            </a:r>
            <a:r>
              <a:rPr lang="en-US" baseline="0" dirty="0" smtClean="0"/>
              <a:t> </a:t>
            </a:r>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số</a:t>
            </a:r>
            <a:r>
              <a:rPr lang="en-US" baseline="0" dirty="0" smtClean="0"/>
              <a:t> 1,2,3,4 </a:t>
            </a:r>
            <a:r>
              <a:rPr lang="vi-VN" baseline="0" dirty="0" smtClean="0"/>
              <a:t>để</a:t>
            </a:r>
            <a:r>
              <a:rPr lang="en-US" baseline="0" dirty="0" smtClean="0"/>
              <a:t> </a:t>
            </a:r>
            <a:r>
              <a:rPr lang="en-US" baseline="0" dirty="0" err="1" smtClean="0"/>
              <a:t>chọn</a:t>
            </a:r>
            <a:r>
              <a:rPr lang="en-US" baseline="0" dirty="0" smtClean="0"/>
              <a:t> </a:t>
            </a:r>
            <a:r>
              <a:rPr lang="en-US" baseline="0" dirty="0" err="1" smtClean="0"/>
              <a:t>câu</a:t>
            </a:r>
            <a:r>
              <a:rPr lang="en-US" baseline="0" dirty="0" smtClean="0"/>
              <a:t> </a:t>
            </a:r>
            <a:r>
              <a:rPr lang="en-US" baseline="0" dirty="0" err="1" smtClean="0"/>
              <a:t>hỏi</a:t>
            </a:r>
            <a:endParaRPr lang="en-US" baseline="0" dirty="0" smtClean="0"/>
          </a:p>
          <a:p>
            <a:pPr marL="171450" indent="-171450">
              <a:buFontTx/>
              <a:buChar char="-"/>
            </a:pPr>
            <a:r>
              <a:rPr lang="en-US" baseline="0" dirty="0" smtClean="0"/>
              <a:t>Sau </a:t>
            </a:r>
            <a:r>
              <a:rPr lang="en-US" baseline="0" dirty="0" err="1" smtClean="0"/>
              <a:t>khi</a:t>
            </a:r>
            <a:r>
              <a:rPr lang="en-US" baseline="0" dirty="0" smtClean="0"/>
              <a:t> </a:t>
            </a:r>
            <a:r>
              <a:rPr lang="en-US" baseline="0" dirty="0" err="1" smtClean="0"/>
              <a:t>hoàn</a:t>
            </a:r>
            <a:r>
              <a:rPr lang="en-US" baseline="0" dirty="0" smtClean="0"/>
              <a:t> </a:t>
            </a:r>
            <a:r>
              <a:rPr lang="en-US" baseline="0" dirty="0" err="1" smtClean="0"/>
              <a:t>thành</a:t>
            </a:r>
            <a:r>
              <a:rPr lang="en-US" baseline="0" dirty="0" smtClean="0"/>
              <a:t> </a:t>
            </a:r>
            <a:r>
              <a:rPr lang="en-US" baseline="0" dirty="0" err="1" smtClean="0"/>
              <a:t>trang</a:t>
            </a:r>
            <a:r>
              <a:rPr lang="en-US" baseline="0" dirty="0" smtClean="0"/>
              <a:t> </a:t>
            </a:r>
            <a:r>
              <a:rPr lang="en-US" baseline="0" dirty="0" err="1" smtClean="0"/>
              <a:t>trí</a:t>
            </a:r>
            <a:r>
              <a:rPr lang="en-US" baseline="0" dirty="0" smtClean="0"/>
              <a:t> </a:t>
            </a:r>
            <a:r>
              <a:rPr lang="en-US" baseline="0" dirty="0" err="1" smtClean="0"/>
              <a:t>cây</a:t>
            </a:r>
            <a:r>
              <a:rPr lang="en-US" baseline="0" dirty="0" smtClean="0"/>
              <a:t> </a:t>
            </a:r>
            <a:r>
              <a:rPr lang="en-US" baseline="0" dirty="0" err="1" smtClean="0"/>
              <a:t>thông</a:t>
            </a:r>
            <a:r>
              <a:rPr lang="en-US" baseline="0" dirty="0" smtClean="0"/>
              <a:t> Noel </a:t>
            </a:r>
            <a:r>
              <a:rPr lang="en-US" baseline="0" dirty="0" err="1" smtClean="0"/>
              <a:t>thầy</a:t>
            </a:r>
            <a:r>
              <a:rPr lang="en-US" baseline="0" dirty="0" smtClean="0"/>
              <a:t>/</a:t>
            </a:r>
            <a:r>
              <a:rPr lang="en-US" baseline="0" dirty="0" err="1" smtClean="0"/>
              <a:t>cô</a:t>
            </a:r>
            <a:r>
              <a:rPr lang="en-US" baseline="0" dirty="0" smtClean="0"/>
              <a:t> </a:t>
            </a:r>
            <a:r>
              <a:rPr lang="en-US" baseline="0" dirty="0" err="1" smtClean="0"/>
              <a:t>hãy</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học</a:t>
            </a:r>
            <a:r>
              <a:rPr lang="en-US" baseline="0" dirty="0" smtClean="0"/>
              <a:t> </a:t>
            </a:r>
            <a:r>
              <a:rPr lang="en-US" baseline="0" dirty="0" err="1" smtClean="0"/>
              <a:t>tiếp</a:t>
            </a:r>
            <a:r>
              <a:rPr lang="en-US" baseline="0" dirty="0" smtClean="0"/>
              <a:t> </a:t>
            </a:r>
            <a:r>
              <a:rPr lang="vi-VN" baseline="0" dirty="0" smtClean="0"/>
              <a:t>để</a:t>
            </a:r>
            <a:r>
              <a:rPr lang="en-US" baseline="0" dirty="0" smtClean="0"/>
              <a:t> </a:t>
            </a:r>
            <a:r>
              <a:rPr lang="en-US" baseline="0" dirty="0" err="1" smtClean="0"/>
              <a:t>vào</a:t>
            </a:r>
            <a:r>
              <a:rPr lang="en-US" baseline="0" dirty="0" smtClean="0"/>
              <a:t> </a:t>
            </a:r>
            <a:r>
              <a:rPr lang="en-US" baseline="0" dirty="0" err="1" smtClean="0"/>
              <a:t>bài</a:t>
            </a:r>
            <a:r>
              <a:rPr lang="en-US" baseline="0" dirty="0" smtClean="0"/>
              <a:t> </a:t>
            </a:r>
            <a:r>
              <a:rPr lang="en-US" baseline="0" dirty="0" err="1" smtClean="0"/>
              <a:t>học</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07BB56C-AF5C-44B3-8271-49F0D7CC2FE4}" type="slidenum">
              <a:rPr lang="en-US" smtClean="0"/>
              <a:t>4</a:t>
            </a:fld>
            <a:endParaRPr lang="en-US"/>
          </a:p>
        </p:txBody>
      </p:sp>
    </p:spTree>
    <p:extLst>
      <p:ext uri="{BB962C8B-B14F-4D97-AF65-F5344CB8AC3E}">
        <p14:creationId xmlns:p14="http://schemas.microsoft.com/office/powerpoint/2010/main" val="2235769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Thầy</a:t>
            </a:r>
            <a:r>
              <a:rPr lang="en-US" dirty="0" smtClean="0"/>
              <a:t>/ </a:t>
            </a:r>
            <a:r>
              <a:rPr lang="en-US" dirty="0" err="1" smtClean="0"/>
              <a:t>cô</a:t>
            </a:r>
            <a:r>
              <a:rPr lang="en-US" dirty="0" smtClean="0"/>
              <a:t> </a:t>
            </a:r>
            <a:r>
              <a:rPr lang="en-US" dirty="0" err="1" smtClean="0"/>
              <a:t>chọn</a:t>
            </a:r>
            <a:r>
              <a:rPr lang="en-US" dirty="0" smtClean="0"/>
              <a:t> </a:t>
            </a:r>
            <a:r>
              <a:rPr lang="en-US" dirty="0" err="1" smtClean="0"/>
              <a:t>câu</a:t>
            </a:r>
            <a:r>
              <a:rPr lang="en-US" dirty="0" smtClean="0"/>
              <a:t> </a:t>
            </a:r>
            <a:r>
              <a:rPr lang="en-US" dirty="0" err="1" smtClean="0"/>
              <a:t>trả</a:t>
            </a:r>
            <a:r>
              <a:rPr lang="en-US" dirty="0" smtClean="0"/>
              <a:t> </a:t>
            </a:r>
            <a:r>
              <a:rPr lang="en-US" dirty="0" err="1" smtClean="0"/>
              <a:t>lời</a:t>
            </a:r>
            <a:r>
              <a:rPr lang="en-US" dirty="0" smtClean="0"/>
              <a:t> </a:t>
            </a:r>
            <a:r>
              <a:rPr lang="vi-VN" dirty="0" smtClean="0"/>
              <a:t>đún</a:t>
            </a:r>
            <a:r>
              <a:rPr lang="en-US" dirty="0" smtClean="0"/>
              <a:t>g </a:t>
            </a:r>
            <a:r>
              <a:rPr lang="en-US" dirty="0" err="1" smtClean="0"/>
              <a:t>sau</a:t>
            </a:r>
            <a:r>
              <a:rPr lang="en-US" baseline="0" dirty="0" smtClean="0"/>
              <a:t> </a:t>
            </a:r>
            <a:r>
              <a:rPr lang="vi-VN" baseline="0" dirty="0" smtClean="0"/>
              <a:t>đó</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ông</a:t>
            </a:r>
            <a:r>
              <a:rPr lang="en-US" baseline="0" dirty="0" smtClean="0"/>
              <a:t> </a:t>
            </a:r>
            <a:r>
              <a:rPr lang="en-US" baseline="0" dirty="0" err="1" smtClean="0"/>
              <a:t>già</a:t>
            </a:r>
            <a:r>
              <a:rPr lang="en-US" baseline="0" dirty="0" smtClean="0"/>
              <a:t> Noel </a:t>
            </a:r>
            <a:r>
              <a:rPr lang="vi-VN" baseline="0" dirty="0" smtClean="0"/>
              <a:t>để</a:t>
            </a:r>
            <a:r>
              <a:rPr lang="en-US" baseline="0" dirty="0" smtClean="0"/>
              <a:t> quay </a:t>
            </a:r>
            <a:r>
              <a:rPr lang="en-US" baseline="0" dirty="0" err="1" smtClean="0"/>
              <a:t>lại</a:t>
            </a:r>
            <a:r>
              <a:rPr lang="en-US" baseline="0" dirty="0" smtClean="0"/>
              <a:t> </a:t>
            </a:r>
            <a:r>
              <a:rPr lang="en-US" baseline="0" dirty="0" err="1" smtClean="0"/>
              <a:t>trang</a:t>
            </a:r>
            <a:r>
              <a:rPr lang="en-US" baseline="0" dirty="0" smtClean="0"/>
              <a:t> </a:t>
            </a:r>
            <a:r>
              <a:rPr lang="en-US" baseline="0" dirty="0" err="1" smtClean="0"/>
              <a:t>trí</a:t>
            </a:r>
            <a:r>
              <a:rPr lang="en-US" baseline="0" dirty="0" smtClean="0"/>
              <a:t> </a:t>
            </a:r>
            <a:r>
              <a:rPr lang="en-US" baseline="0" dirty="0" err="1" smtClean="0"/>
              <a:t>cây</a:t>
            </a:r>
            <a:r>
              <a:rPr lang="en-US" baseline="0" dirty="0" smtClean="0"/>
              <a:t> </a:t>
            </a:r>
            <a:r>
              <a:rPr lang="en-US" baseline="0" dirty="0" err="1" smtClean="0"/>
              <a:t>thông</a:t>
            </a:r>
            <a:r>
              <a:rPr lang="en-US" baseline="0" dirty="0" smtClean="0"/>
              <a:t> Noel.</a:t>
            </a:r>
            <a:endParaRPr lang="en-US" dirty="0"/>
          </a:p>
        </p:txBody>
      </p:sp>
      <p:sp>
        <p:nvSpPr>
          <p:cNvPr id="4" name="Slide Number Placeholder 3"/>
          <p:cNvSpPr>
            <a:spLocks noGrp="1"/>
          </p:cNvSpPr>
          <p:nvPr>
            <p:ph type="sldNum" sz="quarter" idx="10"/>
          </p:nvPr>
        </p:nvSpPr>
        <p:spPr/>
        <p:txBody>
          <a:bodyPr/>
          <a:lstStyle/>
          <a:p>
            <a:fld id="{607BB56C-AF5C-44B3-8271-49F0D7CC2FE4}" type="slidenum">
              <a:rPr lang="en-US" smtClean="0"/>
              <a:t>5</a:t>
            </a:fld>
            <a:endParaRPr lang="en-US"/>
          </a:p>
        </p:txBody>
      </p:sp>
    </p:spTree>
    <p:extLst>
      <p:ext uri="{BB962C8B-B14F-4D97-AF65-F5344CB8AC3E}">
        <p14:creationId xmlns:p14="http://schemas.microsoft.com/office/powerpoint/2010/main" val="2859178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err="1" smtClean="0"/>
              <a:t>Thầy</a:t>
            </a:r>
            <a:r>
              <a:rPr lang="en-US" dirty="0" smtClean="0"/>
              <a:t>/ </a:t>
            </a:r>
            <a:r>
              <a:rPr lang="en-US" dirty="0" err="1" smtClean="0"/>
              <a:t>cô</a:t>
            </a:r>
            <a:r>
              <a:rPr lang="en-US" dirty="0" smtClean="0"/>
              <a:t> </a:t>
            </a:r>
            <a:r>
              <a:rPr lang="en-US" dirty="0" err="1" smtClean="0"/>
              <a:t>chọn</a:t>
            </a:r>
            <a:r>
              <a:rPr lang="en-US" dirty="0" smtClean="0"/>
              <a:t> </a:t>
            </a:r>
            <a:r>
              <a:rPr lang="en-US" dirty="0" err="1" smtClean="0"/>
              <a:t>câu</a:t>
            </a:r>
            <a:r>
              <a:rPr lang="en-US" dirty="0" smtClean="0"/>
              <a:t> </a:t>
            </a:r>
            <a:r>
              <a:rPr lang="en-US" dirty="0" err="1" smtClean="0"/>
              <a:t>trả</a:t>
            </a:r>
            <a:r>
              <a:rPr lang="en-US" dirty="0" smtClean="0"/>
              <a:t> </a:t>
            </a:r>
            <a:r>
              <a:rPr lang="en-US" dirty="0" err="1" smtClean="0"/>
              <a:t>lời</a:t>
            </a:r>
            <a:r>
              <a:rPr lang="en-US" dirty="0" smtClean="0"/>
              <a:t> </a:t>
            </a:r>
            <a:r>
              <a:rPr lang="vi-VN" dirty="0" smtClean="0"/>
              <a:t>đún</a:t>
            </a:r>
            <a:r>
              <a:rPr lang="en-US" dirty="0" smtClean="0"/>
              <a:t>g </a:t>
            </a:r>
            <a:r>
              <a:rPr lang="en-US" dirty="0" err="1" smtClean="0"/>
              <a:t>sau</a:t>
            </a:r>
            <a:r>
              <a:rPr lang="en-US" baseline="0" dirty="0" smtClean="0"/>
              <a:t> </a:t>
            </a:r>
            <a:r>
              <a:rPr lang="vi-VN" baseline="0" dirty="0" smtClean="0"/>
              <a:t>đó</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ông</a:t>
            </a:r>
            <a:r>
              <a:rPr lang="en-US" baseline="0" dirty="0" smtClean="0"/>
              <a:t> </a:t>
            </a:r>
            <a:r>
              <a:rPr lang="en-US" baseline="0" dirty="0" err="1" smtClean="0"/>
              <a:t>già</a:t>
            </a:r>
            <a:r>
              <a:rPr lang="en-US" baseline="0" dirty="0" smtClean="0"/>
              <a:t> Noel </a:t>
            </a:r>
            <a:r>
              <a:rPr lang="vi-VN" baseline="0" dirty="0" smtClean="0"/>
              <a:t>để</a:t>
            </a:r>
            <a:r>
              <a:rPr lang="en-US" baseline="0" dirty="0" smtClean="0"/>
              <a:t> quay </a:t>
            </a:r>
            <a:r>
              <a:rPr lang="en-US" baseline="0" dirty="0" err="1" smtClean="0"/>
              <a:t>lại</a:t>
            </a:r>
            <a:r>
              <a:rPr lang="en-US" baseline="0" dirty="0" smtClean="0"/>
              <a:t> </a:t>
            </a:r>
            <a:r>
              <a:rPr lang="en-US" baseline="0" dirty="0" err="1" smtClean="0"/>
              <a:t>trang</a:t>
            </a:r>
            <a:r>
              <a:rPr lang="en-US" baseline="0" dirty="0" smtClean="0"/>
              <a:t> </a:t>
            </a:r>
            <a:r>
              <a:rPr lang="en-US" baseline="0" dirty="0" err="1" smtClean="0"/>
              <a:t>trí</a:t>
            </a:r>
            <a:r>
              <a:rPr lang="en-US" baseline="0" dirty="0" smtClean="0"/>
              <a:t> </a:t>
            </a:r>
            <a:r>
              <a:rPr lang="en-US" baseline="0" dirty="0" err="1" smtClean="0"/>
              <a:t>cây</a:t>
            </a:r>
            <a:r>
              <a:rPr lang="en-US" baseline="0" dirty="0" smtClean="0"/>
              <a:t> </a:t>
            </a:r>
            <a:r>
              <a:rPr lang="en-US" baseline="0" dirty="0" err="1" smtClean="0"/>
              <a:t>thông</a:t>
            </a:r>
            <a:r>
              <a:rPr lang="en-US" baseline="0" dirty="0" smtClean="0"/>
              <a:t> Noel.</a:t>
            </a:r>
            <a:endParaRPr lang="en-US" dirty="0" smtClean="0"/>
          </a:p>
          <a:p>
            <a:endParaRPr lang="en-US" dirty="0"/>
          </a:p>
        </p:txBody>
      </p:sp>
      <p:sp>
        <p:nvSpPr>
          <p:cNvPr id="4" name="Slide Number Placeholder 3"/>
          <p:cNvSpPr>
            <a:spLocks noGrp="1"/>
          </p:cNvSpPr>
          <p:nvPr>
            <p:ph type="sldNum" sz="quarter" idx="10"/>
          </p:nvPr>
        </p:nvSpPr>
        <p:spPr/>
        <p:txBody>
          <a:bodyPr/>
          <a:lstStyle/>
          <a:p>
            <a:fld id="{607BB56C-AF5C-44B3-8271-49F0D7CC2FE4}" type="slidenum">
              <a:rPr lang="en-US" smtClean="0"/>
              <a:t>6</a:t>
            </a:fld>
            <a:endParaRPr lang="en-US"/>
          </a:p>
        </p:txBody>
      </p:sp>
    </p:spTree>
    <p:extLst>
      <p:ext uri="{BB962C8B-B14F-4D97-AF65-F5344CB8AC3E}">
        <p14:creationId xmlns:p14="http://schemas.microsoft.com/office/powerpoint/2010/main" val="3148899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err="1" smtClean="0"/>
              <a:t>Thầy</a:t>
            </a:r>
            <a:r>
              <a:rPr lang="en-US" dirty="0" smtClean="0"/>
              <a:t>/ </a:t>
            </a:r>
            <a:r>
              <a:rPr lang="en-US" dirty="0" err="1" smtClean="0"/>
              <a:t>cô</a:t>
            </a:r>
            <a:r>
              <a:rPr lang="en-US" dirty="0" smtClean="0"/>
              <a:t> </a:t>
            </a:r>
            <a:r>
              <a:rPr lang="en-US" dirty="0" err="1" smtClean="0"/>
              <a:t>chọn</a:t>
            </a:r>
            <a:r>
              <a:rPr lang="en-US" dirty="0" smtClean="0"/>
              <a:t> </a:t>
            </a:r>
            <a:r>
              <a:rPr lang="en-US" dirty="0" err="1" smtClean="0"/>
              <a:t>câu</a:t>
            </a:r>
            <a:r>
              <a:rPr lang="en-US" dirty="0" smtClean="0"/>
              <a:t> </a:t>
            </a:r>
            <a:r>
              <a:rPr lang="en-US" dirty="0" err="1" smtClean="0"/>
              <a:t>trả</a:t>
            </a:r>
            <a:r>
              <a:rPr lang="en-US" dirty="0" smtClean="0"/>
              <a:t> </a:t>
            </a:r>
            <a:r>
              <a:rPr lang="en-US" dirty="0" err="1" smtClean="0"/>
              <a:t>lời</a:t>
            </a:r>
            <a:r>
              <a:rPr lang="en-US" dirty="0" smtClean="0"/>
              <a:t> </a:t>
            </a:r>
            <a:r>
              <a:rPr lang="vi-VN" dirty="0" smtClean="0"/>
              <a:t>đún</a:t>
            </a:r>
            <a:r>
              <a:rPr lang="en-US" dirty="0" smtClean="0"/>
              <a:t>g </a:t>
            </a:r>
            <a:r>
              <a:rPr lang="en-US" dirty="0" err="1" smtClean="0"/>
              <a:t>sau</a:t>
            </a:r>
            <a:r>
              <a:rPr lang="en-US" baseline="0" dirty="0" smtClean="0"/>
              <a:t> </a:t>
            </a:r>
            <a:r>
              <a:rPr lang="vi-VN" baseline="0" dirty="0" smtClean="0"/>
              <a:t>đó</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ông</a:t>
            </a:r>
            <a:r>
              <a:rPr lang="en-US" baseline="0" dirty="0" smtClean="0"/>
              <a:t> </a:t>
            </a:r>
            <a:r>
              <a:rPr lang="en-US" baseline="0" dirty="0" err="1" smtClean="0"/>
              <a:t>già</a:t>
            </a:r>
            <a:r>
              <a:rPr lang="en-US" baseline="0" dirty="0" smtClean="0"/>
              <a:t> Noel </a:t>
            </a:r>
            <a:r>
              <a:rPr lang="vi-VN" baseline="0" dirty="0" smtClean="0"/>
              <a:t>để</a:t>
            </a:r>
            <a:r>
              <a:rPr lang="en-US" baseline="0" dirty="0" smtClean="0"/>
              <a:t> quay </a:t>
            </a:r>
            <a:r>
              <a:rPr lang="en-US" baseline="0" dirty="0" err="1" smtClean="0"/>
              <a:t>lại</a:t>
            </a:r>
            <a:r>
              <a:rPr lang="en-US" baseline="0" dirty="0" smtClean="0"/>
              <a:t> </a:t>
            </a:r>
            <a:r>
              <a:rPr lang="en-US" baseline="0" dirty="0" err="1" smtClean="0"/>
              <a:t>trang</a:t>
            </a:r>
            <a:r>
              <a:rPr lang="en-US" baseline="0" dirty="0" smtClean="0"/>
              <a:t> </a:t>
            </a:r>
            <a:r>
              <a:rPr lang="en-US" baseline="0" dirty="0" err="1" smtClean="0"/>
              <a:t>trí</a:t>
            </a:r>
            <a:r>
              <a:rPr lang="en-US" baseline="0" dirty="0" smtClean="0"/>
              <a:t> </a:t>
            </a:r>
            <a:r>
              <a:rPr lang="en-US" baseline="0" dirty="0" err="1" smtClean="0"/>
              <a:t>cây</a:t>
            </a:r>
            <a:r>
              <a:rPr lang="en-US" baseline="0" dirty="0" smtClean="0"/>
              <a:t> </a:t>
            </a:r>
            <a:r>
              <a:rPr lang="en-US" baseline="0" dirty="0" err="1" smtClean="0"/>
              <a:t>thông</a:t>
            </a:r>
            <a:r>
              <a:rPr lang="en-US" baseline="0" dirty="0" smtClean="0"/>
              <a:t> Noel.</a:t>
            </a:r>
            <a:endParaRPr lang="en-US" dirty="0" smtClean="0"/>
          </a:p>
          <a:p>
            <a:endParaRPr lang="en-US" dirty="0"/>
          </a:p>
        </p:txBody>
      </p:sp>
      <p:sp>
        <p:nvSpPr>
          <p:cNvPr id="4" name="Slide Number Placeholder 3"/>
          <p:cNvSpPr>
            <a:spLocks noGrp="1"/>
          </p:cNvSpPr>
          <p:nvPr>
            <p:ph type="sldNum" sz="quarter" idx="10"/>
          </p:nvPr>
        </p:nvSpPr>
        <p:spPr/>
        <p:txBody>
          <a:bodyPr/>
          <a:lstStyle/>
          <a:p>
            <a:fld id="{607BB56C-AF5C-44B3-8271-49F0D7CC2FE4}" type="slidenum">
              <a:rPr lang="en-US" smtClean="0"/>
              <a:t>7</a:t>
            </a:fld>
            <a:endParaRPr lang="en-US"/>
          </a:p>
        </p:txBody>
      </p:sp>
    </p:spTree>
    <p:extLst>
      <p:ext uri="{BB962C8B-B14F-4D97-AF65-F5344CB8AC3E}">
        <p14:creationId xmlns:p14="http://schemas.microsoft.com/office/powerpoint/2010/main" val="2595809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err="1" smtClean="0"/>
              <a:t>Thầy</a:t>
            </a:r>
            <a:r>
              <a:rPr lang="en-US" dirty="0" smtClean="0"/>
              <a:t>/ </a:t>
            </a:r>
            <a:r>
              <a:rPr lang="en-US" dirty="0" err="1" smtClean="0"/>
              <a:t>cô</a:t>
            </a:r>
            <a:r>
              <a:rPr lang="en-US" dirty="0" smtClean="0"/>
              <a:t> </a:t>
            </a:r>
            <a:r>
              <a:rPr lang="en-US" dirty="0" err="1" smtClean="0"/>
              <a:t>chọn</a:t>
            </a:r>
            <a:r>
              <a:rPr lang="en-US" dirty="0" smtClean="0"/>
              <a:t> </a:t>
            </a:r>
            <a:r>
              <a:rPr lang="en-US" dirty="0" err="1" smtClean="0"/>
              <a:t>câu</a:t>
            </a:r>
            <a:r>
              <a:rPr lang="en-US" dirty="0" smtClean="0"/>
              <a:t> </a:t>
            </a:r>
            <a:r>
              <a:rPr lang="en-US" dirty="0" err="1" smtClean="0"/>
              <a:t>trả</a:t>
            </a:r>
            <a:r>
              <a:rPr lang="en-US" dirty="0" smtClean="0"/>
              <a:t> </a:t>
            </a:r>
            <a:r>
              <a:rPr lang="en-US" dirty="0" err="1" smtClean="0"/>
              <a:t>lời</a:t>
            </a:r>
            <a:r>
              <a:rPr lang="en-US" dirty="0" smtClean="0"/>
              <a:t> </a:t>
            </a:r>
            <a:r>
              <a:rPr lang="vi-VN" dirty="0" smtClean="0"/>
              <a:t>đún</a:t>
            </a:r>
            <a:r>
              <a:rPr lang="en-US" dirty="0" smtClean="0"/>
              <a:t>g </a:t>
            </a:r>
            <a:r>
              <a:rPr lang="en-US" dirty="0" err="1" smtClean="0"/>
              <a:t>sau</a:t>
            </a:r>
            <a:r>
              <a:rPr lang="en-US" baseline="0" dirty="0" smtClean="0"/>
              <a:t> </a:t>
            </a:r>
            <a:r>
              <a:rPr lang="vi-VN" baseline="0" dirty="0" smtClean="0"/>
              <a:t>đó</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ông</a:t>
            </a:r>
            <a:r>
              <a:rPr lang="en-US" baseline="0" dirty="0" smtClean="0"/>
              <a:t> </a:t>
            </a:r>
            <a:r>
              <a:rPr lang="en-US" baseline="0" dirty="0" err="1" smtClean="0"/>
              <a:t>già</a:t>
            </a:r>
            <a:r>
              <a:rPr lang="en-US" baseline="0" dirty="0" smtClean="0"/>
              <a:t> Noel </a:t>
            </a:r>
            <a:r>
              <a:rPr lang="vi-VN" baseline="0" dirty="0" smtClean="0"/>
              <a:t>để</a:t>
            </a:r>
            <a:r>
              <a:rPr lang="en-US" baseline="0" dirty="0" smtClean="0"/>
              <a:t> quay </a:t>
            </a:r>
            <a:r>
              <a:rPr lang="en-US" baseline="0" dirty="0" err="1" smtClean="0"/>
              <a:t>lại</a:t>
            </a:r>
            <a:r>
              <a:rPr lang="en-US" baseline="0" dirty="0" smtClean="0"/>
              <a:t> </a:t>
            </a:r>
            <a:r>
              <a:rPr lang="en-US" baseline="0" dirty="0" err="1" smtClean="0"/>
              <a:t>trang</a:t>
            </a:r>
            <a:r>
              <a:rPr lang="en-US" baseline="0" dirty="0" smtClean="0"/>
              <a:t> </a:t>
            </a:r>
            <a:r>
              <a:rPr lang="en-US" baseline="0" dirty="0" err="1" smtClean="0"/>
              <a:t>trí</a:t>
            </a:r>
            <a:r>
              <a:rPr lang="en-US" baseline="0" dirty="0" smtClean="0"/>
              <a:t> </a:t>
            </a:r>
            <a:r>
              <a:rPr lang="en-US" baseline="0" dirty="0" err="1" smtClean="0"/>
              <a:t>cây</a:t>
            </a:r>
            <a:r>
              <a:rPr lang="en-US" baseline="0" dirty="0" smtClean="0"/>
              <a:t> </a:t>
            </a:r>
            <a:r>
              <a:rPr lang="en-US" baseline="0" dirty="0" err="1" smtClean="0"/>
              <a:t>thông</a:t>
            </a:r>
            <a:r>
              <a:rPr lang="en-US" baseline="0" dirty="0" smtClean="0"/>
              <a:t> Noel.</a:t>
            </a:r>
            <a:endParaRPr lang="en-US" dirty="0" smtClean="0"/>
          </a:p>
          <a:p>
            <a:endParaRPr lang="en-US" dirty="0"/>
          </a:p>
        </p:txBody>
      </p:sp>
      <p:sp>
        <p:nvSpPr>
          <p:cNvPr id="4" name="Slide Number Placeholder 3"/>
          <p:cNvSpPr>
            <a:spLocks noGrp="1"/>
          </p:cNvSpPr>
          <p:nvPr>
            <p:ph type="sldNum" sz="quarter" idx="10"/>
          </p:nvPr>
        </p:nvSpPr>
        <p:spPr/>
        <p:txBody>
          <a:bodyPr/>
          <a:lstStyle/>
          <a:p>
            <a:fld id="{607BB56C-AF5C-44B3-8271-49F0D7CC2FE4}" type="slidenum">
              <a:rPr lang="en-US" smtClean="0"/>
              <a:t>8</a:t>
            </a:fld>
            <a:endParaRPr lang="en-US"/>
          </a:p>
        </p:txBody>
      </p:sp>
    </p:spTree>
    <p:extLst>
      <p:ext uri="{BB962C8B-B14F-4D97-AF65-F5344CB8AC3E}">
        <p14:creationId xmlns:p14="http://schemas.microsoft.com/office/powerpoint/2010/main" val="301304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284112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9.xml"/><Relationship Id="rId4" Type="http://schemas.openxmlformats.org/officeDocument/2006/relationships/image" Target="../media/image8.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6087" y="1597610"/>
            <a:ext cx="7771837" cy="1102979"/>
          </a:xfrm>
          <a:prstGeom prst="rect">
            <a:avLst/>
          </a:prstGeom>
        </p:spPr>
        <p:txBody>
          <a:bodyPr lIns="49747" tIns="24881" rIns="49747" bIns="24881"/>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303" y="2914277"/>
            <a:ext cx="6401405" cy="1314957"/>
          </a:xfrm>
          <a:prstGeom prst="rect">
            <a:avLst/>
          </a:prstGeom>
        </p:spPr>
        <p:txBody>
          <a:bodyPr lIns="49747" tIns="24881" rIns="49747" bIns="24881"/>
          <a:lstStyle>
            <a:lvl1pPr marL="0" indent="0" algn="ctr">
              <a:buNone/>
              <a:defRPr/>
            </a:lvl1pPr>
            <a:lvl2pPr marL="248718" indent="0" algn="ctr">
              <a:buNone/>
              <a:defRPr/>
            </a:lvl2pPr>
            <a:lvl3pPr marL="497435" indent="0" algn="ctr">
              <a:buNone/>
              <a:defRPr/>
            </a:lvl3pPr>
            <a:lvl4pPr marL="746153" indent="0" algn="ctr">
              <a:buNone/>
              <a:defRPr/>
            </a:lvl4pPr>
            <a:lvl5pPr marL="994862" indent="0" algn="ctr">
              <a:buNone/>
              <a:defRPr/>
            </a:lvl5pPr>
            <a:lvl6pPr marL="1243576" indent="0" algn="ctr">
              <a:buNone/>
              <a:defRPr/>
            </a:lvl6pPr>
            <a:lvl7pPr marL="1492294" indent="0" algn="ctr">
              <a:buNone/>
              <a:defRPr/>
            </a:lvl7pPr>
            <a:lvl8pPr marL="1741006" indent="0" algn="ctr">
              <a:buNone/>
              <a:defRPr/>
            </a:lvl8pPr>
            <a:lvl9pPr marL="1989723"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3946703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6816" y="205950"/>
            <a:ext cx="8230379" cy="857393"/>
          </a:xfrm>
          <a:prstGeom prst="rect">
            <a:avLst/>
          </a:prstGeom>
        </p:spPr>
        <p:txBody>
          <a:bodyPr lIns="49747" tIns="24881" rIns="49747" bIns="24881"/>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6816" y="1200352"/>
            <a:ext cx="8230379" cy="3394244"/>
          </a:xfrm>
          <a:prstGeom prst="rect">
            <a:avLst/>
          </a:prstGeom>
        </p:spPr>
        <p:txBody>
          <a:bodyPr vert="eaVert" lIns="49747" tIns="24881" rIns="49747" bIns="2488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728617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lIns="68573" tIns="34289" rIns="68573" bIns="34289"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lIns="68573" tIns="34289" rIns="68573" bIns="34289"/>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lIns="68573" tIns="34289" rIns="68573" bIns="34289"/>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Edit Master text styles</a:t>
            </a:r>
          </a:p>
        </p:txBody>
      </p:sp>
    </p:spTree>
    <p:extLst>
      <p:ext uri="{BB962C8B-B14F-4D97-AF65-F5344CB8AC3E}">
        <p14:creationId xmlns:p14="http://schemas.microsoft.com/office/powerpoint/2010/main" val="3767952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lIns="68573" tIns="34289" rIns="68573" bIns="34289"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vert="horz" lIns="68573" tIns="34289" rIns="68573" bIns="34289" rtlCol="0">
            <a:normAutofit/>
          </a:bodyPr>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pPr marL="0" marR="0" lvl="0" indent="0" algn="l" defTabSz="685715" rtl="0" eaLnBrk="0" fontAlgn="base" latinLnBrk="0" hangingPunct="0">
              <a:lnSpc>
                <a:spcPct val="90000"/>
              </a:lnSpc>
              <a:spcBef>
                <a:spcPts val="750"/>
              </a:spcBef>
              <a:spcAft>
                <a:spcPct val="0"/>
              </a:spcAft>
              <a:buClrTx/>
              <a:buSzTx/>
              <a:buFont typeface="Arial" panose="020B0604020202020204" pitchFamily="34" charset="0"/>
              <a:buNone/>
              <a:defRPr/>
            </a:pPr>
            <a:endParaRPr kumimoji="0" 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29841" y="1543051"/>
            <a:ext cx="2949178" cy="2858691"/>
          </a:xfrm>
        </p:spPr>
        <p:txBody>
          <a:bodyPr lIns="68573" tIns="34289" rIns="68573" bIns="34289"/>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Edit Master text styles</a:t>
            </a:r>
          </a:p>
        </p:txBody>
      </p:sp>
    </p:spTree>
    <p:extLst>
      <p:ext uri="{BB962C8B-B14F-4D97-AF65-F5344CB8AC3E}">
        <p14:creationId xmlns:p14="http://schemas.microsoft.com/office/powerpoint/2010/main" val="31913493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lIns="68573" tIns="34289" rIns="68573" bIns="34289"/>
          <a:lstStyle/>
          <a:p>
            <a:r>
              <a:rPr lang="en-US"/>
              <a:t>Click to edit Master title style</a:t>
            </a:r>
          </a:p>
        </p:txBody>
      </p:sp>
      <p:sp>
        <p:nvSpPr>
          <p:cNvPr id="3" name="Vertical Text Placeholder 2"/>
          <p:cNvSpPr>
            <a:spLocks noGrp="1"/>
          </p:cNvSpPr>
          <p:nvPr>
            <p:ph type="body" orient="vert" idx="1"/>
          </p:nvPr>
        </p:nvSpPr>
        <p:spPr/>
        <p:txBody>
          <a:bodyPr vert="eaVert" lIns="68573" tIns="34289" rIns="68573" bIns="34289"/>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05678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3"/>
            <a:ext cx="1971675" cy="4358879"/>
          </a:xfrm>
        </p:spPr>
        <p:txBody>
          <a:bodyPr vert="eaVert" lIns="68573" tIns="34289" rIns="68573" bIns="34289"/>
          <a:lstStyle/>
          <a:p>
            <a:r>
              <a:rPr lang="en-US"/>
              <a:t>Click to edit Master title style</a:t>
            </a:r>
          </a:p>
        </p:txBody>
      </p:sp>
      <p:sp>
        <p:nvSpPr>
          <p:cNvPr id="3" name="Vertical Text Placeholder 2"/>
          <p:cNvSpPr>
            <a:spLocks noGrp="1"/>
          </p:cNvSpPr>
          <p:nvPr>
            <p:ph type="body" orient="vert" idx="1"/>
          </p:nvPr>
        </p:nvSpPr>
        <p:spPr>
          <a:xfrm>
            <a:off x="628652" y="273843"/>
            <a:ext cx="5800725" cy="4358879"/>
          </a:xfrm>
        </p:spPr>
        <p:txBody>
          <a:bodyPr vert="eaVert" lIns="68573" tIns="34289" rIns="68573" bIns="34289"/>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2018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4767264"/>
            <a:ext cx="2057400" cy="273844"/>
          </a:xfrm>
          <a:prstGeom prst="rect">
            <a:avLst/>
          </a:prstGeom>
        </p:spPr>
        <p:txBody>
          <a:bodyPr lIns="68573" tIns="34289" rIns="68573" bIns="34289"/>
          <a:lstStyle/>
          <a:p>
            <a:pPr defTabSz="914288" fontAlgn="base">
              <a:spcBef>
                <a:spcPct val="0"/>
              </a:spcBef>
              <a:spcAft>
                <a:spcPct val="0"/>
              </a:spcAft>
            </a:pPr>
            <a:fld id="{89C1C773-6C50-47CB-B854-40F0C6CE833B}" type="datetimeFigureOut">
              <a:rPr lang="en-US" smtClean="0">
                <a:solidFill>
                  <a:prstClr val="black">
                    <a:tint val="75000"/>
                  </a:prstClr>
                </a:solidFill>
                <a:latin typeface="Arial" charset="0"/>
                <a:cs typeface="Arial" charset="0"/>
              </a:rPr>
              <a:pPr defTabSz="914288" fontAlgn="base">
                <a:spcBef>
                  <a:spcPct val="0"/>
                </a:spcBef>
                <a:spcAft>
                  <a:spcPct val="0"/>
                </a:spcAft>
              </a:pPr>
              <a:t>1/21/2025</a:t>
            </a:fld>
            <a:endParaRPr lang="en-US">
              <a:solidFill>
                <a:prstClr val="black">
                  <a:tint val="75000"/>
                </a:prstClr>
              </a:solidFill>
              <a:latin typeface="Arial" charset="0"/>
              <a:cs typeface="Arial" charset="0"/>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lIns="68573" tIns="34289" rIns="68573" bIns="34289"/>
          <a:lstStyle/>
          <a:p>
            <a:pPr defTabSz="914288" fontAlgn="base">
              <a:spcBef>
                <a:spcPct val="0"/>
              </a:spcBef>
              <a:spcAft>
                <a:spcPct val="0"/>
              </a:spcAft>
            </a:pPr>
            <a:endParaRPr lang="en-US">
              <a:solidFill>
                <a:prstClr val="black">
                  <a:tint val="75000"/>
                </a:prstClr>
              </a:solidFill>
              <a:latin typeface="Arial" charset="0"/>
              <a:cs typeface="Arial" charset="0"/>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lIns="68573" tIns="34289" rIns="68573" bIns="34289"/>
          <a:lstStyle/>
          <a:p>
            <a:pPr defTabSz="914288" fontAlgn="base">
              <a:spcBef>
                <a:spcPct val="0"/>
              </a:spcBef>
              <a:spcAft>
                <a:spcPct val="0"/>
              </a:spcAft>
            </a:pPr>
            <a:fld id="{423C3A12-48ED-4AB8-9E17-214843E3FA8A}" type="slidenum">
              <a:rPr lang="en-US" smtClean="0">
                <a:solidFill>
                  <a:prstClr val="black">
                    <a:tint val="75000"/>
                  </a:prstClr>
                </a:solidFill>
                <a:latin typeface="Arial" charset="0"/>
                <a:cs typeface="Arial" charset="0"/>
              </a:rPr>
              <a:pPr defTabSz="914288" fontAlgn="base">
                <a:spcBef>
                  <a:spcPct val="0"/>
                </a:spcBef>
                <a:spcAft>
                  <a:spcPct val="0"/>
                </a:spcAft>
              </a:pPr>
              <a:t>‹#›</a:t>
            </a:fld>
            <a:endParaRPr lang="en-US">
              <a:solidFill>
                <a:prstClr val="black">
                  <a:tint val="75000"/>
                </a:prstClr>
              </a:solidFill>
              <a:latin typeface="Arial" charset="0"/>
              <a:cs typeface="Arial" charset="0"/>
            </a:endParaRPr>
          </a:p>
        </p:txBody>
      </p:sp>
    </p:spTree>
    <p:extLst>
      <p:ext uri="{BB962C8B-B14F-4D97-AF65-F5344CB8AC3E}">
        <p14:creationId xmlns:p14="http://schemas.microsoft.com/office/powerpoint/2010/main" val="42728501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lIns="68573" tIns="34289" rIns="68573" bIns="34289"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lIns="68573" tIns="34289" rIns="68573" bIns="34289"/>
          <a:lstStyle>
            <a:lvl1pPr marL="0" indent="0" algn="ctr">
              <a:buNone/>
              <a:defRPr sz="1800"/>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4"/>
            <a:ext cx="2057400" cy="273844"/>
          </a:xfrm>
          <a:prstGeom prst="rect">
            <a:avLst/>
          </a:prstGeom>
        </p:spPr>
        <p:txBody>
          <a:bodyPr lIns="68573" tIns="34289" rIns="68573" bIns="34289"/>
          <a:lstStyle/>
          <a:p>
            <a:pPr defTabSz="914288" fontAlgn="base">
              <a:spcBef>
                <a:spcPct val="0"/>
              </a:spcBef>
              <a:spcAft>
                <a:spcPct val="0"/>
              </a:spcAft>
            </a:pPr>
            <a:fld id="{928072E3-7A52-4F43-AEE6-FFF5235221FB}" type="datetimeFigureOut">
              <a:rPr lang="en-US" smtClean="0">
                <a:solidFill>
                  <a:prstClr val="black"/>
                </a:solidFill>
                <a:latin typeface="Arial" charset="0"/>
                <a:cs typeface="Arial" charset="0"/>
              </a:rPr>
              <a:pPr defTabSz="914288" fontAlgn="base">
                <a:spcBef>
                  <a:spcPct val="0"/>
                </a:spcBef>
                <a:spcAft>
                  <a:spcPct val="0"/>
                </a:spcAft>
              </a:pPr>
              <a:t>1/21/2025</a:t>
            </a:fld>
            <a:endParaRPr lang="en-US">
              <a:solidFill>
                <a:prstClr val="black"/>
              </a:solidFill>
              <a:latin typeface="Arial" charset="0"/>
              <a:cs typeface="Arial" charset="0"/>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lIns="68573" tIns="34289" rIns="68573" bIns="34289"/>
          <a:lstStyle/>
          <a:p>
            <a:pPr defTabSz="914288" fontAlgn="base">
              <a:spcBef>
                <a:spcPct val="0"/>
              </a:spcBef>
              <a:spcAft>
                <a:spcPct val="0"/>
              </a:spcAft>
            </a:pPr>
            <a:endParaRPr lang="en-US">
              <a:solidFill>
                <a:prstClr val="black"/>
              </a:solidFill>
              <a:latin typeface="Arial" charset="0"/>
              <a:cs typeface="Arial" charset="0"/>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lIns="68573" tIns="34289" rIns="68573" bIns="34289"/>
          <a:lstStyle/>
          <a:p>
            <a:pPr defTabSz="914288" fontAlgn="base">
              <a:spcBef>
                <a:spcPct val="0"/>
              </a:spcBef>
              <a:spcAft>
                <a:spcPct val="0"/>
              </a:spcAft>
            </a:pPr>
            <a:fld id="{116F8999-0D48-4C42-80AE-0420B0A6685B}" type="slidenum">
              <a:rPr lang="en-US" smtClean="0">
                <a:solidFill>
                  <a:prstClr val="black"/>
                </a:solidFill>
                <a:latin typeface="Arial" charset="0"/>
                <a:cs typeface="Arial" charset="0"/>
              </a:rPr>
              <a:pPr defTabSz="914288" fontAlgn="base">
                <a:spcBef>
                  <a:spcPct val="0"/>
                </a:spcBef>
                <a:spcAft>
                  <a:spcPct val="0"/>
                </a:spcAft>
              </a:pPr>
              <a:t>‹#›</a:t>
            </a:fld>
            <a:endParaRPr lang="en-US">
              <a:solidFill>
                <a:prstClr val="black"/>
              </a:solidFill>
              <a:latin typeface="Arial" charset="0"/>
              <a:cs typeface="Arial" charset="0"/>
            </a:endParaRPr>
          </a:p>
        </p:txBody>
      </p:sp>
    </p:spTree>
    <p:extLst>
      <p:ext uri="{BB962C8B-B14F-4D97-AF65-F5344CB8AC3E}">
        <p14:creationId xmlns:p14="http://schemas.microsoft.com/office/powerpoint/2010/main" val="377719277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1741884" y="-627459"/>
            <a:ext cx="9985772" cy="1183481"/>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7343776" y="4516042"/>
            <a:ext cx="1800225" cy="719138"/>
          </a:xfrm>
          <a:prstGeom prst="rect">
            <a:avLst/>
          </a:prstGeom>
          <a:noFill/>
          <a:ln w="9525">
            <a:noFill/>
          </a:ln>
        </p:spPr>
      </p:pic>
    </p:spTree>
    <p:extLst>
      <p:ext uri="{BB962C8B-B14F-4D97-AF65-F5344CB8AC3E}">
        <p14:creationId xmlns:p14="http://schemas.microsoft.com/office/powerpoint/2010/main" val="2541885160"/>
      </p:ext>
    </p:extLst>
  </p:cSld>
  <p:clrMapOvr>
    <a:masterClrMapping/>
  </p:clrMapOvr>
  <p:transition>
    <p:cu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Picture with Caption">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40646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4_Picture with Caption">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57348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76D1223-53C8-4F6E-A0EE-C7ADC22EE3B7}" type="datetimeFigureOut">
              <a:rPr lang="en-US" smtClean="0">
                <a:solidFill>
                  <a:prstClr val="black">
                    <a:tint val="75000"/>
                  </a:prstClr>
                </a:solidFill>
              </a:rPr>
              <a:pPr/>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47F815-C9D9-4C47-BF81-5524DE2DFF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7256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812" y="205948"/>
            <a:ext cx="2057378" cy="4388648"/>
          </a:xfrm>
          <a:prstGeom prst="rect">
            <a:avLst/>
          </a:prstGeom>
        </p:spPr>
        <p:txBody>
          <a:bodyPr vert="eaVert" lIns="49747" tIns="24881" rIns="49747" bIns="24881"/>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6812" y="205948"/>
            <a:ext cx="6089944" cy="4388648"/>
          </a:xfrm>
          <a:prstGeom prst="rect">
            <a:avLst/>
          </a:prstGeom>
        </p:spPr>
        <p:txBody>
          <a:bodyPr vert="eaVert" lIns="49747" tIns="24881" rIns="49747" bIns="2488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547313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6D1223-53C8-4F6E-A0EE-C7ADC22EE3B7}" type="datetimeFigureOut">
              <a:rPr lang="en-US" smtClean="0">
                <a:solidFill>
                  <a:prstClr val="black">
                    <a:tint val="75000"/>
                  </a:prstClr>
                </a:solidFill>
              </a:rPr>
              <a:pPr/>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47F815-C9D9-4C47-BF81-5524DE2DFF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46718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6D1223-53C8-4F6E-A0EE-C7ADC22EE3B7}" type="datetimeFigureOut">
              <a:rPr lang="en-US" smtClean="0">
                <a:solidFill>
                  <a:prstClr val="black">
                    <a:tint val="75000"/>
                  </a:prstClr>
                </a:solidFill>
              </a:rPr>
              <a:pPr/>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47F815-C9D9-4C47-BF81-5524DE2DFF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78930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6D1223-53C8-4F6E-A0EE-C7ADC22EE3B7}" type="datetimeFigureOut">
              <a:rPr lang="en-US" smtClean="0">
                <a:solidFill>
                  <a:prstClr val="black">
                    <a:tint val="75000"/>
                  </a:prstClr>
                </a:solidFill>
              </a:rPr>
              <a:pPr/>
              <a:t>1/21/2025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47F815-C9D9-4C47-BF81-5524DE2DFF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30180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6D1223-53C8-4F6E-A0EE-C7ADC22EE3B7}" type="datetimeFigureOut">
              <a:rPr lang="en-US" smtClean="0">
                <a:solidFill>
                  <a:prstClr val="black">
                    <a:tint val="75000"/>
                  </a:prstClr>
                </a:solidFill>
              </a:rPr>
              <a:pPr/>
              <a:t>1/21/2025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47F815-C9D9-4C47-BF81-5524DE2DFF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530950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6D1223-53C8-4F6E-A0EE-C7ADC22EE3B7}" type="datetimeFigureOut">
              <a:rPr lang="en-US" smtClean="0">
                <a:solidFill>
                  <a:prstClr val="black">
                    <a:tint val="75000"/>
                  </a:prstClr>
                </a:solidFill>
              </a:rPr>
              <a:pPr/>
              <a:t>1/21/2025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347F815-C9D9-4C47-BF81-5524DE2DFF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70872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6D1223-53C8-4F6E-A0EE-C7ADC22EE3B7}" type="datetimeFigureOut">
              <a:rPr lang="en-US" smtClean="0">
                <a:solidFill>
                  <a:prstClr val="black">
                    <a:tint val="75000"/>
                  </a:prstClr>
                </a:solidFill>
              </a:rPr>
              <a:pPr/>
              <a:t>1/21/2025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347F815-C9D9-4C47-BF81-5524DE2DFF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88415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B76D1223-53C8-4F6E-A0EE-C7ADC22EE3B7}" type="datetimeFigureOut">
              <a:rPr lang="en-US" smtClean="0">
                <a:solidFill>
                  <a:prstClr val="black">
                    <a:tint val="75000"/>
                  </a:prstClr>
                </a:solidFill>
              </a:rPr>
              <a:pPr/>
              <a:t>1/21/2025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47F815-C9D9-4C47-BF81-5524DE2DFF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687530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B76D1223-53C8-4F6E-A0EE-C7ADC22EE3B7}" type="datetimeFigureOut">
              <a:rPr lang="en-US" smtClean="0">
                <a:solidFill>
                  <a:prstClr val="black">
                    <a:tint val="75000"/>
                  </a:prstClr>
                </a:solidFill>
              </a:rPr>
              <a:pPr/>
              <a:t>1/21/2025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47F815-C9D9-4C47-BF81-5524DE2DFF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55154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6D1223-53C8-4F6E-A0EE-C7ADC22EE3B7}" type="datetimeFigureOut">
              <a:rPr lang="en-US" smtClean="0">
                <a:solidFill>
                  <a:prstClr val="black">
                    <a:tint val="75000"/>
                  </a:prstClr>
                </a:solidFill>
              </a:rPr>
              <a:pPr/>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47F815-C9D9-4C47-BF81-5524DE2DFF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87024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6D1223-53C8-4F6E-A0EE-C7ADC22EE3B7}" type="datetimeFigureOut">
              <a:rPr lang="en-US" smtClean="0">
                <a:solidFill>
                  <a:prstClr val="black">
                    <a:tint val="75000"/>
                  </a:prstClr>
                </a:solidFill>
              </a:rPr>
              <a:pPr/>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47F815-C9D9-4C47-BF81-5524DE2DFF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09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6" y="205950"/>
            <a:ext cx="8230379" cy="857393"/>
          </a:xfrm>
          <a:prstGeom prst="rect">
            <a:avLst/>
          </a:prstGeom>
        </p:spPr>
        <p:txBody>
          <a:bodyPr lIns="49747" tIns="24881" rIns="49747" bIns="24881"/>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6811" y="1200352"/>
            <a:ext cx="4073228" cy="3394244"/>
          </a:xfrm>
          <a:prstGeom prst="rect">
            <a:avLst/>
          </a:prstGeom>
        </p:spPr>
        <p:txBody>
          <a:bodyPr lIns="49747" tIns="24881" rIns="49747" bIns="2488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13097" y="1200367"/>
            <a:ext cx="4074094" cy="1655329"/>
          </a:xfrm>
          <a:prstGeom prst="rect">
            <a:avLst/>
          </a:prstGeom>
        </p:spPr>
        <p:txBody>
          <a:bodyPr lIns="49747" tIns="24881" rIns="49747" bIns="2488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613097" y="2938420"/>
            <a:ext cx="4074094" cy="1656191"/>
          </a:xfrm>
          <a:prstGeom prst="rect">
            <a:avLst/>
          </a:prstGeom>
        </p:spPr>
        <p:txBody>
          <a:bodyPr lIns="49747" tIns="24881" rIns="49747" bIns="2488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424945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5180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A73D89-9E76-487F-B0DC-3A0ABBEFF43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D8755E48-3D36-4650-8450-09CFD570F464}"/>
              </a:ext>
            </a:extLst>
          </p:cNvPr>
          <p:cNvSpPr>
            <a:spLocks noGrp="1"/>
          </p:cNvSpPr>
          <p:nvPr>
            <p:ph type="subTitle" idx="1"/>
          </p:nvPr>
        </p:nvSpPr>
        <p:spPr>
          <a:xfrm>
            <a:off x="1143000" y="2701528"/>
            <a:ext cx="6858000" cy="1241822"/>
          </a:xfrm>
        </p:spPr>
        <p:txBody>
          <a:bodyPr/>
          <a:lstStyle>
            <a:lvl1pPr marL="0" indent="0" algn="ctr">
              <a:buNone/>
              <a:defRPr sz="1800"/>
            </a:lvl1pPr>
            <a:lvl2pPr marL="342776" indent="0" algn="ctr">
              <a:buNone/>
              <a:defRPr sz="1500"/>
            </a:lvl2pPr>
            <a:lvl3pPr marL="685562" indent="0" algn="ctr">
              <a:buNone/>
              <a:defRPr sz="1400"/>
            </a:lvl3pPr>
            <a:lvl4pPr marL="1028343" indent="0" algn="ctr">
              <a:buNone/>
              <a:defRPr sz="1200"/>
            </a:lvl4pPr>
            <a:lvl5pPr marL="1371124" indent="0" algn="ctr">
              <a:buNone/>
              <a:defRPr sz="1200"/>
            </a:lvl5pPr>
            <a:lvl6pPr marL="1713911" indent="0" algn="ctr">
              <a:buNone/>
              <a:defRPr sz="1200"/>
            </a:lvl6pPr>
            <a:lvl7pPr marL="2056685" indent="0" algn="ctr">
              <a:buNone/>
              <a:defRPr sz="1200"/>
            </a:lvl7pPr>
            <a:lvl8pPr marL="2399460" indent="0" algn="ctr">
              <a:buNone/>
              <a:defRPr sz="1200"/>
            </a:lvl8pPr>
            <a:lvl9pPr marL="2742236"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680C669F-E9A1-43C2-B9CF-4062BE2BCD29}"/>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1/21/2025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415AF42-21CF-4D19-8F5B-75BC463B53C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62A1AF9-9B4D-4AC9-83C0-B4FD50F390FA}"/>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8067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721E49-7DFB-4514-B1F5-83F899E1ED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E6C94A7-8A9A-4309-9F33-135FDB8328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D2A8D00-D86B-46D6-A970-F2BFA471C4A2}"/>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1/21/2025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D1BF2BC-829C-4512-9F1A-BF3441A403B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7132A79-64D3-4209-A0BF-9BB2EFAAC5E9}"/>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595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185292-D033-4ECB-8A89-531C588653E8}"/>
              </a:ext>
            </a:extLst>
          </p:cNvPr>
          <p:cNvSpPr>
            <a:spLocks noGrp="1"/>
          </p:cNvSpPr>
          <p:nvPr>
            <p:ph type="title"/>
          </p:nvPr>
        </p:nvSpPr>
        <p:spPr>
          <a:xfrm>
            <a:off x="623888" y="1282307"/>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20E6FEDC-A5D0-46BF-886D-71EC2307485C}"/>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776" indent="0">
              <a:buNone/>
              <a:defRPr sz="1500">
                <a:solidFill>
                  <a:schemeClr val="tx1">
                    <a:tint val="75000"/>
                  </a:schemeClr>
                </a:solidFill>
              </a:defRPr>
            </a:lvl2pPr>
            <a:lvl3pPr marL="685562" indent="0">
              <a:buNone/>
              <a:defRPr sz="1400">
                <a:solidFill>
                  <a:schemeClr val="tx1">
                    <a:tint val="75000"/>
                  </a:schemeClr>
                </a:solidFill>
              </a:defRPr>
            </a:lvl3pPr>
            <a:lvl4pPr marL="1028343" indent="0">
              <a:buNone/>
              <a:defRPr sz="1200">
                <a:solidFill>
                  <a:schemeClr val="tx1">
                    <a:tint val="75000"/>
                  </a:schemeClr>
                </a:solidFill>
              </a:defRPr>
            </a:lvl4pPr>
            <a:lvl5pPr marL="1371124" indent="0">
              <a:buNone/>
              <a:defRPr sz="1200">
                <a:solidFill>
                  <a:schemeClr val="tx1">
                    <a:tint val="75000"/>
                  </a:schemeClr>
                </a:solidFill>
              </a:defRPr>
            </a:lvl5pPr>
            <a:lvl6pPr marL="1713911" indent="0">
              <a:buNone/>
              <a:defRPr sz="1200">
                <a:solidFill>
                  <a:schemeClr val="tx1">
                    <a:tint val="75000"/>
                  </a:schemeClr>
                </a:solidFill>
              </a:defRPr>
            </a:lvl6pPr>
            <a:lvl7pPr marL="2056685" indent="0">
              <a:buNone/>
              <a:defRPr sz="1200">
                <a:solidFill>
                  <a:schemeClr val="tx1">
                    <a:tint val="75000"/>
                  </a:schemeClr>
                </a:solidFill>
              </a:defRPr>
            </a:lvl7pPr>
            <a:lvl8pPr marL="2399460" indent="0">
              <a:buNone/>
              <a:defRPr sz="1200">
                <a:solidFill>
                  <a:schemeClr val="tx1">
                    <a:tint val="75000"/>
                  </a:schemeClr>
                </a:solidFill>
              </a:defRPr>
            </a:lvl8pPr>
            <a:lvl9pPr marL="2742236"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EC02893-92A8-4C1B-9B69-89287F13FB39}"/>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1/21/2025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12200D7-5323-43C4-9A2A-9D9B5B5F19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39E4057-2BA4-4712-B420-36246A62F27A}"/>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3995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E01462-0A81-4D6D-B12A-504DE4C767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29D2C35-8837-4E1C-A03E-0298172CBDCB}"/>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782F7EE-6229-417B-BCA0-72262F0C2A24}"/>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94AAB1B-1D7A-4F77-9949-20B70B8A8B08}"/>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1/21/2025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E7164BD-2EAD-4CD5-A39C-4F7BA98042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35073AAE-BDE7-4DEA-AD63-8C77CA77F7E4}"/>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3257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EE03AC-E6B3-4469-9D69-AD577A1D96BA}"/>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74B3853-9A1B-47EE-B6CE-67BFB1A04A71}"/>
              </a:ext>
            </a:extLst>
          </p:cNvPr>
          <p:cNvSpPr>
            <a:spLocks noGrp="1"/>
          </p:cNvSpPr>
          <p:nvPr>
            <p:ph type="body" idx="1"/>
          </p:nvPr>
        </p:nvSpPr>
        <p:spPr>
          <a:xfrm>
            <a:off x="629842" y="1260872"/>
            <a:ext cx="3868340" cy="617934"/>
          </a:xfrm>
        </p:spPr>
        <p:txBody>
          <a:bodyPr anchor="b"/>
          <a:lstStyle>
            <a:lvl1pPr marL="0" indent="0">
              <a:buNone/>
              <a:defRPr sz="1800" b="1"/>
            </a:lvl1pPr>
            <a:lvl2pPr marL="342776" indent="0">
              <a:buNone/>
              <a:defRPr sz="1500" b="1"/>
            </a:lvl2pPr>
            <a:lvl3pPr marL="685562" indent="0">
              <a:buNone/>
              <a:defRPr sz="1400" b="1"/>
            </a:lvl3pPr>
            <a:lvl4pPr marL="1028343" indent="0">
              <a:buNone/>
              <a:defRPr sz="1200" b="1"/>
            </a:lvl4pPr>
            <a:lvl5pPr marL="1371124" indent="0">
              <a:buNone/>
              <a:defRPr sz="1200" b="1"/>
            </a:lvl5pPr>
            <a:lvl6pPr marL="1713911" indent="0">
              <a:buNone/>
              <a:defRPr sz="1200" b="1"/>
            </a:lvl6pPr>
            <a:lvl7pPr marL="2056685" indent="0">
              <a:buNone/>
              <a:defRPr sz="1200" b="1"/>
            </a:lvl7pPr>
            <a:lvl8pPr marL="2399460" indent="0">
              <a:buNone/>
              <a:defRPr sz="1200" b="1"/>
            </a:lvl8pPr>
            <a:lvl9pPr marL="2742236"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5148E22-1363-47E9-9426-C43EECA47A9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3786840-856D-49DE-88B8-A8EC1427AFC9}"/>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776" indent="0">
              <a:buNone/>
              <a:defRPr sz="1500" b="1"/>
            </a:lvl2pPr>
            <a:lvl3pPr marL="685562" indent="0">
              <a:buNone/>
              <a:defRPr sz="1400" b="1"/>
            </a:lvl3pPr>
            <a:lvl4pPr marL="1028343" indent="0">
              <a:buNone/>
              <a:defRPr sz="1200" b="1"/>
            </a:lvl4pPr>
            <a:lvl5pPr marL="1371124" indent="0">
              <a:buNone/>
              <a:defRPr sz="1200" b="1"/>
            </a:lvl5pPr>
            <a:lvl6pPr marL="1713911" indent="0">
              <a:buNone/>
              <a:defRPr sz="1200" b="1"/>
            </a:lvl6pPr>
            <a:lvl7pPr marL="2056685" indent="0">
              <a:buNone/>
              <a:defRPr sz="1200" b="1"/>
            </a:lvl7pPr>
            <a:lvl8pPr marL="2399460" indent="0">
              <a:buNone/>
              <a:defRPr sz="1200" b="1"/>
            </a:lvl8pPr>
            <a:lvl9pPr marL="2742236"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A4B3AE9-4953-47EF-81B2-0DEEF71365F0}"/>
              </a:ext>
            </a:extLst>
          </p:cNvPr>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D9F2759-847C-4573-8C87-03F0F824F3B1}"/>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1/21/2025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54B5698E-63B4-41C3-A4D8-DB5E792D6C41}"/>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0AF5C91B-0BC7-4920-B5A8-FF65DF293391}"/>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1102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D7FB60-3479-4E5C-9FCA-FB477038AD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AE4EF9C-4968-4918-9504-AA3DD4FA29F5}"/>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1/21/2025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55516782-BE3B-4E85-AE20-13D7CA321A8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C27046D7-4231-40C8-A18C-4ADDD4595683}"/>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8315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3DD88F5-2196-4388-AC2E-5CE63227E4AA}"/>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1/21/2025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A4BA0AD4-BEBB-44EA-B84B-51A30B2EF4C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91C77BEE-9011-4119-8A2A-5D7C40568E98}"/>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189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6" y="205950"/>
            <a:ext cx="8230379" cy="857393"/>
          </a:xfrm>
          <a:prstGeom prst="rect">
            <a:avLst/>
          </a:prstGeom>
        </p:spPr>
        <p:txBody>
          <a:bodyPr lIns="49747" tIns="24881" rIns="49747" bIns="24881"/>
          <a:lstStyle/>
          <a:p>
            <a:r>
              <a:rPr lang="zh-CN" altLang="en-US" smtClean="0"/>
              <a:t>单击此处编辑母版标题样式</a:t>
            </a:r>
            <a:endParaRPr lang="zh-CN" altLang="en-US"/>
          </a:p>
        </p:txBody>
      </p:sp>
      <p:sp>
        <p:nvSpPr>
          <p:cNvPr id="3" name="内容占位符 2"/>
          <p:cNvSpPr>
            <a:spLocks noGrp="1"/>
          </p:cNvSpPr>
          <p:nvPr>
            <p:ph idx="1"/>
          </p:nvPr>
        </p:nvSpPr>
        <p:spPr>
          <a:xfrm>
            <a:off x="456816" y="1200352"/>
            <a:ext cx="8230379" cy="3394244"/>
          </a:xfrm>
          <a:prstGeom prst="rect">
            <a:avLst/>
          </a:prstGeom>
        </p:spPr>
        <p:txBody>
          <a:bodyPr lIns="49747" tIns="24881" rIns="49747" bIns="2488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659210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870068-CD84-4C07-946A-7F7F289106C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04C84D3D-252F-4C55-97BA-845230DF4B00}"/>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91B5E83-6022-4547-849F-1D9A50097C4D}"/>
              </a:ext>
            </a:extLst>
          </p:cNvPr>
          <p:cNvSpPr>
            <a:spLocks noGrp="1"/>
          </p:cNvSpPr>
          <p:nvPr>
            <p:ph type="body" sz="half" idx="2"/>
          </p:nvPr>
        </p:nvSpPr>
        <p:spPr>
          <a:xfrm>
            <a:off x="629841" y="1543051"/>
            <a:ext cx="2949178" cy="2858691"/>
          </a:xfrm>
        </p:spPr>
        <p:txBody>
          <a:bodyPr/>
          <a:lstStyle>
            <a:lvl1pPr marL="0" indent="0">
              <a:buNone/>
              <a:defRPr sz="1200"/>
            </a:lvl1pPr>
            <a:lvl2pPr marL="342776" indent="0">
              <a:buNone/>
              <a:defRPr sz="1100"/>
            </a:lvl2pPr>
            <a:lvl3pPr marL="685562" indent="0">
              <a:buNone/>
              <a:defRPr sz="900"/>
            </a:lvl3pPr>
            <a:lvl4pPr marL="1028343" indent="0">
              <a:buNone/>
              <a:defRPr sz="800"/>
            </a:lvl4pPr>
            <a:lvl5pPr marL="1371124" indent="0">
              <a:buNone/>
              <a:defRPr sz="800"/>
            </a:lvl5pPr>
            <a:lvl6pPr marL="1713911" indent="0">
              <a:buNone/>
              <a:defRPr sz="800"/>
            </a:lvl6pPr>
            <a:lvl7pPr marL="2056685" indent="0">
              <a:buNone/>
              <a:defRPr sz="800"/>
            </a:lvl7pPr>
            <a:lvl8pPr marL="2399460" indent="0">
              <a:buNone/>
              <a:defRPr sz="800"/>
            </a:lvl8pPr>
            <a:lvl9pPr marL="2742236"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xmlns="" id="{828237EC-DF62-477A-9AB2-CCBC3DDEB27A}"/>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1/21/2025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F500DC61-0BF0-4C99-971E-AE2A1D4439F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FFF1050-74F1-49D5-8786-F42839409BF4}"/>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5615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178638-F83D-4EF3-B6D1-8F66111C4F0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336BE8E0-0334-4D67-9A25-CD3239A6AC80}"/>
              </a:ext>
            </a:extLst>
          </p:cNvPr>
          <p:cNvSpPr>
            <a:spLocks noGrp="1"/>
          </p:cNvSpPr>
          <p:nvPr>
            <p:ph type="pic" idx="1"/>
          </p:nvPr>
        </p:nvSpPr>
        <p:spPr>
          <a:xfrm>
            <a:off x="3887391" y="740570"/>
            <a:ext cx="4629150" cy="3655219"/>
          </a:xfrm>
        </p:spPr>
        <p:txBody>
          <a:bodyPr/>
          <a:lstStyle>
            <a:lvl1pPr marL="0" indent="0">
              <a:buNone/>
              <a:defRPr sz="2400"/>
            </a:lvl1pPr>
            <a:lvl2pPr marL="342776" indent="0">
              <a:buNone/>
              <a:defRPr sz="2100"/>
            </a:lvl2pPr>
            <a:lvl3pPr marL="685562" indent="0">
              <a:buNone/>
              <a:defRPr sz="1800"/>
            </a:lvl3pPr>
            <a:lvl4pPr marL="1028343" indent="0">
              <a:buNone/>
              <a:defRPr sz="1500"/>
            </a:lvl4pPr>
            <a:lvl5pPr marL="1371124" indent="0">
              <a:buNone/>
              <a:defRPr sz="1500"/>
            </a:lvl5pPr>
            <a:lvl6pPr marL="1713911" indent="0">
              <a:buNone/>
              <a:defRPr sz="1500"/>
            </a:lvl6pPr>
            <a:lvl7pPr marL="2056685" indent="0">
              <a:buNone/>
              <a:defRPr sz="1500"/>
            </a:lvl7pPr>
            <a:lvl8pPr marL="2399460" indent="0">
              <a:buNone/>
              <a:defRPr sz="1500"/>
            </a:lvl8pPr>
            <a:lvl9pPr marL="2742236" indent="0">
              <a:buNone/>
              <a:defRPr sz="1500"/>
            </a:lvl9pPr>
          </a:lstStyle>
          <a:p>
            <a:endParaRPr lang="en-US"/>
          </a:p>
        </p:txBody>
      </p:sp>
      <p:sp>
        <p:nvSpPr>
          <p:cNvPr id="4" name="Text Placeholder 3">
            <a:extLst>
              <a:ext uri="{FF2B5EF4-FFF2-40B4-BE49-F238E27FC236}">
                <a16:creationId xmlns:a16="http://schemas.microsoft.com/office/drawing/2014/main" xmlns="" id="{3F3DAAC9-A93E-478E-BAEB-D904277A275C}"/>
              </a:ext>
            </a:extLst>
          </p:cNvPr>
          <p:cNvSpPr>
            <a:spLocks noGrp="1"/>
          </p:cNvSpPr>
          <p:nvPr>
            <p:ph type="body" sz="half" idx="2"/>
          </p:nvPr>
        </p:nvSpPr>
        <p:spPr>
          <a:xfrm>
            <a:off x="629841" y="1543051"/>
            <a:ext cx="2949178" cy="2858691"/>
          </a:xfrm>
        </p:spPr>
        <p:txBody>
          <a:bodyPr/>
          <a:lstStyle>
            <a:lvl1pPr marL="0" indent="0">
              <a:buNone/>
              <a:defRPr sz="1200"/>
            </a:lvl1pPr>
            <a:lvl2pPr marL="342776" indent="0">
              <a:buNone/>
              <a:defRPr sz="1100"/>
            </a:lvl2pPr>
            <a:lvl3pPr marL="685562" indent="0">
              <a:buNone/>
              <a:defRPr sz="900"/>
            </a:lvl3pPr>
            <a:lvl4pPr marL="1028343" indent="0">
              <a:buNone/>
              <a:defRPr sz="800"/>
            </a:lvl4pPr>
            <a:lvl5pPr marL="1371124" indent="0">
              <a:buNone/>
              <a:defRPr sz="800"/>
            </a:lvl5pPr>
            <a:lvl6pPr marL="1713911" indent="0">
              <a:buNone/>
              <a:defRPr sz="800"/>
            </a:lvl6pPr>
            <a:lvl7pPr marL="2056685" indent="0">
              <a:buNone/>
              <a:defRPr sz="800"/>
            </a:lvl7pPr>
            <a:lvl8pPr marL="2399460" indent="0">
              <a:buNone/>
              <a:defRPr sz="800"/>
            </a:lvl8pPr>
            <a:lvl9pPr marL="2742236"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xmlns="" id="{331F063A-D85F-4A0B-A3E3-F4DAFC4F3300}"/>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1/21/2025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8F089FA3-25FE-4210-B5E4-FF4A8B1C80A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1157761-E2F6-4BCB-BC97-CC470910F564}"/>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0411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384624-A10C-49D0-8F8A-39CC4E1BF1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8E96B4A-EA48-4337-B8F5-195CC6C042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7CA424E-EADC-42E8-8517-5172B3265F2F}"/>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1/21/2025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6D42166-8774-406D-9438-EEC887EA0ED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AEC50EC-3A47-47A8-988A-C45D532DC92C}"/>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666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343AE67-DBB4-4BFB-89C9-721BE11E3712}"/>
              </a:ext>
            </a:extLst>
          </p:cNvPr>
          <p:cNvSpPr>
            <a:spLocks noGrp="1"/>
          </p:cNvSpPr>
          <p:nvPr>
            <p:ph type="title" orient="vert"/>
          </p:nvPr>
        </p:nvSpPr>
        <p:spPr>
          <a:xfrm>
            <a:off x="6543676" y="273855"/>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6F217AA-ED44-4316-A938-6F25D4AE0D51}"/>
              </a:ext>
            </a:extLst>
          </p:cNvPr>
          <p:cNvSpPr>
            <a:spLocks noGrp="1"/>
          </p:cNvSpPr>
          <p:nvPr>
            <p:ph type="body" orient="vert" idx="1"/>
          </p:nvPr>
        </p:nvSpPr>
        <p:spPr>
          <a:xfrm>
            <a:off x="628652" y="27385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A595519-6F4C-43BE-BDA4-96D6790C97DD}"/>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1/21/2025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3B198D1-A3D4-4EA6-B945-BC7C759ACF0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E14A684-2333-4D71-8025-E4B4ED3F942F}"/>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4985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35" tIns="34289" rIns="68535"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35" tIns="34289" rIns="68535" bIns="34289">
            <a:normAutofit/>
          </a:bodyPr>
          <a:lstStyle>
            <a:lvl1pPr marL="0" indent="0" algn="ctr">
              <a:buNone/>
              <a:defRPr sz="1400"/>
            </a:lvl1pPr>
            <a:lvl2pPr marL="342632" indent="0" algn="ctr">
              <a:buNone/>
              <a:defRPr sz="1500"/>
            </a:lvl2pPr>
            <a:lvl3pPr marL="685290" indent="0" algn="ctr">
              <a:buNone/>
              <a:defRPr sz="1400"/>
            </a:lvl3pPr>
            <a:lvl4pPr marL="1027935" indent="0" algn="ctr">
              <a:buNone/>
              <a:defRPr sz="1200"/>
            </a:lvl4pPr>
            <a:lvl5pPr marL="1370580" indent="0" algn="ctr">
              <a:buNone/>
              <a:defRPr sz="1200"/>
            </a:lvl5pPr>
            <a:lvl6pPr marL="1713239" indent="0" algn="ctr">
              <a:buNone/>
              <a:defRPr sz="1200"/>
            </a:lvl6pPr>
            <a:lvl7pPr marL="2055869" indent="0" algn="ctr">
              <a:buNone/>
              <a:defRPr sz="1200"/>
            </a:lvl7pPr>
            <a:lvl8pPr marL="2398500" indent="0" algn="ctr">
              <a:buNone/>
              <a:defRPr sz="1200"/>
            </a:lvl8pPr>
            <a:lvl9pPr marL="2741132"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35" tIns="34289" rIns="68535" bIns="34289"/>
          <a:lstStyle/>
          <a:p>
            <a:pPr defTabSz="685290"/>
            <a:fld id="{D997B5FA-0921-464F-AAE1-844C04324D75}" type="datetimeFigureOut">
              <a:rPr lang="zh-CN" altLang="en-US" sz="1400" smtClean="0">
                <a:solidFill>
                  <a:srgbClr val="000000"/>
                </a:solidFill>
              </a:rPr>
              <a:pPr defTabSz="685290"/>
              <a:t>2025/1/21</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35" tIns="34289" rIns="68535" bIns="34289"/>
          <a:lstStyle/>
          <a:p>
            <a:pPr defTabSz="685290"/>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35" tIns="34289" rIns="68535" bIns="34289"/>
          <a:lstStyle/>
          <a:p>
            <a:pPr defTabSz="685290"/>
            <a:fld id="{565CE74E-AB26-4998-AD42-012C4C1AD076}" type="slidenum">
              <a:rPr lang="zh-CN" altLang="en-US" sz="1400" smtClean="0">
                <a:solidFill>
                  <a:srgbClr val="000000"/>
                </a:solidFill>
              </a:rPr>
              <a:pPr defTabSz="685290"/>
              <a:t>‹#›</a:t>
            </a:fld>
            <a:endParaRPr lang="zh-CN" altLang="en-US" sz="1400">
              <a:solidFill>
                <a:srgbClr val="000000"/>
              </a:solidFill>
            </a:endParaRPr>
          </a:p>
        </p:txBody>
      </p:sp>
    </p:spTree>
    <p:extLst>
      <p:ext uri="{BB962C8B-B14F-4D97-AF65-F5344CB8AC3E}">
        <p14:creationId xmlns:p14="http://schemas.microsoft.com/office/powerpoint/2010/main" val="1830121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35" tIns="34289" rIns="68535"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35" tIns="34289" rIns="68535"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35" tIns="34289" rIns="68535" bIns="34289"/>
          <a:lstStyle/>
          <a:p>
            <a:pPr defTabSz="685290"/>
            <a:fld id="{760FBDFE-C587-4B4C-A407-44438C67B59E}" type="datetimeFigureOut">
              <a:rPr lang="zh-CN" altLang="en-US" sz="1400" smtClean="0">
                <a:solidFill>
                  <a:srgbClr val="000000"/>
                </a:solidFill>
              </a:rPr>
              <a:pPr defTabSz="685290"/>
              <a:t>2025/1/21</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35" tIns="34289" rIns="68535" bIns="34289"/>
          <a:lstStyle/>
          <a:p>
            <a:pPr defTabSz="685290"/>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35" tIns="34289" rIns="68535" bIns="34289"/>
          <a:lstStyle/>
          <a:p>
            <a:pPr defTabSz="685290"/>
            <a:fld id="{49AE70B2-8BF9-45C0-BB95-33D1B9D3A854}" type="slidenum">
              <a:rPr lang="zh-CN" altLang="en-US" sz="1400" smtClean="0">
                <a:solidFill>
                  <a:srgbClr val="000000"/>
                </a:solidFill>
              </a:rPr>
              <a:pPr defTabSz="685290"/>
              <a:t>‹#›</a:t>
            </a:fld>
            <a:endParaRPr lang="zh-CN" altLang="en-US" sz="1400">
              <a:solidFill>
                <a:srgbClr val="000000"/>
              </a:solidFill>
            </a:endParaRPr>
          </a:p>
        </p:txBody>
      </p:sp>
    </p:spTree>
    <p:extLst>
      <p:ext uri="{BB962C8B-B14F-4D97-AF65-F5344CB8AC3E}">
        <p14:creationId xmlns:p14="http://schemas.microsoft.com/office/powerpoint/2010/main" val="2404124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35" tIns="34289" rIns="68535" bIns="34289"/>
          <a:lstStyle/>
          <a:p>
            <a:pPr defTabSz="685290"/>
            <a:fld id="{20DD7636-5BE1-44BC-BB5F-15739D9E18E1}" type="datetimeFigureOut">
              <a:rPr lang="zh-CN" altLang="en-US" sz="1400" smtClean="0">
                <a:solidFill>
                  <a:srgbClr val="000000"/>
                </a:solidFill>
              </a:rPr>
              <a:pPr defTabSz="685290"/>
              <a:t>2025/1/21</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35" tIns="34289" rIns="68535" bIns="34289"/>
          <a:lstStyle/>
          <a:p>
            <a:pPr defTabSz="685290"/>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35" tIns="34289" rIns="68535" bIns="34289"/>
          <a:lstStyle/>
          <a:p>
            <a:pPr defTabSz="685290"/>
            <a:fld id="{E87C0E1D-24C4-406F-9615-DBDA8D2D1F93}" type="slidenum">
              <a:rPr lang="zh-CN" altLang="en-US" sz="1400" smtClean="0">
                <a:solidFill>
                  <a:srgbClr val="000000"/>
                </a:solidFill>
              </a:rPr>
              <a:pPr defTabSz="685290"/>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35" tIns="34289" rIns="68535"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1225345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35" tIns="34289" rIns="68535"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35" tIns="34289" rIns="68535"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35" tIns="34289" rIns="68535"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35" tIns="34289" rIns="68535" bIns="34289"/>
          <a:lstStyle/>
          <a:p>
            <a:pPr defTabSz="685290"/>
            <a:fld id="{760FBDFE-C587-4B4C-A407-44438C67B59E}" type="datetimeFigureOut">
              <a:rPr lang="zh-CN" altLang="en-US" sz="1400" smtClean="0">
                <a:solidFill>
                  <a:srgbClr val="000000"/>
                </a:solidFill>
              </a:rPr>
              <a:pPr defTabSz="685290"/>
              <a:t>2025/1/21</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35" tIns="34289" rIns="68535" bIns="34289"/>
          <a:lstStyle/>
          <a:p>
            <a:pPr defTabSz="685290"/>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35" tIns="34289" rIns="68535" bIns="34289"/>
          <a:lstStyle/>
          <a:p>
            <a:pPr defTabSz="685290"/>
            <a:fld id="{49AE70B2-8BF9-45C0-BB95-33D1B9D3A854}" type="slidenum">
              <a:rPr lang="zh-CN" altLang="en-US" sz="1400" smtClean="0">
                <a:solidFill>
                  <a:srgbClr val="000000"/>
                </a:solidFill>
              </a:rPr>
              <a:pPr defTabSz="685290"/>
              <a:t>‹#›</a:t>
            </a:fld>
            <a:endParaRPr lang="zh-CN" altLang="en-US" sz="1400">
              <a:solidFill>
                <a:srgbClr val="000000"/>
              </a:solidFill>
            </a:endParaRPr>
          </a:p>
        </p:txBody>
      </p:sp>
    </p:spTree>
    <p:extLst>
      <p:ext uri="{BB962C8B-B14F-4D97-AF65-F5344CB8AC3E}">
        <p14:creationId xmlns:p14="http://schemas.microsoft.com/office/powerpoint/2010/main" val="425102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35" tIns="34289" rIns="68535"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35" tIns="34289" rIns="68535" bIns="34289" anchor="b"/>
          <a:lstStyle>
            <a:lvl1pPr marL="0" indent="0">
              <a:buNone/>
              <a:defRPr sz="1800" b="1"/>
            </a:lvl1pPr>
            <a:lvl2pPr marL="342632" indent="0">
              <a:buNone/>
              <a:defRPr sz="1500" b="1"/>
            </a:lvl2pPr>
            <a:lvl3pPr marL="685290" indent="0">
              <a:buNone/>
              <a:defRPr sz="1400" b="1"/>
            </a:lvl3pPr>
            <a:lvl4pPr marL="1027935" indent="0">
              <a:buNone/>
              <a:defRPr sz="1200" b="1"/>
            </a:lvl4pPr>
            <a:lvl5pPr marL="1370580" indent="0">
              <a:buNone/>
              <a:defRPr sz="1200" b="1"/>
            </a:lvl5pPr>
            <a:lvl6pPr marL="1713239" indent="0">
              <a:buNone/>
              <a:defRPr sz="1200" b="1"/>
            </a:lvl6pPr>
            <a:lvl7pPr marL="2055869" indent="0">
              <a:buNone/>
              <a:defRPr sz="1200" b="1"/>
            </a:lvl7pPr>
            <a:lvl8pPr marL="2398500" indent="0">
              <a:buNone/>
              <a:defRPr sz="1200" b="1"/>
            </a:lvl8pPr>
            <a:lvl9pPr marL="2741132"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27"/>
            <a:ext cx="3868340" cy="2680541"/>
          </a:xfrm>
        </p:spPr>
        <p:txBody>
          <a:bodyPr lIns="68535" tIns="34289" rIns="68535"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35" tIns="34289" rIns="68535" bIns="34289" anchor="b"/>
          <a:lstStyle>
            <a:lvl1pPr marL="0" indent="0">
              <a:buNone/>
              <a:defRPr sz="1800" b="1"/>
            </a:lvl1pPr>
            <a:lvl2pPr marL="342632" indent="0">
              <a:buNone/>
              <a:defRPr sz="1500" b="1"/>
            </a:lvl2pPr>
            <a:lvl3pPr marL="685290" indent="0">
              <a:buNone/>
              <a:defRPr sz="1400" b="1"/>
            </a:lvl3pPr>
            <a:lvl4pPr marL="1027935" indent="0">
              <a:buNone/>
              <a:defRPr sz="1200" b="1"/>
            </a:lvl4pPr>
            <a:lvl5pPr marL="1370580" indent="0">
              <a:buNone/>
              <a:defRPr sz="1200" b="1"/>
            </a:lvl5pPr>
            <a:lvl6pPr marL="1713239" indent="0">
              <a:buNone/>
              <a:defRPr sz="1200" b="1"/>
            </a:lvl6pPr>
            <a:lvl7pPr marL="2055869" indent="0">
              <a:buNone/>
              <a:defRPr sz="1200" b="1"/>
            </a:lvl7pPr>
            <a:lvl8pPr marL="2398500" indent="0">
              <a:buNone/>
              <a:defRPr sz="1200" b="1"/>
            </a:lvl8pPr>
            <a:lvl9pPr marL="2741132"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27"/>
            <a:ext cx="3887391" cy="2680541"/>
          </a:xfrm>
        </p:spPr>
        <p:txBody>
          <a:bodyPr lIns="68535" tIns="34289" rIns="68535"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35" tIns="34289" rIns="68535" bIns="34289"/>
          <a:lstStyle/>
          <a:p>
            <a:pPr defTabSz="685290"/>
            <a:fld id="{760FBDFE-C587-4B4C-A407-44438C67B59E}" type="datetimeFigureOut">
              <a:rPr lang="zh-CN" altLang="en-US" sz="1400" smtClean="0">
                <a:solidFill>
                  <a:srgbClr val="000000"/>
                </a:solidFill>
              </a:rPr>
              <a:pPr defTabSz="685290"/>
              <a:t>2025/1/21</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35" tIns="34289" rIns="68535" bIns="34289"/>
          <a:lstStyle/>
          <a:p>
            <a:pPr defTabSz="685290"/>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35" tIns="34289" rIns="68535" bIns="34289"/>
          <a:lstStyle/>
          <a:p>
            <a:pPr defTabSz="685290"/>
            <a:fld id="{49AE70B2-8BF9-45C0-BB95-33D1B9D3A854}" type="slidenum">
              <a:rPr lang="zh-CN" altLang="en-US" sz="1400" smtClean="0">
                <a:solidFill>
                  <a:srgbClr val="000000"/>
                </a:solidFill>
              </a:rPr>
              <a:pPr defTabSz="685290"/>
              <a:t>‹#›</a:t>
            </a:fld>
            <a:endParaRPr lang="zh-CN" altLang="en-US" sz="1400">
              <a:solidFill>
                <a:srgbClr val="000000"/>
              </a:solidFill>
            </a:endParaRPr>
          </a:p>
        </p:txBody>
      </p:sp>
    </p:spTree>
    <p:extLst>
      <p:ext uri="{BB962C8B-B14F-4D97-AF65-F5344CB8AC3E}">
        <p14:creationId xmlns:p14="http://schemas.microsoft.com/office/powerpoint/2010/main" val="2718546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35" tIns="34289" rIns="68535"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35" tIns="34289" rIns="68535" bIns="34289"/>
          <a:lstStyle/>
          <a:p>
            <a:pPr defTabSz="685290"/>
            <a:fld id="{20DD7636-5BE1-44BC-BB5F-15739D9E18E1}" type="datetimeFigureOut">
              <a:rPr lang="zh-CN" altLang="en-US" sz="1400" smtClean="0">
                <a:solidFill>
                  <a:srgbClr val="000000"/>
                </a:solidFill>
              </a:rPr>
              <a:pPr defTabSz="685290"/>
              <a:t>2025/1/21</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35" tIns="34289" rIns="68535" bIns="34289"/>
          <a:lstStyle/>
          <a:p>
            <a:pPr defTabSz="685290"/>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35" tIns="34289" rIns="68535" bIns="34289"/>
          <a:lstStyle/>
          <a:p>
            <a:pPr defTabSz="685290"/>
            <a:fld id="{E87C0E1D-24C4-406F-9615-DBDA8D2D1F93}" type="slidenum">
              <a:rPr lang="zh-CN" altLang="en-US" sz="1400" smtClean="0">
                <a:solidFill>
                  <a:srgbClr val="000000"/>
                </a:solidFill>
              </a:rPr>
              <a:pPr defTabSz="685290"/>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31"/>
            <a:ext cx="4286250" cy="889453"/>
          </a:xfrm>
        </p:spPr>
        <p:txBody>
          <a:bodyPr lIns="68535" tIns="34289" rIns="68535"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706381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419" y="3305504"/>
            <a:ext cx="7772703" cy="1021117"/>
          </a:xfrm>
          <a:prstGeom prst="rect">
            <a:avLst/>
          </a:prstGeom>
        </p:spPr>
        <p:txBody>
          <a:bodyPr lIns="49747" tIns="24881" rIns="49747" bIns="24881" anchor="t"/>
          <a:lstStyle>
            <a:lvl1pPr algn="l">
              <a:defRPr sz="22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419" y="2180121"/>
            <a:ext cx="7772703" cy="1125383"/>
          </a:xfrm>
          <a:prstGeom prst="rect">
            <a:avLst/>
          </a:prstGeom>
        </p:spPr>
        <p:txBody>
          <a:bodyPr lIns="49747" tIns="24881" rIns="49747" bIns="24881" anchor="b"/>
          <a:lstStyle>
            <a:lvl1pPr marL="0" indent="0">
              <a:buNone/>
              <a:defRPr sz="1100"/>
            </a:lvl1pPr>
            <a:lvl2pPr marL="248718" indent="0">
              <a:buNone/>
              <a:defRPr sz="1000"/>
            </a:lvl2pPr>
            <a:lvl3pPr marL="497435" indent="0">
              <a:buNone/>
              <a:defRPr sz="900"/>
            </a:lvl3pPr>
            <a:lvl4pPr marL="746153" indent="0">
              <a:buNone/>
              <a:defRPr sz="800"/>
            </a:lvl4pPr>
            <a:lvl5pPr marL="994862" indent="0">
              <a:buNone/>
              <a:defRPr sz="800"/>
            </a:lvl5pPr>
            <a:lvl6pPr marL="1243576" indent="0">
              <a:buNone/>
              <a:defRPr sz="800"/>
            </a:lvl6pPr>
            <a:lvl7pPr marL="1492294" indent="0">
              <a:buNone/>
              <a:defRPr sz="800"/>
            </a:lvl7pPr>
            <a:lvl8pPr marL="1741006" indent="0">
              <a:buNone/>
              <a:defRPr sz="800"/>
            </a:lvl8pPr>
            <a:lvl9pPr marL="1989723" indent="0">
              <a:buNone/>
              <a:defRPr sz="800"/>
            </a:lvl9pPr>
          </a:lstStyle>
          <a:p>
            <a:pPr lvl="0"/>
            <a:r>
              <a:rPr lang="zh-CN" altLang="en-US" smtClean="0"/>
              <a:t>单击此处编辑母版文本样式</a:t>
            </a:r>
          </a:p>
        </p:txBody>
      </p:sp>
    </p:spTree>
    <p:extLst>
      <p:ext uri="{BB962C8B-B14F-4D97-AF65-F5344CB8AC3E}">
        <p14:creationId xmlns:p14="http://schemas.microsoft.com/office/powerpoint/2010/main" val="4244189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35" tIns="34289" rIns="68535" bIns="34289"/>
          <a:lstStyle/>
          <a:p>
            <a:pPr defTabSz="685290"/>
            <a:fld id="{760FBDFE-C587-4B4C-A407-44438C67B59E}" type="datetimeFigureOut">
              <a:rPr lang="zh-CN" altLang="en-US" sz="1400" smtClean="0">
                <a:solidFill>
                  <a:srgbClr val="000000"/>
                </a:solidFill>
              </a:rPr>
              <a:pPr defTabSz="685290"/>
              <a:t>2025/1/21</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35" tIns="34289" rIns="68535" bIns="34289"/>
          <a:lstStyle/>
          <a:p>
            <a:pPr defTabSz="685290"/>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35" tIns="34289" rIns="68535" bIns="34289"/>
          <a:lstStyle/>
          <a:p>
            <a:pPr defTabSz="685290"/>
            <a:fld id="{49AE70B2-8BF9-45C0-BB95-33D1B9D3A854}" type="slidenum">
              <a:rPr lang="zh-CN" altLang="en-US" sz="1400" smtClean="0">
                <a:solidFill>
                  <a:srgbClr val="000000"/>
                </a:solidFill>
              </a:rPr>
              <a:pPr defTabSz="685290"/>
              <a:t>‹#›</a:t>
            </a:fld>
            <a:endParaRPr lang="zh-CN" altLang="en-US" sz="1400">
              <a:solidFill>
                <a:srgbClr val="000000"/>
              </a:solidFill>
            </a:endParaRPr>
          </a:p>
        </p:txBody>
      </p:sp>
    </p:spTree>
    <p:extLst>
      <p:ext uri="{BB962C8B-B14F-4D97-AF65-F5344CB8AC3E}">
        <p14:creationId xmlns:p14="http://schemas.microsoft.com/office/powerpoint/2010/main" val="4279688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5" y="535285"/>
            <a:ext cx="3511241" cy="1071121"/>
          </a:xfrm>
        </p:spPr>
        <p:txBody>
          <a:bodyPr lIns="68535" tIns="34289" rIns="68535"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35" tIns="34289" rIns="68535" bIns="34289"/>
          <a:lstStyle>
            <a:lvl1pPr marL="0" indent="0">
              <a:buNone/>
              <a:defRPr sz="2400"/>
            </a:lvl1pPr>
            <a:lvl2pPr marL="342632" indent="0">
              <a:buNone/>
              <a:defRPr sz="2100"/>
            </a:lvl2pPr>
            <a:lvl3pPr marL="685290" indent="0">
              <a:buNone/>
              <a:defRPr sz="1800"/>
            </a:lvl3pPr>
            <a:lvl4pPr marL="1027935" indent="0">
              <a:buNone/>
              <a:defRPr sz="1500"/>
            </a:lvl4pPr>
            <a:lvl5pPr marL="1370580" indent="0">
              <a:buNone/>
              <a:defRPr sz="1500"/>
            </a:lvl5pPr>
            <a:lvl6pPr marL="1713239" indent="0">
              <a:buNone/>
              <a:defRPr sz="1500"/>
            </a:lvl6pPr>
            <a:lvl7pPr marL="2055869" indent="0">
              <a:buNone/>
              <a:defRPr sz="1500"/>
            </a:lvl7pPr>
            <a:lvl8pPr marL="2398500" indent="0">
              <a:buNone/>
              <a:defRPr sz="1500"/>
            </a:lvl8pPr>
            <a:lvl9pPr marL="2741132" indent="0">
              <a:buNone/>
              <a:defRPr sz="1500"/>
            </a:lvl9pPr>
          </a:lstStyle>
          <a:p>
            <a:endParaRPr lang="zh-CN" altLang="en-US" dirty="0"/>
          </a:p>
        </p:txBody>
      </p:sp>
      <p:sp>
        <p:nvSpPr>
          <p:cNvPr id="4" name="文本占位符 3"/>
          <p:cNvSpPr>
            <a:spLocks noGrp="1"/>
          </p:cNvSpPr>
          <p:nvPr>
            <p:ph type="body" sz="half" idx="2"/>
          </p:nvPr>
        </p:nvSpPr>
        <p:spPr>
          <a:xfrm>
            <a:off x="628665" y="1735406"/>
            <a:ext cx="3511241" cy="2858691"/>
          </a:xfrm>
        </p:spPr>
        <p:txBody>
          <a:bodyPr lIns="68535" tIns="34289" rIns="68535" bIns="34289">
            <a:normAutofit/>
          </a:bodyPr>
          <a:lstStyle>
            <a:lvl1pPr marL="0" indent="0">
              <a:buNone/>
              <a:defRPr sz="1400"/>
            </a:lvl1pPr>
            <a:lvl2pPr marL="342632" indent="0">
              <a:buNone/>
              <a:defRPr sz="1100"/>
            </a:lvl2pPr>
            <a:lvl3pPr marL="685290" indent="0">
              <a:buNone/>
              <a:defRPr sz="900"/>
            </a:lvl3pPr>
            <a:lvl4pPr marL="1027935" indent="0">
              <a:buNone/>
              <a:defRPr sz="800"/>
            </a:lvl4pPr>
            <a:lvl5pPr marL="1370580" indent="0">
              <a:buNone/>
              <a:defRPr sz="800"/>
            </a:lvl5pPr>
            <a:lvl6pPr marL="1713239" indent="0">
              <a:buNone/>
              <a:defRPr sz="800"/>
            </a:lvl6pPr>
            <a:lvl7pPr marL="2055869" indent="0">
              <a:buNone/>
              <a:defRPr sz="800"/>
            </a:lvl7pPr>
            <a:lvl8pPr marL="2398500" indent="0">
              <a:buNone/>
              <a:defRPr sz="800"/>
            </a:lvl8pPr>
            <a:lvl9pPr marL="2741132"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35" tIns="34289" rIns="68535" bIns="34289"/>
          <a:lstStyle/>
          <a:p>
            <a:pPr defTabSz="685290"/>
            <a:fld id="{9EFD9D74-47D9-4702-A33C-335B63B48DBF}" type="datetimeFigureOut">
              <a:rPr lang="zh-CN" altLang="en-US" sz="1400" smtClean="0">
                <a:solidFill>
                  <a:srgbClr val="000000"/>
                </a:solidFill>
              </a:rPr>
              <a:pPr defTabSz="685290"/>
              <a:t>2025/1/21</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35" tIns="34289" rIns="68535" bIns="34289"/>
          <a:lstStyle/>
          <a:p>
            <a:pPr defTabSz="685290"/>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35" tIns="34289" rIns="68535" bIns="34289"/>
          <a:lstStyle/>
          <a:p>
            <a:pPr defTabSz="685290"/>
            <a:fld id="{FABC47A4-756D-490B-A52F-7D9E2C9FC05F}" type="slidenum">
              <a:rPr lang="zh-CN" altLang="en-US" sz="1400" smtClean="0">
                <a:solidFill>
                  <a:srgbClr val="000000"/>
                </a:solidFill>
              </a:rPr>
              <a:pPr defTabSz="685290"/>
              <a:t>‹#›</a:t>
            </a:fld>
            <a:endParaRPr lang="zh-CN" altLang="en-US" sz="1400">
              <a:solidFill>
                <a:srgbClr val="000000"/>
              </a:solidFill>
            </a:endParaRPr>
          </a:p>
        </p:txBody>
      </p:sp>
    </p:spTree>
    <p:extLst>
      <p:ext uri="{BB962C8B-B14F-4D97-AF65-F5344CB8AC3E}">
        <p14:creationId xmlns:p14="http://schemas.microsoft.com/office/powerpoint/2010/main" val="3424509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61"/>
            <a:ext cx="681676" cy="4358879"/>
          </a:xfrm>
        </p:spPr>
        <p:txBody>
          <a:bodyPr vert="eaVert" lIns="68535" tIns="34289" rIns="68535"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61"/>
            <a:ext cx="7084832" cy="4358879"/>
          </a:xfrm>
        </p:spPr>
        <p:txBody>
          <a:bodyPr vert="eaVert" lIns="68535" tIns="34289" rIns="68535"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35" tIns="34289" rIns="68535" bIns="34289"/>
          <a:lstStyle/>
          <a:p>
            <a:pPr defTabSz="685290"/>
            <a:fld id="{760FBDFE-C587-4B4C-A407-44438C67B59E}" type="datetimeFigureOut">
              <a:rPr lang="zh-CN" altLang="en-US" sz="1400" smtClean="0">
                <a:solidFill>
                  <a:srgbClr val="000000"/>
                </a:solidFill>
              </a:rPr>
              <a:pPr defTabSz="685290"/>
              <a:t>2025/1/21</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35" tIns="34289" rIns="68535" bIns="34289"/>
          <a:lstStyle/>
          <a:p>
            <a:pPr defTabSz="685290"/>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35" tIns="34289" rIns="68535" bIns="34289"/>
          <a:lstStyle/>
          <a:p>
            <a:pPr defTabSz="685290"/>
            <a:fld id="{49AE70B2-8BF9-45C0-BB95-33D1B9D3A854}" type="slidenum">
              <a:rPr lang="zh-CN" altLang="en-US" sz="1400" smtClean="0">
                <a:solidFill>
                  <a:srgbClr val="000000"/>
                </a:solidFill>
              </a:rPr>
              <a:pPr defTabSz="685290"/>
              <a:t>‹#›</a:t>
            </a:fld>
            <a:endParaRPr lang="zh-CN" altLang="en-US" sz="1400">
              <a:solidFill>
                <a:srgbClr val="000000"/>
              </a:solidFill>
            </a:endParaRPr>
          </a:p>
        </p:txBody>
      </p:sp>
    </p:spTree>
    <p:extLst>
      <p:ext uri="{BB962C8B-B14F-4D97-AF65-F5344CB8AC3E}">
        <p14:creationId xmlns:p14="http://schemas.microsoft.com/office/powerpoint/2010/main" val="3891731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35" tIns="34289" rIns="68535" bIns="34289"/>
          <a:lstStyle/>
          <a:p>
            <a:pPr defTabSz="685290"/>
            <a:fld id="{760FBDFE-C587-4B4C-A407-44438C67B59E}" type="datetimeFigureOut">
              <a:rPr lang="zh-CN" altLang="en-US" sz="1400" smtClean="0">
                <a:solidFill>
                  <a:srgbClr val="000000"/>
                </a:solidFill>
              </a:rPr>
              <a:pPr defTabSz="685290"/>
              <a:t>2025/1/21</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35" tIns="34289" rIns="68535" bIns="34289"/>
          <a:lstStyle/>
          <a:p>
            <a:pPr defTabSz="685290"/>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35" tIns="34289" rIns="68535" bIns="34289"/>
          <a:lstStyle/>
          <a:p>
            <a:pPr defTabSz="685290"/>
            <a:fld id="{49AE70B2-8BF9-45C0-BB95-33D1B9D3A854}" type="slidenum">
              <a:rPr lang="zh-CN" altLang="en-US" sz="1400" smtClean="0">
                <a:solidFill>
                  <a:srgbClr val="000000"/>
                </a:solidFill>
              </a:rPr>
              <a:pPr defTabSz="685290"/>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35" tIns="34289" rIns="68535"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50261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B3BCA5D-68A5-49F5-B505-D0BBD3EFC0A5}"/>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 xmlns:a16="http://schemas.microsoft.com/office/drawing/2014/main" id="{9F8E6894-0A24-432E-9E25-2C21B75E9F03}"/>
              </a:ext>
            </a:extLst>
          </p:cNvPr>
          <p:cNvSpPr>
            <a:spLocks noGrp="1"/>
          </p:cNvSpPr>
          <p:nvPr>
            <p:ph type="subTitle" idx="1"/>
          </p:nvPr>
        </p:nvSpPr>
        <p:spPr>
          <a:xfrm>
            <a:off x="1143000" y="2701528"/>
            <a:ext cx="6858000" cy="1241822"/>
          </a:xfrm>
        </p:spPr>
        <p:txBody>
          <a:bodyPr/>
          <a:lstStyle>
            <a:lvl1pPr marL="0" indent="0" algn="ctr">
              <a:buNone/>
              <a:defRPr sz="1800"/>
            </a:lvl1pPr>
            <a:lvl2pPr marL="342677" indent="0" algn="ctr">
              <a:buNone/>
              <a:defRPr sz="1500"/>
            </a:lvl2pPr>
            <a:lvl3pPr marL="685375" indent="0" algn="ctr">
              <a:buNone/>
              <a:defRPr sz="1400"/>
            </a:lvl3pPr>
            <a:lvl4pPr marL="1028063" indent="0" algn="ctr">
              <a:buNone/>
              <a:defRPr sz="1200"/>
            </a:lvl4pPr>
            <a:lvl5pPr marL="1370750" indent="0" algn="ctr">
              <a:buNone/>
              <a:defRPr sz="1200"/>
            </a:lvl5pPr>
            <a:lvl6pPr marL="1713449" indent="0" algn="ctr">
              <a:buNone/>
              <a:defRPr sz="1200"/>
            </a:lvl6pPr>
            <a:lvl7pPr marL="2056124" indent="0" algn="ctr">
              <a:buNone/>
              <a:defRPr sz="1200"/>
            </a:lvl7pPr>
            <a:lvl8pPr marL="2398800" indent="0" algn="ctr">
              <a:buNone/>
              <a:defRPr sz="1200"/>
            </a:lvl8pPr>
            <a:lvl9pPr marL="2741477" indent="0" algn="ctr">
              <a:buNone/>
              <a:defRPr sz="12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DFAAF48F-44A4-404A-BCAF-A25DE2C90D28}"/>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A6BC6753-C08D-4222-B352-576183FA673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22E3B243-CE6E-4EF2-A205-BD057D563C60}"/>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91104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23D49F9-08C8-4EA1-A006-459E4E4AF1B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8BBA7364-5A84-4BDB-A1BB-636AD9F3529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7917C2FA-AB34-4449-84E7-71DD38F6D384}"/>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9553F40C-84A8-47FB-8BEA-86FB68B8FF6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0A6F5533-3F71-4E58-BB6D-33305B92EB5B}"/>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34660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D058060-532B-4EFC-AF5C-2E3BAD8B9D18}"/>
              </a:ext>
            </a:extLst>
          </p:cNvPr>
          <p:cNvSpPr>
            <a:spLocks noGrp="1"/>
          </p:cNvSpPr>
          <p:nvPr>
            <p:ph type="title"/>
          </p:nvPr>
        </p:nvSpPr>
        <p:spPr>
          <a:xfrm>
            <a:off x="623888" y="1282329"/>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26A9AEA8-E04D-4B2E-9245-49895F7540D9}"/>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677" indent="0">
              <a:buNone/>
              <a:defRPr sz="1500">
                <a:solidFill>
                  <a:schemeClr val="tx1">
                    <a:tint val="75000"/>
                  </a:schemeClr>
                </a:solidFill>
              </a:defRPr>
            </a:lvl2pPr>
            <a:lvl3pPr marL="685375" indent="0">
              <a:buNone/>
              <a:defRPr sz="1400">
                <a:solidFill>
                  <a:schemeClr val="tx1">
                    <a:tint val="75000"/>
                  </a:schemeClr>
                </a:solidFill>
              </a:defRPr>
            </a:lvl3pPr>
            <a:lvl4pPr marL="1028063" indent="0">
              <a:buNone/>
              <a:defRPr sz="1200">
                <a:solidFill>
                  <a:schemeClr val="tx1">
                    <a:tint val="75000"/>
                  </a:schemeClr>
                </a:solidFill>
              </a:defRPr>
            </a:lvl4pPr>
            <a:lvl5pPr marL="1370750" indent="0">
              <a:buNone/>
              <a:defRPr sz="1200">
                <a:solidFill>
                  <a:schemeClr val="tx1">
                    <a:tint val="75000"/>
                  </a:schemeClr>
                </a:solidFill>
              </a:defRPr>
            </a:lvl5pPr>
            <a:lvl6pPr marL="1713449" indent="0">
              <a:buNone/>
              <a:defRPr sz="1200">
                <a:solidFill>
                  <a:schemeClr val="tx1">
                    <a:tint val="75000"/>
                  </a:schemeClr>
                </a:solidFill>
              </a:defRPr>
            </a:lvl6pPr>
            <a:lvl7pPr marL="2056124" indent="0">
              <a:buNone/>
              <a:defRPr sz="1200">
                <a:solidFill>
                  <a:schemeClr val="tx1">
                    <a:tint val="75000"/>
                  </a:schemeClr>
                </a:solidFill>
              </a:defRPr>
            </a:lvl7pPr>
            <a:lvl8pPr marL="2398800" indent="0">
              <a:buNone/>
              <a:defRPr sz="1200">
                <a:solidFill>
                  <a:schemeClr val="tx1">
                    <a:tint val="75000"/>
                  </a:schemeClr>
                </a:solidFill>
              </a:defRPr>
            </a:lvl8pPr>
            <a:lvl9pPr marL="2741477"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4F2EAE94-8ECD-4160-9A45-2DACB9795579}"/>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3F2D2CBB-68EA-47E3-A1C9-AF399AFC422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84F2C090-437B-4240-A9E1-98D658732BBB}"/>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7970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6443976-D50E-45C3-B360-B138BE1B0C9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1581D5A1-869F-40F0-96AB-B46887B7D27D}"/>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CA30447A-6F6B-49C9-8464-42CA2470105B}"/>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C427DD93-AA44-4236-991D-E5F9EEBB599E}"/>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0FCC19DE-A3B6-4889-9D7E-57936D86ED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46CBAB34-E34D-4F5C-A95F-729453D4D74E}"/>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65090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5C79237-83C5-4037-9045-AB7B899FEA38}"/>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C4F7789E-52DF-4168-8815-DDA3939C7B4D}"/>
              </a:ext>
            </a:extLst>
          </p:cNvPr>
          <p:cNvSpPr>
            <a:spLocks noGrp="1"/>
          </p:cNvSpPr>
          <p:nvPr>
            <p:ph type="body" idx="1"/>
          </p:nvPr>
        </p:nvSpPr>
        <p:spPr>
          <a:xfrm>
            <a:off x="629842" y="1260872"/>
            <a:ext cx="3868340" cy="617934"/>
          </a:xfrm>
        </p:spPr>
        <p:txBody>
          <a:bodyPr anchor="b"/>
          <a:lstStyle>
            <a:lvl1pPr marL="0" indent="0">
              <a:buNone/>
              <a:defRPr sz="1800" b="1"/>
            </a:lvl1pPr>
            <a:lvl2pPr marL="342677" indent="0">
              <a:buNone/>
              <a:defRPr sz="1500" b="1"/>
            </a:lvl2pPr>
            <a:lvl3pPr marL="685375" indent="0">
              <a:buNone/>
              <a:defRPr sz="1400" b="1"/>
            </a:lvl3pPr>
            <a:lvl4pPr marL="1028063" indent="0">
              <a:buNone/>
              <a:defRPr sz="1200" b="1"/>
            </a:lvl4pPr>
            <a:lvl5pPr marL="1370750" indent="0">
              <a:buNone/>
              <a:defRPr sz="1200" b="1"/>
            </a:lvl5pPr>
            <a:lvl6pPr marL="1713449" indent="0">
              <a:buNone/>
              <a:defRPr sz="1200" b="1"/>
            </a:lvl6pPr>
            <a:lvl7pPr marL="2056124" indent="0">
              <a:buNone/>
              <a:defRPr sz="1200" b="1"/>
            </a:lvl7pPr>
            <a:lvl8pPr marL="2398800" indent="0">
              <a:buNone/>
              <a:defRPr sz="1200" b="1"/>
            </a:lvl8pPr>
            <a:lvl9pPr marL="2741477" indent="0">
              <a:buNone/>
              <a:defRPr sz="12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355BD405-CF20-43A1-B30F-BDB9EF5C10A4}"/>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80CF70D8-A09D-405F-9B9C-167BED63D29E}"/>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677" indent="0">
              <a:buNone/>
              <a:defRPr sz="1500" b="1"/>
            </a:lvl2pPr>
            <a:lvl3pPr marL="685375" indent="0">
              <a:buNone/>
              <a:defRPr sz="1400" b="1"/>
            </a:lvl3pPr>
            <a:lvl4pPr marL="1028063" indent="0">
              <a:buNone/>
              <a:defRPr sz="1200" b="1"/>
            </a:lvl4pPr>
            <a:lvl5pPr marL="1370750" indent="0">
              <a:buNone/>
              <a:defRPr sz="1200" b="1"/>
            </a:lvl5pPr>
            <a:lvl6pPr marL="1713449" indent="0">
              <a:buNone/>
              <a:defRPr sz="1200" b="1"/>
            </a:lvl6pPr>
            <a:lvl7pPr marL="2056124" indent="0">
              <a:buNone/>
              <a:defRPr sz="1200" b="1"/>
            </a:lvl7pPr>
            <a:lvl8pPr marL="2398800" indent="0">
              <a:buNone/>
              <a:defRPr sz="1200" b="1"/>
            </a:lvl8pPr>
            <a:lvl9pPr marL="2741477" indent="0">
              <a:buNone/>
              <a:defRPr sz="12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C19595AC-5ABD-449E-A163-21DB1188C2B0}"/>
              </a:ext>
            </a:extLst>
          </p:cNvPr>
          <p:cNvSpPr>
            <a:spLocks noGrp="1"/>
          </p:cNvSpPr>
          <p:nvPr>
            <p:ph sz="quarter" idx="4"/>
          </p:nvPr>
        </p:nvSpPr>
        <p:spPr>
          <a:xfrm>
            <a:off x="4629152"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39D24184-0454-4B7B-B149-A43AFDED7984}"/>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1D33775C-FE98-496F-9ACE-FF7918D4888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BDC68163-2B6B-4C9C-AA0E-971B68096E7D}"/>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287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8329FB1-5539-4D1C-B814-DD184B52E8C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C4B6B438-940F-46F8-B04B-862E173FC20C}"/>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4459AB12-12EB-4C05-861D-61F00228E6A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3EDB077B-4193-4628-8D85-AFE3FEDC0FF7}"/>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63445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6" y="205950"/>
            <a:ext cx="8230379" cy="857393"/>
          </a:xfrm>
          <a:prstGeom prst="rect">
            <a:avLst/>
          </a:prstGeom>
        </p:spPr>
        <p:txBody>
          <a:bodyPr lIns="49747" tIns="24881" rIns="49747" bIns="24881"/>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6811" y="1200352"/>
            <a:ext cx="4073228" cy="3394244"/>
          </a:xfrm>
          <a:prstGeom prst="rect">
            <a:avLst/>
          </a:prstGeom>
        </p:spPr>
        <p:txBody>
          <a:bodyPr lIns="49747" tIns="24881" rIns="49747" bIns="24881"/>
          <a:lstStyle>
            <a:lvl1pPr>
              <a:defRPr sz="1500"/>
            </a:lvl1pPr>
            <a:lvl2pPr>
              <a:defRPr sz="1300"/>
            </a:lvl2pPr>
            <a:lvl3pPr>
              <a:defRPr sz="1100"/>
            </a:lvl3pPr>
            <a:lvl4pPr>
              <a:defRPr sz="1000"/>
            </a:lvl4pPr>
            <a:lvl5pPr>
              <a:defRPr sz="1000"/>
            </a:lvl5pPr>
            <a:lvl6pPr>
              <a:defRPr sz="1000"/>
            </a:lvl6pPr>
            <a:lvl7pPr>
              <a:defRPr sz="1000"/>
            </a:lvl7pPr>
            <a:lvl8pPr>
              <a:defRPr sz="1000"/>
            </a:lvl8pPr>
            <a:lvl9pPr>
              <a:defRPr sz="1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13097" y="1200352"/>
            <a:ext cx="4074094" cy="3394244"/>
          </a:xfrm>
          <a:prstGeom prst="rect">
            <a:avLst/>
          </a:prstGeom>
        </p:spPr>
        <p:txBody>
          <a:bodyPr lIns="49747" tIns="24881" rIns="49747" bIns="24881"/>
          <a:lstStyle>
            <a:lvl1pPr>
              <a:defRPr sz="1500"/>
            </a:lvl1pPr>
            <a:lvl2pPr>
              <a:defRPr sz="1300"/>
            </a:lvl2pPr>
            <a:lvl3pPr>
              <a:defRPr sz="1100"/>
            </a:lvl3pPr>
            <a:lvl4pPr>
              <a:defRPr sz="1000"/>
            </a:lvl4pPr>
            <a:lvl5pPr>
              <a:defRPr sz="1000"/>
            </a:lvl5pPr>
            <a:lvl6pPr>
              <a:defRPr sz="1000"/>
            </a:lvl6pPr>
            <a:lvl7pPr>
              <a:defRPr sz="1000"/>
            </a:lvl7pPr>
            <a:lvl8pPr>
              <a:defRPr sz="1000"/>
            </a:lvl8pPr>
            <a:lvl9pPr>
              <a:defRPr sz="1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380694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1BE21754-63D5-4841-B81A-863F76DE03D2}"/>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42BDFED3-73BC-451F-9B1E-0ACCAD39B80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A84555B2-D1F4-4F23-A6CC-B5217319943A}"/>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67416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D5065DB-AEF3-4446-9F2F-A12FECF1BAFF}"/>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FD6BC9C8-36F4-4BE0-A680-2E8E74639633}"/>
              </a:ext>
            </a:extLst>
          </p:cNvPr>
          <p:cNvSpPr>
            <a:spLocks noGrp="1"/>
          </p:cNvSpPr>
          <p:nvPr>
            <p:ph idx="1"/>
          </p:nvPr>
        </p:nvSpPr>
        <p:spPr>
          <a:xfrm>
            <a:off x="3887391" y="740588"/>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3908E091-8428-408A-8E72-BB82A4B725B3}"/>
              </a:ext>
            </a:extLst>
          </p:cNvPr>
          <p:cNvSpPr>
            <a:spLocks noGrp="1"/>
          </p:cNvSpPr>
          <p:nvPr>
            <p:ph type="body" sz="half" idx="2"/>
          </p:nvPr>
        </p:nvSpPr>
        <p:spPr>
          <a:xfrm>
            <a:off x="629841" y="1543052"/>
            <a:ext cx="2949178" cy="2858691"/>
          </a:xfrm>
        </p:spPr>
        <p:txBody>
          <a:bodyPr/>
          <a:lstStyle>
            <a:lvl1pPr marL="0" indent="0">
              <a:buNone/>
              <a:defRPr sz="1200"/>
            </a:lvl1pPr>
            <a:lvl2pPr marL="342677" indent="0">
              <a:buNone/>
              <a:defRPr sz="1100"/>
            </a:lvl2pPr>
            <a:lvl3pPr marL="685375" indent="0">
              <a:buNone/>
              <a:defRPr sz="900"/>
            </a:lvl3pPr>
            <a:lvl4pPr marL="1028063" indent="0">
              <a:buNone/>
              <a:defRPr sz="800"/>
            </a:lvl4pPr>
            <a:lvl5pPr marL="1370750" indent="0">
              <a:buNone/>
              <a:defRPr sz="800"/>
            </a:lvl5pPr>
            <a:lvl6pPr marL="1713449" indent="0">
              <a:buNone/>
              <a:defRPr sz="800"/>
            </a:lvl6pPr>
            <a:lvl7pPr marL="2056124" indent="0">
              <a:buNone/>
              <a:defRPr sz="800"/>
            </a:lvl7pPr>
            <a:lvl8pPr marL="2398800" indent="0">
              <a:buNone/>
              <a:defRPr sz="800"/>
            </a:lvl8pPr>
            <a:lvl9pPr marL="2741477" indent="0">
              <a:buNone/>
              <a:defRPr sz="8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629DF365-ABE7-4513-9BDC-7331B8E44819}"/>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2FF52900-236D-429D-9F0A-581AF419EE1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CD91584B-85DA-48D6-93DC-B651917CF72A}"/>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2491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89915DB-EF79-40F4-B247-2929E0082309}"/>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9025D4E4-3610-42D0-9575-1251DC181E98}"/>
              </a:ext>
            </a:extLst>
          </p:cNvPr>
          <p:cNvSpPr>
            <a:spLocks noGrp="1"/>
          </p:cNvSpPr>
          <p:nvPr>
            <p:ph type="pic" idx="1"/>
          </p:nvPr>
        </p:nvSpPr>
        <p:spPr>
          <a:xfrm>
            <a:off x="3887391" y="740588"/>
            <a:ext cx="4629150" cy="3655219"/>
          </a:xfrm>
        </p:spPr>
        <p:txBody>
          <a:bodyPr/>
          <a:lstStyle>
            <a:lvl1pPr marL="0" indent="0">
              <a:buNone/>
              <a:defRPr sz="2400"/>
            </a:lvl1pPr>
            <a:lvl2pPr marL="342677" indent="0">
              <a:buNone/>
              <a:defRPr sz="2100"/>
            </a:lvl2pPr>
            <a:lvl3pPr marL="685375" indent="0">
              <a:buNone/>
              <a:defRPr sz="1800"/>
            </a:lvl3pPr>
            <a:lvl4pPr marL="1028063" indent="0">
              <a:buNone/>
              <a:defRPr sz="1500"/>
            </a:lvl4pPr>
            <a:lvl5pPr marL="1370750" indent="0">
              <a:buNone/>
              <a:defRPr sz="1500"/>
            </a:lvl5pPr>
            <a:lvl6pPr marL="1713449" indent="0">
              <a:buNone/>
              <a:defRPr sz="1500"/>
            </a:lvl6pPr>
            <a:lvl7pPr marL="2056124" indent="0">
              <a:buNone/>
              <a:defRPr sz="1500"/>
            </a:lvl7pPr>
            <a:lvl8pPr marL="2398800" indent="0">
              <a:buNone/>
              <a:defRPr sz="1500"/>
            </a:lvl8pPr>
            <a:lvl9pPr marL="2741477" indent="0">
              <a:buNone/>
              <a:defRPr sz="1500"/>
            </a:lvl9pPr>
          </a:lstStyle>
          <a:p>
            <a:endParaRPr lang="zh-CN" altLang="en-US"/>
          </a:p>
        </p:txBody>
      </p:sp>
      <p:sp>
        <p:nvSpPr>
          <p:cNvPr id="4" name="文本占位符 3">
            <a:extLst>
              <a:ext uri="{FF2B5EF4-FFF2-40B4-BE49-F238E27FC236}">
                <a16:creationId xmlns="" xmlns:a16="http://schemas.microsoft.com/office/drawing/2014/main" id="{969E53E0-E816-4CCC-ABF7-D3FB69785B12}"/>
              </a:ext>
            </a:extLst>
          </p:cNvPr>
          <p:cNvSpPr>
            <a:spLocks noGrp="1"/>
          </p:cNvSpPr>
          <p:nvPr>
            <p:ph type="body" sz="half" idx="2"/>
          </p:nvPr>
        </p:nvSpPr>
        <p:spPr>
          <a:xfrm>
            <a:off x="629841" y="1543052"/>
            <a:ext cx="2949178" cy="2858691"/>
          </a:xfrm>
        </p:spPr>
        <p:txBody>
          <a:bodyPr/>
          <a:lstStyle>
            <a:lvl1pPr marL="0" indent="0">
              <a:buNone/>
              <a:defRPr sz="1200"/>
            </a:lvl1pPr>
            <a:lvl2pPr marL="342677" indent="0">
              <a:buNone/>
              <a:defRPr sz="1100"/>
            </a:lvl2pPr>
            <a:lvl3pPr marL="685375" indent="0">
              <a:buNone/>
              <a:defRPr sz="900"/>
            </a:lvl3pPr>
            <a:lvl4pPr marL="1028063" indent="0">
              <a:buNone/>
              <a:defRPr sz="800"/>
            </a:lvl4pPr>
            <a:lvl5pPr marL="1370750" indent="0">
              <a:buNone/>
              <a:defRPr sz="800"/>
            </a:lvl5pPr>
            <a:lvl6pPr marL="1713449" indent="0">
              <a:buNone/>
              <a:defRPr sz="800"/>
            </a:lvl6pPr>
            <a:lvl7pPr marL="2056124" indent="0">
              <a:buNone/>
              <a:defRPr sz="800"/>
            </a:lvl7pPr>
            <a:lvl8pPr marL="2398800" indent="0">
              <a:buNone/>
              <a:defRPr sz="800"/>
            </a:lvl8pPr>
            <a:lvl9pPr marL="2741477" indent="0">
              <a:buNone/>
              <a:defRPr sz="8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1366BDB3-F3DB-4A46-A901-DD077A06A054}"/>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5817A6A2-F64C-478C-8340-F3AD1C054E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3AC880C7-87A9-4093-8541-9F37707F9742}"/>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3291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323ECB4-E8A4-4F27-8E60-84F38D7979B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80B81EEC-2328-42EE-8635-AFBFE977ED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7890CE9E-51B7-4F16-92BB-85988CC4F47E}"/>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7269DAFC-647C-4B13-9C7C-5C0DE8E9BE3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3BD80B88-D43D-456B-989C-EA1DF35B1EAE}"/>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02433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7324AE2E-5DF8-4EBF-9C38-0CB5A94399F2}"/>
              </a:ext>
            </a:extLst>
          </p:cNvPr>
          <p:cNvSpPr>
            <a:spLocks noGrp="1"/>
          </p:cNvSpPr>
          <p:nvPr>
            <p:ph type="title" orient="vert"/>
          </p:nvPr>
        </p:nvSpPr>
        <p:spPr>
          <a:xfrm>
            <a:off x="6543676" y="273855"/>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D96AC199-B79E-485A-9318-D623B8D785D3}"/>
              </a:ext>
            </a:extLst>
          </p:cNvPr>
          <p:cNvSpPr>
            <a:spLocks noGrp="1"/>
          </p:cNvSpPr>
          <p:nvPr>
            <p:ph type="body" orient="vert" idx="1"/>
          </p:nvPr>
        </p:nvSpPr>
        <p:spPr>
          <a:xfrm>
            <a:off x="628652" y="273855"/>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A6D68A3B-6500-4DC9-93E0-13543AC075B8}"/>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4922DDCF-5E24-4F6A-8F42-05197C78027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7E12F2ED-5DB5-4BCC-9429-51CA82BFDF27}"/>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8181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4"/>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02" indent="0" algn="ctr">
              <a:buNone/>
              <a:defRPr>
                <a:solidFill>
                  <a:schemeClr val="tx1">
                    <a:tint val="75000"/>
                  </a:schemeClr>
                </a:solidFill>
              </a:defRPr>
            </a:lvl2pPr>
            <a:lvl3pPr marL="913838" indent="0" algn="ctr">
              <a:buNone/>
              <a:defRPr>
                <a:solidFill>
                  <a:schemeClr val="tx1">
                    <a:tint val="75000"/>
                  </a:schemeClr>
                </a:solidFill>
              </a:defRPr>
            </a:lvl3pPr>
            <a:lvl4pPr marL="1370750" indent="0" algn="ctr">
              <a:buNone/>
              <a:defRPr>
                <a:solidFill>
                  <a:schemeClr val="tx1">
                    <a:tint val="75000"/>
                  </a:schemeClr>
                </a:solidFill>
              </a:defRPr>
            </a:lvl4pPr>
            <a:lvl5pPr marL="1827674" indent="0" algn="ctr">
              <a:buNone/>
              <a:defRPr>
                <a:solidFill>
                  <a:schemeClr val="tx1">
                    <a:tint val="75000"/>
                  </a:schemeClr>
                </a:solidFill>
              </a:defRPr>
            </a:lvl5pPr>
            <a:lvl6pPr marL="2284575" indent="0" algn="ctr">
              <a:buNone/>
              <a:defRPr>
                <a:solidFill>
                  <a:schemeClr val="tx1">
                    <a:tint val="75000"/>
                  </a:schemeClr>
                </a:solidFill>
              </a:defRPr>
            </a:lvl6pPr>
            <a:lvl7pPr marL="2741477" indent="0" algn="ctr">
              <a:buNone/>
              <a:defRPr>
                <a:solidFill>
                  <a:schemeClr val="tx1">
                    <a:tint val="75000"/>
                  </a:schemeClr>
                </a:solidFill>
              </a:defRPr>
            </a:lvl7pPr>
            <a:lvl8pPr marL="3198400" indent="0" algn="ctr">
              <a:buNone/>
              <a:defRPr>
                <a:solidFill>
                  <a:schemeClr val="tx1">
                    <a:tint val="75000"/>
                  </a:schemeClr>
                </a:solidFill>
              </a:defRPr>
            </a:lvl8pPr>
            <a:lvl9pPr marL="36553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224341-A4AF-4319-96E0-B65892CD730F}" type="datetimeFigureOut">
              <a:rPr lang="en-US" smtClean="0">
                <a:solidFill>
                  <a:prstClr val="black">
                    <a:tint val="75000"/>
                  </a:prstClr>
                </a:solidFill>
              </a:rPr>
              <a:pPr/>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9124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224341-A4AF-4319-96E0-B65892CD730F}" type="datetimeFigureOut">
              <a:rPr lang="en-US" smtClean="0">
                <a:solidFill>
                  <a:prstClr val="black">
                    <a:tint val="75000"/>
                  </a:prstClr>
                </a:solidFill>
              </a:rPr>
              <a:pPr/>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9106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02" indent="0">
              <a:buNone/>
              <a:defRPr sz="1800">
                <a:solidFill>
                  <a:schemeClr val="tx1">
                    <a:tint val="75000"/>
                  </a:schemeClr>
                </a:solidFill>
              </a:defRPr>
            </a:lvl2pPr>
            <a:lvl3pPr marL="913838" indent="0">
              <a:buNone/>
              <a:defRPr sz="1600">
                <a:solidFill>
                  <a:schemeClr val="tx1">
                    <a:tint val="75000"/>
                  </a:schemeClr>
                </a:solidFill>
              </a:defRPr>
            </a:lvl3pPr>
            <a:lvl4pPr marL="1370750" indent="0">
              <a:buNone/>
              <a:defRPr sz="1400">
                <a:solidFill>
                  <a:schemeClr val="tx1">
                    <a:tint val="75000"/>
                  </a:schemeClr>
                </a:solidFill>
              </a:defRPr>
            </a:lvl4pPr>
            <a:lvl5pPr marL="1827674" indent="0">
              <a:buNone/>
              <a:defRPr sz="1400">
                <a:solidFill>
                  <a:schemeClr val="tx1">
                    <a:tint val="75000"/>
                  </a:schemeClr>
                </a:solidFill>
              </a:defRPr>
            </a:lvl5pPr>
            <a:lvl6pPr marL="2284575" indent="0">
              <a:buNone/>
              <a:defRPr sz="1400">
                <a:solidFill>
                  <a:schemeClr val="tx1">
                    <a:tint val="75000"/>
                  </a:schemeClr>
                </a:solidFill>
              </a:defRPr>
            </a:lvl6pPr>
            <a:lvl7pPr marL="2741477" indent="0">
              <a:buNone/>
              <a:defRPr sz="1400">
                <a:solidFill>
                  <a:schemeClr val="tx1">
                    <a:tint val="75000"/>
                  </a:schemeClr>
                </a:solidFill>
              </a:defRPr>
            </a:lvl7pPr>
            <a:lvl8pPr marL="3198400" indent="0">
              <a:buNone/>
              <a:defRPr sz="1400">
                <a:solidFill>
                  <a:schemeClr val="tx1">
                    <a:tint val="75000"/>
                  </a:schemeClr>
                </a:solidFill>
              </a:defRPr>
            </a:lvl8pPr>
            <a:lvl9pPr marL="365531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224341-A4AF-4319-96E0-B65892CD730F}" type="datetimeFigureOut">
              <a:rPr lang="en-US" smtClean="0">
                <a:solidFill>
                  <a:prstClr val="black">
                    <a:tint val="75000"/>
                  </a:prstClr>
                </a:solidFill>
              </a:rPr>
              <a:pPr/>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5574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224341-A4AF-4319-96E0-B65892CD730F}" type="datetimeFigureOut">
              <a:rPr lang="en-US" smtClean="0">
                <a:solidFill>
                  <a:prstClr val="black">
                    <a:tint val="75000"/>
                  </a:prstClr>
                </a:solidFill>
              </a:rPr>
              <a:pPr/>
              <a:t>1/21/2025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311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02" indent="0">
              <a:buNone/>
              <a:defRPr sz="2000" b="1"/>
            </a:lvl2pPr>
            <a:lvl3pPr marL="913838" indent="0">
              <a:buNone/>
              <a:defRPr sz="1800" b="1"/>
            </a:lvl3pPr>
            <a:lvl4pPr marL="1370750" indent="0">
              <a:buNone/>
              <a:defRPr sz="1600" b="1"/>
            </a:lvl4pPr>
            <a:lvl5pPr marL="1827674" indent="0">
              <a:buNone/>
              <a:defRPr sz="1600" b="1"/>
            </a:lvl5pPr>
            <a:lvl6pPr marL="2284575" indent="0">
              <a:buNone/>
              <a:defRPr sz="1600" b="1"/>
            </a:lvl6pPr>
            <a:lvl7pPr marL="2741477" indent="0">
              <a:buNone/>
              <a:defRPr sz="1600" b="1"/>
            </a:lvl7pPr>
            <a:lvl8pPr marL="3198400" indent="0">
              <a:buNone/>
              <a:defRPr sz="1600" b="1"/>
            </a:lvl8pPr>
            <a:lvl9pPr marL="36553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1" y="1151335"/>
            <a:ext cx="4041775" cy="479822"/>
          </a:xfrm>
        </p:spPr>
        <p:txBody>
          <a:bodyPr anchor="b"/>
          <a:lstStyle>
            <a:lvl1pPr marL="0" indent="0">
              <a:buNone/>
              <a:defRPr sz="2400" b="1"/>
            </a:lvl1pPr>
            <a:lvl2pPr marL="456902" indent="0">
              <a:buNone/>
              <a:defRPr sz="2000" b="1"/>
            </a:lvl2pPr>
            <a:lvl3pPr marL="913838" indent="0">
              <a:buNone/>
              <a:defRPr sz="1800" b="1"/>
            </a:lvl3pPr>
            <a:lvl4pPr marL="1370750" indent="0">
              <a:buNone/>
              <a:defRPr sz="1600" b="1"/>
            </a:lvl4pPr>
            <a:lvl5pPr marL="1827674" indent="0">
              <a:buNone/>
              <a:defRPr sz="1600" b="1"/>
            </a:lvl5pPr>
            <a:lvl6pPr marL="2284575" indent="0">
              <a:buNone/>
              <a:defRPr sz="1600" b="1"/>
            </a:lvl6pPr>
            <a:lvl7pPr marL="2741477" indent="0">
              <a:buNone/>
              <a:defRPr sz="1600" b="1"/>
            </a:lvl7pPr>
            <a:lvl8pPr marL="3198400" indent="0">
              <a:buNone/>
              <a:defRPr sz="1600" b="1"/>
            </a:lvl8pPr>
            <a:lvl9pPr marL="36553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224341-A4AF-4319-96E0-B65892CD730F}" type="datetimeFigureOut">
              <a:rPr lang="en-US" smtClean="0">
                <a:solidFill>
                  <a:prstClr val="black">
                    <a:tint val="75000"/>
                  </a:prstClr>
                </a:solidFill>
              </a:rPr>
              <a:pPr/>
              <a:t>1/21/2025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9317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6816" y="205950"/>
            <a:ext cx="8230379" cy="857393"/>
          </a:xfrm>
          <a:prstGeom prst="rect">
            <a:avLst/>
          </a:prstGeom>
        </p:spPr>
        <p:txBody>
          <a:bodyPr lIns="49747" tIns="24881" rIns="49747" bIns="24881"/>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6811" y="1151235"/>
            <a:ext cx="4040352" cy="479968"/>
          </a:xfrm>
          <a:prstGeom prst="rect">
            <a:avLst/>
          </a:prstGeom>
        </p:spPr>
        <p:txBody>
          <a:bodyPr lIns="49747" tIns="24881" rIns="49747" bIns="24881" anchor="b"/>
          <a:lstStyle>
            <a:lvl1pPr marL="0" indent="0">
              <a:buNone/>
              <a:defRPr sz="1300" b="1"/>
            </a:lvl1pPr>
            <a:lvl2pPr marL="248718" indent="0">
              <a:buNone/>
              <a:defRPr sz="1100" b="1"/>
            </a:lvl2pPr>
            <a:lvl3pPr marL="497435" indent="0">
              <a:buNone/>
              <a:defRPr sz="1000" b="1"/>
            </a:lvl3pPr>
            <a:lvl4pPr marL="746153" indent="0">
              <a:buNone/>
              <a:defRPr sz="900" b="1"/>
            </a:lvl4pPr>
            <a:lvl5pPr marL="994862" indent="0">
              <a:buNone/>
              <a:defRPr sz="900" b="1"/>
            </a:lvl5pPr>
            <a:lvl6pPr marL="1243576" indent="0">
              <a:buNone/>
              <a:defRPr sz="900" b="1"/>
            </a:lvl6pPr>
            <a:lvl7pPr marL="1492294" indent="0">
              <a:buNone/>
              <a:defRPr sz="900" b="1"/>
            </a:lvl7pPr>
            <a:lvl8pPr marL="1741006" indent="0">
              <a:buNone/>
              <a:defRPr sz="900" b="1"/>
            </a:lvl8pPr>
            <a:lvl9pPr marL="1989723" indent="0">
              <a:buNone/>
              <a:defRPr sz="900" b="1"/>
            </a:lvl9pPr>
          </a:lstStyle>
          <a:p>
            <a:pPr lvl="0"/>
            <a:r>
              <a:rPr lang="zh-CN" altLang="en-US" smtClean="0"/>
              <a:t>单击此处编辑母版文本样式</a:t>
            </a:r>
          </a:p>
        </p:txBody>
      </p:sp>
      <p:sp>
        <p:nvSpPr>
          <p:cNvPr id="4" name="内容占位符 3"/>
          <p:cNvSpPr>
            <a:spLocks noGrp="1"/>
          </p:cNvSpPr>
          <p:nvPr>
            <p:ph sz="half" idx="2"/>
          </p:nvPr>
        </p:nvSpPr>
        <p:spPr>
          <a:xfrm>
            <a:off x="456811" y="1631214"/>
            <a:ext cx="4040352" cy="2963393"/>
          </a:xfrm>
          <a:prstGeom prst="rect">
            <a:avLst/>
          </a:prstGeom>
        </p:spPr>
        <p:txBody>
          <a:bodyPr lIns="49747" tIns="24881" rIns="49747" bIns="24881"/>
          <a:lstStyle>
            <a:lvl1pPr>
              <a:defRPr sz="1300"/>
            </a:lvl1pPr>
            <a:lvl2pPr>
              <a:defRPr sz="1100"/>
            </a:lvl2pPr>
            <a:lvl3pPr>
              <a:defRPr sz="1000"/>
            </a:lvl3pPr>
            <a:lvl4pPr>
              <a:defRPr sz="900"/>
            </a:lvl4pPr>
            <a:lvl5pPr>
              <a:defRPr sz="900"/>
            </a:lvl5pPr>
            <a:lvl6pPr>
              <a:defRPr sz="900"/>
            </a:lvl6pPr>
            <a:lvl7pPr>
              <a:defRPr sz="900"/>
            </a:lvl7pPr>
            <a:lvl8pPr>
              <a:defRPr sz="900"/>
            </a:lvl8pPr>
            <a:lvl9pPr>
              <a:defRPr sz="9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108" y="1151235"/>
            <a:ext cx="4042082" cy="479968"/>
          </a:xfrm>
          <a:prstGeom prst="rect">
            <a:avLst/>
          </a:prstGeom>
        </p:spPr>
        <p:txBody>
          <a:bodyPr lIns="49747" tIns="24881" rIns="49747" bIns="24881" anchor="b"/>
          <a:lstStyle>
            <a:lvl1pPr marL="0" indent="0">
              <a:buNone/>
              <a:defRPr sz="1300" b="1"/>
            </a:lvl1pPr>
            <a:lvl2pPr marL="248718" indent="0">
              <a:buNone/>
              <a:defRPr sz="1100" b="1"/>
            </a:lvl2pPr>
            <a:lvl3pPr marL="497435" indent="0">
              <a:buNone/>
              <a:defRPr sz="1000" b="1"/>
            </a:lvl3pPr>
            <a:lvl4pPr marL="746153" indent="0">
              <a:buNone/>
              <a:defRPr sz="900" b="1"/>
            </a:lvl4pPr>
            <a:lvl5pPr marL="994862" indent="0">
              <a:buNone/>
              <a:defRPr sz="900" b="1"/>
            </a:lvl5pPr>
            <a:lvl6pPr marL="1243576" indent="0">
              <a:buNone/>
              <a:defRPr sz="900" b="1"/>
            </a:lvl6pPr>
            <a:lvl7pPr marL="1492294" indent="0">
              <a:buNone/>
              <a:defRPr sz="900" b="1"/>
            </a:lvl7pPr>
            <a:lvl8pPr marL="1741006" indent="0">
              <a:buNone/>
              <a:defRPr sz="900" b="1"/>
            </a:lvl8pPr>
            <a:lvl9pPr marL="1989723" indent="0">
              <a:buNone/>
              <a:defRPr sz="900" b="1"/>
            </a:lvl9pPr>
          </a:lstStyle>
          <a:p>
            <a:pPr lvl="0"/>
            <a:r>
              <a:rPr lang="zh-CN" altLang="en-US" smtClean="0"/>
              <a:t>单击此处编辑母版文本样式</a:t>
            </a:r>
          </a:p>
        </p:txBody>
      </p:sp>
      <p:sp>
        <p:nvSpPr>
          <p:cNvPr id="6" name="内容占位符 5"/>
          <p:cNvSpPr>
            <a:spLocks noGrp="1"/>
          </p:cNvSpPr>
          <p:nvPr>
            <p:ph sz="quarter" idx="4"/>
          </p:nvPr>
        </p:nvSpPr>
        <p:spPr>
          <a:xfrm>
            <a:off x="4645108" y="1631214"/>
            <a:ext cx="4042082" cy="2963393"/>
          </a:xfrm>
          <a:prstGeom prst="rect">
            <a:avLst/>
          </a:prstGeom>
        </p:spPr>
        <p:txBody>
          <a:bodyPr lIns="49747" tIns="24881" rIns="49747" bIns="24881"/>
          <a:lstStyle>
            <a:lvl1pPr>
              <a:defRPr sz="1300"/>
            </a:lvl1pPr>
            <a:lvl2pPr>
              <a:defRPr sz="1100"/>
            </a:lvl2pPr>
            <a:lvl3pPr>
              <a:defRPr sz="1000"/>
            </a:lvl3pPr>
            <a:lvl4pPr>
              <a:defRPr sz="900"/>
            </a:lvl4pPr>
            <a:lvl5pPr>
              <a:defRPr sz="900"/>
            </a:lvl5pPr>
            <a:lvl6pPr>
              <a:defRPr sz="900"/>
            </a:lvl6pPr>
            <a:lvl7pPr>
              <a:defRPr sz="900"/>
            </a:lvl7pPr>
            <a:lvl8pPr>
              <a:defRPr sz="900"/>
            </a:lvl8pPr>
            <a:lvl9pPr>
              <a:defRPr sz="9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669158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224341-A4AF-4319-96E0-B65892CD730F}" type="datetimeFigureOut">
              <a:rPr lang="en-US" smtClean="0">
                <a:solidFill>
                  <a:prstClr val="black">
                    <a:tint val="75000"/>
                  </a:prstClr>
                </a:solidFill>
              </a:rPr>
              <a:pPr/>
              <a:t>1/21/2025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170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224341-A4AF-4319-96E0-B65892CD730F}" type="datetimeFigureOut">
              <a:rPr lang="en-US" smtClean="0">
                <a:solidFill>
                  <a:prstClr val="black">
                    <a:tint val="75000"/>
                  </a:prstClr>
                </a:solidFill>
              </a:rPr>
              <a:pPr/>
              <a:t>1/21/2025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466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6902" indent="0">
              <a:buNone/>
              <a:defRPr sz="1200"/>
            </a:lvl2pPr>
            <a:lvl3pPr marL="913838" indent="0">
              <a:buNone/>
              <a:defRPr sz="1000"/>
            </a:lvl3pPr>
            <a:lvl4pPr marL="1370750" indent="0">
              <a:buNone/>
              <a:defRPr sz="900"/>
            </a:lvl4pPr>
            <a:lvl5pPr marL="1827674" indent="0">
              <a:buNone/>
              <a:defRPr sz="900"/>
            </a:lvl5pPr>
            <a:lvl6pPr marL="2284575" indent="0">
              <a:buNone/>
              <a:defRPr sz="900"/>
            </a:lvl6pPr>
            <a:lvl7pPr marL="2741477" indent="0">
              <a:buNone/>
              <a:defRPr sz="900"/>
            </a:lvl7pPr>
            <a:lvl8pPr marL="3198400" indent="0">
              <a:buNone/>
              <a:defRPr sz="900"/>
            </a:lvl8pPr>
            <a:lvl9pPr marL="365531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224341-A4AF-4319-96E0-B65892CD730F}" type="datetimeFigureOut">
              <a:rPr lang="en-US" smtClean="0">
                <a:solidFill>
                  <a:prstClr val="black">
                    <a:tint val="75000"/>
                  </a:prstClr>
                </a:solidFill>
              </a:rPr>
              <a:pPr/>
              <a:t>1/21/2025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3938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02" indent="0">
              <a:buNone/>
              <a:defRPr sz="2800"/>
            </a:lvl2pPr>
            <a:lvl3pPr marL="913838" indent="0">
              <a:buNone/>
              <a:defRPr sz="2400"/>
            </a:lvl3pPr>
            <a:lvl4pPr marL="1370750" indent="0">
              <a:buNone/>
              <a:defRPr sz="2000"/>
            </a:lvl4pPr>
            <a:lvl5pPr marL="1827674" indent="0">
              <a:buNone/>
              <a:defRPr sz="2000"/>
            </a:lvl5pPr>
            <a:lvl6pPr marL="2284575" indent="0">
              <a:buNone/>
              <a:defRPr sz="2000"/>
            </a:lvl6pPr>
            <a:lvl7pPr marL="2741477" indent="0">
              <a:buNone/>
              <a:defRPr sz="2000"/>
            </a:lvl7pPr>
            <a:lvl8pPr marL="3198400" indent="0">
              <a:buNone/>
              <a:defRPr sz="2000"/>
            </a:lvl8pPr>
            <a:lvl9pPr marL="3655313" indent="0">
              <a:buNone/>
              <a:defRPr sz="2000"/>
            </a:lvl9pPr>
          </a:lstStyle>
          <a:p>
            <a:endParaRPr lang="en-US"/>
          </a:p>
        </p:txBody>
      </p:sp>
      <p:sp>
        <p:nvSpPr>
          <p:cNvPr id="4" name="Text Placeholder 3"/>
          <p:cNvSpPr>
            <a:spLocks noGrp="1"/>
          </p:cNvSpPr>
          <p:nvPr>
            <p:ph type="body" sz="half" idx="2"/>
          </p:nvPr>
        </p:nvSpPr>
        <p:spPr>
          <a:xfrm>
            <a:off x="1792288" y="4025528"/>
            <a:ext cx="5486400" cy="603647"/>
          </a:xfrm>
        </p:spPr>
        <p:txBody>
          <a:bodyPr/>
          <a:lstStyle>
            <a:lvl1pPr marL="0" indent="0">
              <a:buNone/>
              <a:defRPr sz="1400"/>
            </a:lvl1pPr>
            <a:lvl2pPr marL="456902" indent="0">
              <a:buNone/>
              <a:defRPr sz="1200"/>
            </a:lvl2pPr>
            <a:lvl3pPr marL="913838" indent="0">
              <a:buNone/>
              <a:defRPr sz="1000"/>
            </a:lvl3pPr>
            <a:lvl4pPr marL="1370750" indent="0">
              <a:buNone/>
              <a:defRPr sz="900"/>
            </a:lvl4pPr>
            <a:lvl5pPr marL="1827674" indent="0">
              <a:buNone/>
              <a:defRPr sz="900"/>
            </a:lvl5pPr>
            <a:lvl6pPr marL="2284575" indent="0">
              <a:buNone/>
              <a:defRPr sz="900"/>
            </a:lvl6pPr>
            <a:lvl7pPr marL="2741477" indent="0">
              <a:buNone/>
              <a:defRPr sz="900"/>
            </a:lvl7pPr>
            <a:lvl8pPr marL="3198400" indent="0">
              <a:buNone/>
              <a:defRPr sz="900"/>
            </a:lvl8pPr>
            <a:lvl9pPr marL="365531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224341-A4AF-4319-96E0-B65892CD730F}" type="datetimeFigureOut">
              <a:rPr lang="en-US" smtClean="0">
                <a:solidFill>
                  <a:prstClr val="black">
                    <a:tint val="75000"/>
                  </a:prstClr>
                </a:solidFill>
              </a:rPr>
              <a:pPr/>
              <a:t>1/21/2025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619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224341-A4AF-4319-96E0-B65892CD730F}" type="datetimeFigureOut">
              <a:rPr lang="en-US" smtClean="0">
                <a:solidFill>
                  <a:prstClr val="black">
                    <a:tint val="75000"/>
                  </a:prstClr>
                </a:solidFill>
              </a:rPr>
              <a:pPr/>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2611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224341-A4AF-4319-96E0-B65892CD730F}" type="datetimeFigureOut">
              <a:rPr lang="en-US" smtClean="0">
                <a:solidFill>
                  <a:prstClr val="black">
                    <a:tint val="75000"/>
                  </a:prstClr>
                </a:solidFill>
              </a:rPr>
              <a:pPr/>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5847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4"/>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02" indent="0" algn="ctr">
              <a:buNone/>
              <a:defRPr>
                <a:solidFill>
                  <a:schemeClr val="tx1">
                    <a:tint val="75000"/>
                  </a:schemeClr>
                </a:solidFill>
              </a:defRPr>
            </a:lvl2pPr>
            <a:lvl3pPr marL="913838" indent="0" algn="ctr">
              <a:buNone/>
              <a:defRPr>
                <a:solidFill>
                  <a:schemeClr val="tx1">
                    <a:tint val="75000"/>
                  </a:schemeClr>
                </a:solidFill>
              </a:defRPr>
            </a:lvl3pPr>
            <a:lvl4pPr marL="1370750" indent="0" algn="ctr">
              <a:buNone/>
              <a:defRPr>
                <a:solidFill>
                  <a:schemeClr val="tx1">
                    <a:tint val="75000"/>
                  </a:schemeClr>
                </a:solidFill>
              </a:defRPr>
            </a:lvl4pPr>
            <a:lvl5pPr marL="1827674" indent="0" algn="ctr">
              <a:buNone/>
              <a:defRPr>
                <a:solidFill>
                  <a:schemeClr val="tx1">
                    <a:tint val="75000"/>
                  </a:schemeClr>
                </a:solidFill>
              </a:defRPr>
            </a:lvl5pPr>
            <a:lvl6pPr marL="2284575" indent="0" algn="ctr">
              <a:buNone/>
              <a:defRPr>
                <a:solidFill>
                  <a:schemeClr val="tx1">
                    <a:tint val="75000"/>
                  </a:schemeClr>
                </a:solidFill>
              </a:defRPr>
            </a:lvl6pPr>
            <a:lvl7pPr marL="2741477" indent="0" algn="ctr">
              <a:buNone/>
              <a:defRPr>
                <a:solidFill>
                  <a:schemeClr val="tx1">
                    <a:tint val="75000"/>
                  </a:schemeClr>
                </a:solidFill>
              </a:defRPr>
            </a:lvl7pPr>
            <a:lvl8pPr marL="3198400" indent="0" algn="ctr">
              <a:buNone/>
              <a:defRPr>
                <a:solidFill>
                  <a:schemeClr val="tx1">
                    <a:tint val="75000"/>
                  </a:schemeClr>
                </a:solidFill>
              </a:defRPr>
            </a:lvl8pPr>
            <a:lvl9pPr marL="36553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735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474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02" indent="0">
              <a:buNone/>
              <a:defRPr sz="1800">
                <a:solidFill>
                  <a:schemeClr val="tx1">
                    <a:tint val="75000"/>
                  </a:schemeClr>
                </a:solidFill>
              </a:defRPr>
            </a:lvl2pPr>
            <a:lvl3pPr marL="913838" indent="0">
              <a:buNone/>
              <a:defRPr sz="1600">
                <a:solidFill>
                  <a:schemeClr val="tx1">
                    <a:tint val="75000"/>
                  </a:schemeClr>
                </a:solidFill>
              </a:defRPr>
            </a:lvl3pPr>
            <a:lvl4pPr marL="1370750" indent="0">
              <a:buNone/>
              <a:defRPr sz="1400">
                <a:solidFill>
                  <a:schemeClr val="tx1">
                    <a:tint val="75000"/>
                  </a:schemeClr>
                </a:solidFill>
              </a:defRPr>
            </a:lvl4pPr>
            <a:lvl5pPr marL="1827674" indent="0">
              <a:buNone/>
              <a:defRPr sz="1400">
                <a:solidFill>
                  <a:schemeClr val="tx1">
                    <a:tint val="75000"/>
                  </a:schemeClr>
                </a:solidFill>
              </a:defRPr>
            </a:lvl5pPr>
            <a:lvl6pPr marL="2284575" indent="0">
              <a:buNone/>
              <a:defRPr sz="1400">
                <a:solidFill>
                  <a:schemeClr val="tx1">
                    <a:tint val="75000"/>
                  </a:schemeClr>
                </a:solidFill>
              </a:defRPr>
            </a:lvl6pPr>
            <a:lvl7pPr marL="2741477" indent="0">
              <a:buNone/>
              <a:defRPr sz="1400">
                <a:solidFill>
                  <a:schemeClr val="tx1">
                    <a:tint val="75000"/>
                  </a:schemeClr>
                </a:solidFill>
              </a:defRPr>
            </a:lvl7pPr>
            <a:lvl8pPr marL="3198400" indent="0">
              <a:buNone/>
              <a:defRPr sz="1400">
                <a:solidFill>
                  <a:schemeClr val="tx1">
                    <a:tint val="75000"/>
                  </a:schemeClr>
                </a:solidFill>
              </a:defRPr>
            </a:lvl8pPr>
            <a:lvl9pPr marL="365531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1827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1/21/2025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0067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6816" y="205950"/>
            <a:ext cx="8230379" cy="857393"/>
          </a:xfrm>
          <a:prstGeom prst="rect">
            <a:avLst/>
          </a:prstGeom>
        </p:spPr>
        <p:txBody>
          <a:bodyPr lIns="49747" tIns="24881" rIns="49747" bIns="24881"/>
          <a:lstStyle/>
          <a:p>
            <a:r>
              <a:rPr lang="zh-CN" altLang="en-US" smtClean="0"/>
              <a:t>单击此处编辑母版标题样式</a:t>
            </a:r>
            <a:endParaRPr lang="zh-CN" altLang="en-US"/>
          </a:p>
        </p:txBody>
      </p:sp>
    </p:spTree>
    <p:extLst>
      <p:ext uri="{BB962C8B-B14F-4D97-AF65-F5344CB8AC3E}">
        <p14:creationId xmlns:p14="http://schemas.microsoft.com/office/powerpoint/2010/main" val="3588626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02" indent="0">
              <a:buNone/>
              <a:defRPr sz="2000" b="1"/>
            </a:lvl2pPr>
            <a:lvl3pPr marL="913838" indent="0">
              <a:buNone/>
              <a:defRPr sz="1800" b="1"/>
            </a:lvl3pPr>
            <a:lvl4pPr marL="1370750" indent="0">
              <a:buNone/>
              <a:defRPr sz="1600" b="1"/>
            </a:lvl4pPr>
            <a:lvl5pPr marL="1827674" indent="0">
              <a:buNone/>
              <a:defRPr sz="1600" b="1"/>
            </a:lvl5pPr>
            <a:lvl6pPr marL="2284575" indent="0">
              <a:buNone/>
              <a:defRPr sz="1600" b="1"/>
            </a:lvl6pPr>
            <a:lvl7pPr marL="2741477" indent="0">
              <a:buNone/>
              <a:defRPr sz="1600" b="1"/>
            </a:lvl7pPr>
            <a:lvl8pPr marL="3198400" indent="0">
              <a:buNone/>
              <a:defRPr sz="1600" b="1"/>
            </a:lvl8pPr>
            <a:lvl9pPr marL="36553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1" y="1151335"/>
            <a:ext cx="4041775" cy="479822"/>
          </a:xfrm>
        </p:spPr>
        <p:txBody>
          <a:bodyPr anchor="b"/>
          <a:lstStyle>
            <a:lvl1pPr marL="0" indent="0">
              <a:buNone/>
              <a:defRPr sz="2400" b="1"/>
            </a:lvl1pPr>
            <a:lvl2pPr marL="456902" indent="0">
              <a:buNone/>
              <a:defRPr sz="2000" b="1"/>
            </a:lvl2pPr>
            <a:lvl3pPr marL="913838" indent="0">
              <a:buNone/>
              <a:defRPr sz="1800" b="1"/>
            </a:lvl3pPr>
            <a:lvl4pPr marL="1370750" indent="0">
              <a:buNone/>
              <a:defRPr sz="1600" b="1"/>
            </a:lvl4pPr>
            <a:lvl5pPr marL="1827674" indent="0">
              <a:buNone/>
              <a:defRPr sz="1600" b="1"/>
            </a:lvl5pPr>
            <a:lvl6pPr marL="2284575" indent="0">
              <a:buNone/>
              <a:defRPr sz="1600" b="1"/>
            </a:lvl6pPr>
            <a:lvl7pPr marL="2741477" indent="0">
              <a:buNone/>
              <a:defRPr sz="1600" b="1"/>
            </a:lvl7pPr>
            <a:lvl8pPr marL="3198400" indent="0">
              <a:buNone/>
              <a:defRPr sz="1600" b="1"/>
            </a:lvl8pPr>
            <a:lvl9pPr marL="36553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94DB8A-3B11-46A5-A0CE-40843F5ADF5D}" type="datetimeFigureOut">
              <a:rPr lang="en-US" smtClean="0">
                <a:solidFill>
                  <a:prstClr val="black">
                    <a:tint val="75000"/>
                  </a:prstClr>
                </a:solidFill>
              </a:rPr>
              <a:pPr/>
              <a:t>1/21/2025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9127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94DB8A-3B11-46A5-A0CE-40843F5ADF5D}" type="datetimeFigureOut">
              <a:rPr lang="en-US" smtClean="0">
                <a:solidFill>
                  <a:prstClr val="black">
                    <a:tint val="75000"/>
                  </a:prstClr>
                </a:solidFill>
              </a:rPr>
              <a:pPr/>
              <a:t>1/21/2025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2304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94DB8A-3B11-46A5-A0CE-40843F5ADF5D}" type="datetimeFigureOut">
              <a:rPr lang="en-US" smtClean="0">
                <a:solidFill>
                  <a:prstClr val="black">
                    <a:tint val="75000"/>
                  </a:prstClr>
                </a:solidFill>
              </a:rPr>
              <a:pPr/>
              <a:t>1/21/2025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3768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6902" indent="0">
              <a:buNone/>
              <a:defRPr sz="1200"/>
            </a:lvl2pPr>
            <a:lvl3pPr marL="913838" indent="0">
              <a:buNone/>
              <a:defRPr sz="1000"/>
            </a:lvl3pPr>
            <a:lvl4pPr marL="1370750" indent="0">
              <a:buNone/>
              <a:defRPr sz="900"/>
            </a:lvl4pPr>
            <a:lvl5pPr marL="1827674" indent="0">
              <a:buNone/>
              <a:defRPr sz="900"/>
            </a:lvl5pPr>
            <a:lvl6pPr marL="2284575" indent="0">
              <a:buNone/>
              <a:defRPr sz="900"/>
            </a:lvl6pPr>
            <a:lvl7pPr marL="2741477" indent="0">
              <a:buNone/>
              <a:defRPr sz="900"/>
            </a:lvl7pPr>
            <a:lvl8pPr marL="3198400" indent="0">
              <a:buNone/>
              <a:defRPr sz="900"/>
            </a:lvl8pPr>
            <a:lvl9pPr marL="365531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1/21/2025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6026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02" indent="0">
              <a:buNone/>
              <a:defRPr sz="2800"/>
            </a:lvl2pPr>
            <a:lvl3pPr marL="913838" indent="0">
              <a:buNone/>
              <a:defRPr sz="2400"/>
            </a:lvl3pPr>
            <a:lvl4pPr marL="1370750" indent="0">
              <a:buNone/>
              <a:defRPr sz="2000"/>
            </a:lvl4pPr>
            <a:lvl5pPr marL="1827674" indent="0">
              <a:buNone/>
              <a:defRPr sz="2000"/>
            </a:lvl5pPr>
            <a:lvl6pPr marL="2284575" indent="0">
              <a:buNone/>
              <a:defRPr sz="2000"/>
            </a:lvl6pPr>
            <a:lvl7pPr marL="2741477" indent="0">
              <a:buNone/>
              <a:defRPr sz="2000"/>
            </a:lvl7pPr>
            <a:lvl8pPr marL="3198400" indent="0">
              <a:buNone/>
              <a:defRPr sz="2000"/>
            </a:lvl8pPr>
            <a:lvl9pPr marL="3655313" indent="0">
              <a:buNone/>
              <a:defRPr sz="2000"/>
            </a:lvl9pPr>
          </a:lstStyle>
          <a:p>
            <a:endParaRPr lang="en-US"/>
          </a:p>
        </p:txBody>
      </p:sp>
      <p:sp>
        <p:nvSpPr>
          <p:cNvPr id="4" name="Text Placeholder 3"/>
          <p:cNvSpPr>
            <a:spLocks noGrp="1"/>
          </p:cNvSpPr>
          <p:nvPr>
            <p:ph type="body" sz="half" idx="2"/>
          </p:nvPr>
        </p:nvSpPr>
        <p:spPr>
          <a:xfrm>
            <a:off x="1792288" y="4025528"/>
            <a:ext cx="5486400" cy="603647"/>
          </a:xfrm>
        </p:spPr>
        <p:txBody>
          <a:bodyPr/>
          <a:lstStyle>
            <a:lvl1pPr marL="0" indent="0">
              <a:buNone/>
              <a:defRPr sz="1400"/>
            </a:lvl1pPr>
            <a:lvl2pPr marL="456902" indent="0">
              <a:buNone/>
              <a:defRPr sz="1200"/>
            </a:lvl2pPr>
            <a:lvl3pPr marL="913838" indent="0">
              <a:buNone/>
              <a:defRPr sz="1000"/>
            </a:lvl3pPr>
            <a:lvl4pPr marL="1370750" indent="0">
              <a:buNone/>
              <a:defRPr sz="900"/>
            </a:lvl4pPr>
            <a:lvl5pPr marL="1827674" indent="0">
              <a:buNone/>
              <a:defRPr sz="900"/>
            </a:lvl5pPr>
            <a:lvl6pPr marL="2284575" indent="0">
              <a:buNone/>
              <a:defRPr sz="900"/>
            </a:lvl6pPr>
            <a:lvl7pPr marL="2741477" indent="0">
              <a:buNone/>
              <a:defRPr sz="900"/>
            </a:lvl7pPr>
            <a:lvl8pPr marL="3198400" indent="0">
              <a:buNone/>
              <a:defRPr sz="900"/>
            </a:lvl8pPr>
            <a:lvl9pPr marL="365531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1/21/2025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3539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7246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3329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0741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2C74249-D9D9-4044-9129-1668D97F19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4" name="TextBox 3"/>
          <p:cNvSpPr txBox="1"/>
          <p:nvPr userDrawn="1"/>
        </p:nvSpPr>
        <p:spPr>
          <a:xfrm>
            <a:off x="-76200" y="4977885"/>
            <a:ext cx="533400" cy="184666"/>
          </a:xfrm>
          <a:prstGeom prst="rect">
            <a:avLst/>
          </a:prstGeom>
          <a:noFill/>
        </p:spPr>
        <p:txBody>
          <a:bodyPr wrap="square" lIns="91392" tIns="45696" rIns="91392" bIns="45696" rtlCol="0">
            <a:spAutoFit/>
          </a:bodyPr>
          <a:lstStyle/>
          <a:p>
            <a:pPr defTabSz="913860"/>
            <a:r>
              <a:rPr lang="en-US" sz="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76673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CDB2775-001B-4239-9512-21B23DB6DD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pic>
        <p:nvPicPr>
          <p:cNvPr id="9" name="图片 8">
            <a:extLst>
              <a:ext uri="{FF2B5EF4-FFF2-40B4-BE49-F238E27FC236}">
                <a16:creationId xmlns:a16="http://schemas.microsoft.com/office/drawing/2014/main" xmlns="" id="{7D4713FD-732C-4213-8F2A-E22991BED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6" name="TextBox 5"/>
          <p:cNvSpPr txBox="1"/>
          <p:nvPr userDrawn="1"/>
        </p:nvSpPr>
        <p:spPr>
          <a:xfrm>
            <a:off x="-76200" y="4977885"/>
            <a:ext cx="533400" cy="184666"/>
          </a:xfrm>
          <a:prstGeom prst="rect">
            <a:avLst/>
          </a:prstGeom>
          <a:noFill/>
        </p:spPr>
        <p:txBody>
          <a:bodyPr wrap="square" lIns="91392" tIns="45696" rIns="91392" bIns="45696" rtlCol="0">
            <a:spAutoFit/>
          </a:bodyPr>
          <a:lstStyle/>
          <a:p>
            <a:pPr defTabSz="913860"/>
            <a:r>
              <a:rPr lang="en-US" sz="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99535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533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2668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12" indent="0" algn="ctr">
              <a:buNone/>
              <a:defRPr sz="1500"/>
            </a:lvl2pPr>
            <a:lvl3pPr marL="685630" indent="0" algn="ctr">
              <a:buNone/>
              <a:defRPr sz="1400"/>
            </a:lvl3pPr>
            <a:lvl4pPr marL="1028445" indent="0" algn="ctr">
              <a:buNone/>
              <a:defRPr sz="1200"/>
            </a:lvl4pPr>
            <a:lvl5pPr marL="1371260" indent="0" algn="ctr">
              <a:buNone/>
              <a:defRPr sz="1200"/>
            </a:lvl5pPr>
            <a:lvl6pPr marL="1714079" indent="0" algn="ctr">
              <a:buNone/>
              <a:defRPr sz="1200"/>
            </a:lvl6pPr>
            <a:lvl7pPr marL="2056889" indent="0" algn="ctr">
              <a:buNone/>
              <a:defRPr sz="1200"/>
            </a:lvl7pPr>
            <a:lvl8pPr marL="2399700" indent="0" algn="ctr">
              <a:buNone/>
              <a:defRPr sz="1200"/>
            </a:lvl8pPr>
            <a:lvl9pPr marL="274251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C35CC5F-3A66-4781-9DF7-8D38D0582987}" type="datetimeFigureOut">
              <a:rPr lang="en-US">
                <a:solidFill>
                  <a:prstClr val="black">
                    <a:tint val="75000"/>
                  </a:prstClr>
                </a:solidFill>
              </a:rPr>
              <a:pPr>
                <a:defRPr/>
              </a:pPr>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F14D4D2-DCE3-4482-81C8-6D2ED57E9D8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447892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p:cNvSpPr>
            <a:spLocks noGrp="1"/>
          </p:cNvSpPr>
          <p:nvPr>
            <p:ph type="pic" sz="quarter" idx="13"/>
          </p:nvPr>
        </p:nvSpPr>
        <p:spPr>
          <a:xfrm>
            <a:off x="9226154" y="3189685"/>
            <a:ext cx="685800" cy="685800"/>
          </a:xfrm>
        </p:spPr>
        <p:txBody>
          <a:bodyPr rtlCol="0">
            <a:normAutofit/>
          </a:bodyPr>
          <a:lstStyle/>
          <a:p>
            <a:pPr lvl="0"/>
            <a:endParaRPr lang="en-US" noProof="0"/>
          </a:p>
        </p:txBody>
      </p:sp>
      <p:sp>
        <p:nvSpPr>
          <p:cNvPr id="5" name="Date Placeholder 3"/>
          <p:cNvSpPr>
            <a:spLocks noGrp="1"/>
          </p:cNvSpPr>
          <p:nvPr>
            <p:ph type="dt" sz="half" idx="14"/>
          </p:nvPr>
        </p:nvSpPr>
        <p:spPr/>
        <p:txBody>
          <a:bodyPr/>
          <a:lstStyle>
            <a:lvl1pPr>
              <a:defRPr/>
            </a:lvl1pPr>
          </a:lstStyle>
          <a:p>
            <a:pPr>
              <a:defRPr/>
            </a:pPr>
            <a:fld id="{86819CE5-D2C3-48AF-AA75-BCA2C65710FB}" type="datetimeFigureOut">
              <a:rPr lang="en-US">
                <a:solidFill>
                  <a:prstClr val="black">
                    <a:tint val="75000"/>
                  </a:prstClr>
                </a:solidFill>
              </a:rPr>
              <a:pPr>
                <a:defRPr/>
              </a:pPr>
              <a:t>1/21/2025</a:t>
            </a:fld>
            <a:endParaRPr lang="en-US">
              <a:solidFill>
                <a:prstClr val="black">
                  <a:tint val="75000"/>
                </a:prstClr>
              </a:solidFill>
            </a:endParaRPr>
          </a:p>
        </p:txBody>
      </p:sp>
      <p:sp>
        <p:nvSpPr>
          <p:cNvPr id="6" name="Footer Placeholder 4"/>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6"/>
          </p:nvPr>
        </p:nvSpPr>
        <p:spPr/>
        <p:txBody>
          <a:bodyPr/>
          <a:lstStyle>
            <a:lvl1pPr>
              <a:defRPr/>
            </a:lvl1pPr>
          </a:lstStyle>
          <a:p>
            <a:pPr>
              <a:defRPr/>
            </a:pPr>
            <a:fld id="{81766957-3C48-46F8-8302-4AD3C2F421F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456571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7"/>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7" y="3442099"/>
            <a:ext cx="7886700" cy="1125140"/>
          </a:xfrm>
        </p:spPr>
        <p:txBody>
          <a:bodyPr/>
          <a:lstStyle>
            <a:lvl1pPr marL="0" indent="0">
              <a:buNone/>
              <a:defRPr sz="1800">
                <a:solidFill>
                  <a:schemeClr val="tx1">
                    <a:tint val="75000"/>
                  </a:schemeClr>
                </a:solidFill>
              </a:defRPr>
            </a:lvl1pPr>
            <a:lvl2pPr marL="342812" indent="0">
              <a:buNone/>
              <a:defRPr sz="1500">
                <a:solidFill>
                  <a:schemeClr val="tx1">
                    <a:tint val="75000"/>
                  </a:schemeClr>
                </a:solidFill>
              </a:defRPr>
            </a:lvl2pPr>
            <a:lvl3pPr marL="685630" indent="0">
              <a:buNone/>
              <a:defRPr sz="1400">
                <a:solidFill>
                  <a:schemeClr val="tx1">
                    <a:tint val="75000"/>
                  </a:schemeClr>
                </a:solidFill>
              </a:defRPr>
            </a:lvl3pPr>
            <a:lvl4pPr marL="1028445" indent="0">
              <a:buNone/>
              <a:defRPr sz="1200">
                <a:solidFill>
                  <a:schemeClr val="tx1">
                    <a:tint val="75000"/>
                  </a:schemeClr>
                </a:solidFill>
              </a:defRPr>
            </a:lvl4pPr>
            <a:lvl5pPr marL="1371260" indent="0">
              <a:buNone/>
              <a:defRPr sz="1200">
                <a:solidFill>
                  <a:schemeClr val="tx1">
                    <a:tint val="75000"/>
                  </a:schemeClr>
                </a:solidFill>
              </a:defRPr>
            </a:lvl5pPr>
            <a:lvl6pPr marL="1714079" indent="0">
              <a:buNone/>
              <a:defRPr sz="1200">
                <a:solidFill>
                  <a:schemeClr val="tx1">
                    <a:tint val="75000"/>
                  </a:schemeClr>
                </a:solidFill>
              </a:defRPr>
            </a:lvl6pPr>
            <a:lvl7pPr marL="2056889" indent="0">
              <a:buNone/>
              <a:defRPr sz="1200">
                <a:solidFill>
                  <a:schemeClr val="tx1">
                    <a:tint val="75000"/>
                  </a:schemeClr>
                </a:solidFill>
              </a:defRPr>
            </a:lvl7pPr>
            <a:lvl8pPr marL="2399700" indent="0">
              <a:buNone/>
              <a:defRPr sz="1200">
                <a:solidFill>
                  <a:schemeClr val="tx1">
                    <a:tint val="75000"/>
                  </a:schemeClr>
                </a:solidFill>
              </a:defRPr>
            </a:lvl8pPr>
            <a:lvl9pPr marL="2742512"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7B70A15-5732-4DD5-BC2D-E5038AFB5A42}" type="datetimeFigureOut">
              <a:rPr lang="en-US">
                <a:solidFill>
                  <a:prstClr val="black">
                    <a:tint val="75000"/>
                  </a:prstClr>
                </a:solidFill>
              </a:rPr>
              <a:pPr>
                <a:defRPr/>
              </a:pPr>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D4B8042-ACF9-4A7C-A725-F91C788762F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392920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AD0C357-6297-4865-804A-128DC6EBE1A9}" type="datetimeFigureOut">
              <a:rPr lang="en-US">
                <a:solidFill>
                  <a:prstClr val="black">
                    <a:tint val="75000"/>
                  </a:prstClr>
                </a:solidFill>
              </a:rPr>
              <a:pPr>
                <a:defRPr/>
              </a:pPr>
              <a:t>1/21/2025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4775BF4-BBF5-4ED1-8144-34B2939436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489864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12" indent="0">
              <a:buNone/>
              <a:defRPr sz="1500" b="1"/>
            </a:lvl2pPr>
            <a:lvl3pPr marL="685630" indent="0">
              <a:buNone/>
              <a:defRPr sz="1400" b="1"/>
            </a:lvl3pPr>
            <a:lvl4pPr marL="1028445" indent="0">
              <a:buNone/>
              <a:defRPr sz="1200" b="1"/>
            </a:lvl4pPr>
            <a:lvl5pPr marL="1371260" indent="0">
              <a:buNone/>
              <a:defRPr sz="1200" b="1"/>
            </a:lvl5pPr>
            <a:lvl6pPr marL="1714079" indent="0">
              <a:buNone/>
              <a:defRPr sz="1200" b="1"/>
            </a:lvl6pPr>
            <a:lvl7pPr marL="2056889" indent="0">
              <a:buNone/>
              <a:defRPr sz="1200" b="1"/>
            </a:lvl7pPr>
            <a:lvl8pPr marL="2399700" indent="0">
              <a:buNone/>
              <a:defRPr sz="1200" b="1"/>
            </a:lvl8pPr>
            <a:lvl9pPr marL="2742512"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12" indent="0">
              <a:buNone/>
              <a:defRPr sz="1500" b="1"/>
            </a:lvl2pPr>
            <a:lvl3pPr marL="685630" indent="0">
              <a:buNone/>
              <a:defRPr sz="1400" b="1"/>
            </a:lvl3pPr>
            <a:lvl4pPr marL="1028445" indent="0">
              <a:buNone/>
              <a:defRPr sz="1200" b="1"/>
            </a:lvl4pPr>
            <a:lvl5pPr marL="1371260" indent="0">
              <a:buNone/>
              <a:defRPr sz="1200" b="1"/>
            </a:lvl5pPr>
            <a:lvl6pPr marL="1714079" indent="0">
              <a:buNone/>
              <a:defRPr sz="1200" b="1"/>
            </a:lvl6pPr>
            <a:lvl7pPr marL="2056889" indent="0">
              <a:buNone/>
              <a:defRPr sz="1200" b="1"/>
            </a:lvl7pPr>
            <a:lvl8pPr marL="2399700" indent="0">
              <a:buNone/>
              <a:defRPr sz="1200" b="1"/>
            </a:lvl8pPr>
            <a:lvl9pPr marL="274251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773B0A4-1688-43F0-980B-C05747A3CFCB}" type="datetimeFigureOut">
              <a:rPr lang="en-US">
                <a:solidFill>
                  <a:prstClr val="black">
                    <a:tint val="75000"/>
                  </a:prstClr>
                </a:solidFill>
              </a:rPr>
              <a:pPr>
                <a:defRPr/>
              </a:pPr>
              <a:t>1/21/2025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A0CDF21-40DF-49D9-9A64-0CB4C84F2F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045564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4D44CA9-7F03-45D6-83B2-77B001B01011}" type="datetimeFigureOut">
              <a:rPr lang="en-US">
                <a:solidFill>
                  <a:prstClr val="black">
                    <a:tint val="75000"/>
                  </a:prstClr>
                </a:solidFill>
              </a:rPr>
              <a:pPr>
                <a:defRPr/>
              </a:pPr>
              <a:t>1/21/2025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C1A4800-84D2-4B09-8F1D-94782366070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936725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168FB12-3CE2-4CB0-BA8E-432FAD68D006}" type="datetimeFigureOut">
              <a:rPr lang="en-US">
                <a:solidFill>
                  <a:prstClr val="black">
                    <a:tint val="75000"/>
                  </a:prstClr>
                </a:solidFill>
              </a:rPr>
              <a:pPr>
                <a:defRPr/>
              </a:pPr>
              <a:t>1/21/2025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D57944D-9128-4682-9166-4F0B5F93E20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318474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12" indent="0">
              <a:buNone/>
              <a:defRPr sz="1100"/>
            </a:lvl2pPr>
            <a:lvl3pPr marL="685630" indent="0">
              <a:buNone/>
              <a:defRPr sz="900"/>
            </a:lvl3pPr>
            <a:lvl4pPr marL="1028445" indent="0">
              <a:buNone/>
              <a:defRPr sz="800"/>
            </a:lvl4pPr>
            <a:lvl5pPr marL="1371260" indent="0">
              <a:buNone/>
              <a:defRPr sz="800"/>
            </a:lvl5pPr>
            <a:lvl6pPr marL="1714079" indent="0">
              <a:buNone/>
              <a:defRPr sz="800"/>
            </a:lvl6pPr>
            <a:lvl7pPr marL="2056889" indent="0">
              <a:buNone/>
              <a:defRPr sz="800"/>
            </a:lvl7pPr>
            <a:lvl8pPr marL="2399700" indent="0">
              <a:buNone/>
              <a:defRPr sz="800"/>
            </a:lvl8pPr>
            <a:lvl9pPr marL="2742512" indent="0">
              <a:buNone/>
              <a:defRPr sz="8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C65FE06-2587-4A9C-9360-771E17237EEA}" type="datetimeFigureOut">
              <a:rPr lang="en-US">
                <a:solidFill>
                  <a:prstClr val="black">
                    <a:tint val="75000"/>
                  </a:prstClr>
                </a:solidFill>
              </a:rPr>
              <a:pPr>
                <a:defRPr/>
              </a:pPr>
              <a:t>1/21/2025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7C449BB-6A3B-4307-8F73-576DD6213F4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137010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rtlCol="0">
            <a:normAutofit/>
          </a:bodyPr>
          <a:lstStyle>
            <a:lvl1pPr marL="0" indent="0">
              <a:buNone/>
              <a:defRPr sz="2400"/>
            </a:lvl1pPr>
            <a:lvl2pPr marL="342812" indent="0">
              <a:buNone/>
              <a:defRPr sz="2100"/>
            </a:lvl2pPr>
            <a:lvl3pPr marL="685630" indent="0">
              <a:buNone/>
              <a:defRPr sz="1800"/>
            </a:lvl3pPr>
            <a:lvl4pPr marL="1028445" indent="0">
              <a:buNone/>
              <a:defRPr sz="1500"/>
            </a:lvl4pPr>
            <a:lvl5pPr marL="1371260" indent="0">
              <a:buNone/>
              <a:defRPr sz="1500"/>
            </a:lvl5pPr>
            <a:lvl6pPr marL="1714079" indent="0">
              <a:buNone/>
              <a:defRPr sz="1500"/>
            </a:lvl6pPr>
            <a:lvl7pPr marL="2056889" indent="0">
              <a:buNone/>
              <a:defRPr sz="1500"/>
            </a:lvl7pPr>
            <a:lvl8pPr marL="2399700" indent="0">
              <a:buNone/>
              <a:defRPr sz="1500"/>
            </a:lvl8pPr>
            <a:lvl9pPr marL="2742512" indent="0">
              <a:buNone/>
              <a:defRPr sz="1500"/>
            </a:lvl9pPr>
          </a:lstStyle>
          <a:p>
            <a:pPr lvl="0"/>
            <a:endParaRPr lang="en-US" noProof="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12" indent="0">
              <a:buNone/>
              <a:defRPr sz="1100"/>
            </a:lvl2pPr>
            <a:lvl3pPr marL="685630" indent="0">
              <a:buNone/>
              <a:defRPr sz="900"/>
            </a:lvl3pPr>
            <a:lvl4pPr marL="1028445" indent="0">
              <a:buNone/>
              <a:defRPr sz="800"/>
            </a:lvl4pPr>
            <a:lvl5pPr marL="1371260" indent="0">
              <a:buNone/>
              <a:defRPr sz="800"/>
            </a:lvl5pPr>
            <a:lvl6pPr marL="1714079" indent="0">
              <a:buNone/>
              <a:defRPr sz="800"/>
            </a:lvl6pPr>
            <a:lvl7pPr marL="2056889" indent="0">
              <a:buNone/>
              <a:defRPr sz="800"/>
            </a:lvl7pPr>
            <a:lvl8pPr marL="2399700" indent="0">
              <a:buNone/>
              <a:defRPr sz="800"/>
            </a:lvl8pPr>
            <a:lvl9pPr marL="2742512" indent="0">
              <a:buNone/>
              <a:defRPr sz="8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A5BD578-60E3-4281-B35E-F7D26FCE2ADE}" type="datetimeFigureOut">
              <a:rPr lang="en-US">
                <a:solidFill>
                  <a:prstClr val="black">
                    <a:tint val="75000"/>
                  </a:prstClr>
                </a:solidFill>
              </a:rPr>
              <a:pPr>
                <a:defRPr/>
              </a:pPr>
              <a:t>1/21/2025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708CABF-F498-4460-A6DB-53B4A497250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64755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086"/>
            <a:ext cx="3009067" cy="871181"/>
          </a:xfrm>
          <a:prstGeom prst="rect">
            <a:avLst/>
          </a:prstGeom>
        </p:spPr>
        <p:txBody>
          <a:bodyPr lIns="49747" tIns="24881" rIns="49747" bIns="24881" anchor="b"/>
          <a:lstStyle>
            <a:lvl1pPr algn="l">
              <a:defRPr sz="11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4889" y="205086"/>
            <a:ext cx="5112300" cy="4389510"/>
          </a:xfrm>
          <a:prstGeom prst="rect">
            <a:avLst/>
          </a:prstGeom>
        </p:spPr>
        <p:txBody>
          <a:bodyPr lIns="49747" tIns="24881" rIns="49747" bIns="24881"/>
          <a:lstStyle>
            <a:lvl1pPr>
              <a:defRPr sz="1700"/>
            </a:lvl1pPr>
            <a:lvl2pPr>
              <a:defRPr sz="1500"/>
            </a:lvl2pPr>
            <a:lvl3pPr>
              <a:defRPr sz="1300"/>
            </a:lvl3pPr>
            <a:lvl4pPr>
              <a:defRPr sz="1100"/>
            </a:lvl4pPr>
            <a:lvl5pPr>
              <a:defRPr sz="1100"/>
            </a:lvl5pPr>
            <a:lvl6pPr>
              <a:defRPr sz="1100"/>
            </a:lvl6pPr>
            <a:lvl7pPr>
              <a:defRPr sz="1100"/>
            </a:lvl7pPr>
            <a:lvl8pPr>
              <a:defRPr sz="1100"/>
            </a:lvl8pPr>
            <a:lvl9pPr>
              <a:defRPr sz="1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6812" y="1076267"/>
            <a:ext cx="3009067" cy="3518329"/>
          </a:xfrm>
          <a:prstGeom prst="rect">
            <a:avLst/>
          </a:prstGeom>
        </p:spPr>
        <p:txBody>
          <a:bodyPr lIns="49747" tIns="24881" rIns="49747" bIns="24881"/>
          <a:lstStyle>
            <a:lvl1pPr marL="0" indent="0">
              <a:buNone/>
              <a:defRPr sz="800"/>
            </a:lvl1pPr>
            <a:lvl2pPr marL="248718" indent="0">
              <a:buNone/>
              <a:defRPr sz="700"/>
            </a:lvl2pPr>
            <a:lvl3pPr marL="497435" indent="0">
              <a:buNone/>
              <a:defRPr sz="500"/>
            </a:lvl3pPr>
            <a:lvl4pPr marL="746153" indent="0">
              <a:buNone/>
              <a:defRPr sz="500"/>
            </a:lvl4pPr>
            <a:lvl5pPr marL="994862" indent="0">
              <a:buNone/>
              <a:defRPr sz="500"/>
            </a:lvl5pPr>
            <a:lvl6pPr marL="1243576" indent="0">
              <a:buNone/>
              <a:defRPr sz="500"/>
            </a:lvl6pPr>
            <a:lvl7pPr marL="1492294" indent="0">
              <a:buNone/>
              <a:defRPr sz="500"/>
            </a:lvl7pPr>
            <a:lvl8pPr marL="1741006" indent="0">
              <a:buNone/>
              <a:defRPr sz="500"/>
            </a:lvl8pPr>
            <a:lvl9pPr marL="1989723" indent="0">
              <a:buNone/>
              <a:defRPr sz="500"/>
            </a:lvl9pPr>
          </a:lstStyle>
          <a:p>
            <a:pPr lvl="0"/>
            <a:r>
              <a:rPr lang="zh-CN" altLang="en-US" smtClean="0"/>
              <a:t>单击此处编辑母版文本样式</a:t>
            </a:r>
          </a:p>
        </p:txBody>
      </p:sp>
    </p:spTree>
    <p:extLst>
      <p:ext uri="{BB962C8B-B14F-4D97-AF65-F5344CB8AC3E}">
        <p14:creationId xmlns:p14="http://schemas.microsoft.com/office/powerpoint/2010/main" val="4115250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06227AA-2C29-4E55-8D5F-C478838C4C67}" type="datetimeFigureOut">
              <a:rPr lang="en-US">
                <a:solidFill>
                  <a:prstClr val="black">
                    <a:tint val="75000"/>
                  </a:prstClr>
                </a:solidFill>
              </a:rPr>
              <a:pPr>
                <a:defRPr/>
              </a:pPr>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F0606C3-5EE7-4634-9BEC-71D2C906A3C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724439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3"/>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98470AF-E7BA-46C0-BD39-F03349AF468F}" type="datetimeFigureOut">
              <a:rPr lang="en-US">
                <a:solidFill>
                  <a:prstClr val="black">
                    <a:tint val="75000"/>
                  </a:prstClr>
                </a:solidFill>
              </a:rPr>
              <a:pPr>
                <a:defRPr/>
              </a:pPr>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6D8E9B-CA40-47C9-A32A-5F6BA42FC6D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637410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4"/>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022" indent="0" algn="ctr">
              <a:buNone/>
              <a:defRPr>
                <a:solidFill>
                  <a:schemeClr val="tx1">
                    <a:tint val="75000"/>
                  </a:schemeClr>
                </a:solidFill>
              </a:defRPr>
            </a:lvl2pPr>
            <a:lvl3pPr marL="914063" indent="0" algn="ctr">
              <a:buNone/>
              <a:defRPr>
                <a:solidFill>
                  <a:schemeClr val="tx1">
                    <a:tint val="75000"/>
                  </a:schemeClr>
                </a:solidFill>
              </a:defRPr>
            </a:lvl3pPr>
            <a:lvl4pPr marL="1371090" indent="0" algn="ctr">
              <a:buNone/>
              <a:defRPr>
                <a:solidFill>
                  <a:schemeClr val="tx1">
                    <a:tint val="75000"/>
                  </a:schemeClr>
                </a:solidFill>
              </a:defRPr>
            </a:lvl4pPr>
            <a:lvl5pPr marL="1828124" indent="0" algn="ctr">
              <a:buNone/>
              <a:defRPr>
                <a:solidFill>
                  <a:schemeClr val="tx1">
                    <a:tint val="75000"/>
                  </a:schemeClr>
                </a:solidFill>
              </a:defRPr>
            </a:lvl5pPr>
            <a:lvl6pPr marL="2285145" indent="0" algn="ctr">
              <a:buNone/>
              <a:defRPr>
                <a:solidFill>
                  <a:schemeClr val="tx1">
                    <a:tint val="75000"/>
                  </a:schemeClr>
                </a:solidFill>
              </a:defRPr>
            </a:lvl6pPr>
            <a:lvl7pPr marL="2742167" indent="0" algn="ctr">
              <a:buNone/>
              <a:defRPr>
                <a:solidFill>
                  <a:schemeClr val="tx1">
                    <a:tint val="75000"/>
                  </a:schemeClr>
                </a:solidFill>
              </a:defRPr>
            </a:lvl7pPr>
            <a:lvl8pPr marL="3199200" indent="0" algn="ctr">
              <a:buNone/>
              <a:defRPr>
                <a:solidFill>
                  <a:schemeClr val="tx1">
                    <a:tint val="75000"/>
                  </a:schemeClr>
                </a:solidFill>
              </a:defRPr>
            </a:lvl8pPr>
            <a:lvl9pPr marL="365622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74B4BC-CC6A-4543-A6E9-4AB18EB62D79}" type="datetimeFigureOut">
              <a:rPr lang="en-US" smtClean="0">
                <a:solidFill>
                  <a:prstClr val="black">
                    <a:tint val="75000"/>
                  </a:prstClr>
                </a:solidFill>
              </a:rPr>
              <a:pPr/>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5B07DA-61B1-432E-B919-F5C98C90EE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745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74B4BC-CC6A-4543-A6E9-4AB18EB62D79}" type="datetimeFigureOut">
              <a:rPr lang="en-US" smtClean="0">
                <a:solidFill>
                  <a:prstClr val="black">
                    <a:tint val="75000"/>
                  </a:prstClr>
                </a:solidFill>
              </a:rPr>
              <a:pPr/>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5B07DA-61B1-432E-B919-F5C98C90EE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6271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022" indent="0">
              <a:buNone/>
              <a:defRPr sz="1800">
                <a:solidFill>
                  <a:schemeClr val="tx1">
                    <a:tint val="75000"/>
                  </a:schemeClr>
                </a:solidFill>
              </a:defRPr>
            </a:lvl2pPr>
            <a:lvl3pPr marL="914063" indent="0">
              <a:buNone/>
              <a:defRPr sz="1600">
                <a:solidFill>
                  <a:schemeClr val="tx1">
                    <a:tint val="75000"/>
                  </a:schemeClr>
                </a:solidFill>
              </a:defRPr>
            </a:lvl3pPr>
            <a:lvl4pPr marL="1371090" indent="0">
              <a:buNone/>
              <a:defRPr sz="1400">
                <a:solidFill>
                  <a:schemeClr val="tx1">
                    <a:tint val="75000"/>
                  </a:schemeClr>
                </a:solidFill>
              </a:defRPr>
            </a:lvl4pPr>
            <a:lvl5pPr marL="1828124" indent="0">
              <a:buNone/>
              <a:defRPr sz="1400">
                <a:solidFill>
                  <a:schemeClr val="tx1">
                    <a:tint val="75000"/>
                  </a:schemeClr>
                </a:solidFill>
              </a:defRPr>
            </a:lvl5pPr>
            <a:lvl6pPr marL="2285145" indent="0">
              <a:buNone/>
              <a:defRPr sz="1400">
                <a:solidFill>
                  <a:schemeClr val="tx1">
                    <a:tint val="75000"/>
                  </a:schemeClr>
                </a:solidFill>
              </a:defRPr>
            </a:lvl6pPr>
            <a:lvl7pPr marL="2742167" indent="0">
              <a:buNone/>
              <a:defRPr sz="1400">
                <a:solidFill>
                  <a:schemeClr val="tx1">
                    <a:tint val="75000"/>
                  </a:schemeClr>
                </a:solidFill>
              </a:defRPr>
            </a:lvl7pPr>
            <a:lvl8pPr marL="3199200" indent="0">
              <a:buNone/>
              <a:defRPr sz="1400">
                <a:solidFill>
                  <a:schemeClr val="tx1">
                    <a:tint val="75000"/>
                  </a:schemeClr>
                </a:solidFill>
              </a:defRPr>
            </a:lvl8pPr>
            <a:lvl9pPr marL="365622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74B4BC-CC6A-4543-A6E9-4AB18EB62D79}" type="datetimeFigureOut">
              <a:rPr lang="en-US" smtClean="0">
                <a:solidFill>
                  <a:prstClr val="black">
                    <a:tint val="75000"/>
                  </a:prstClr>
                </a:solidFill>
              </a:rPr>
              <a:pPr/>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5B07DA-61B1-432E-B919-F5C98C90EE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2196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74B4BC-CC6A-4543-A6E9-4AB18EB62D79}" type="datetimeFigureOut">
              <a:rPr lang="en-US" smtClean="0">
                <a:solidFill>
                  <a:prstClr val="black">
                    <a:tint val="75000"/>
                  </a:prstClr>
                </a:solidFill>
              </a:rPr>
              <a:pPr/>
              <a:t>1/21/2025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5B07DA-61B1-432E-B919-F5C98C90EE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1659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022" indent="0">
              <a:buNone/>
              <a:defRPr sz="2000" b="1"/>
            </a:lvl2pPr>
            <a:lvl3pPr marL="914063" indent="0">
              <a:buNone/>
              <a:defRPr sz="1800" b="1"/>
            </a:lvl3pPr>
            <a:lvl4pPr marL="1371090" indent="0">
              <a:buNone/>
              <a:defRPr sz="1600" b="1"/>
            </a:lvl4pPr>
            <a:lvl5pPr marL="1828124" indent="0">
              <a:buNone/>
              <a:defRPr sz="1600" b="1"/>
            </a:lvl5pPr>
            <a:lvl6pPr marL="2285145" indent="0">
              <a:buNone/>
              <a:defRPr sz="1600" b="1"/>
            </a:lvl6pPr>
            <a:lvl7pPr marL="2742167" indent="0">
              <a:buNone/>
              <a:defRPr sz="1600" b="1"/>
            </a:lvl7pPr>
            <a:lvl8pPr marL="3199200" indent="0">
              <a:buNone/>
              <a:defRPr sz="1600" b="1"/>
            </a:lvl8pPr>
            <a:lvl9pPr marL="365622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1" y="1151335"/>
            <a:ext cx="4041775" cy="479822"/>
          </a:xfrm>
        </p:spPr>
        <p:txBody>
          <a:bodyPr anchor="b"/>
          <a:lstStyle>
            <a:lvl1pPr marL="0" indent="0">
              <a:buNone/>
              <a:defRPr sz="2400" b="1"/>
            </a:lvl1pPr>
            <a:lvl2pPr marL="457022" indent="0">
              <a:buNone/>
              <a:defRPr sz="2000" b="1"/>
            </a:lvl2pPr>
            <a:lvl3pPr marL="914063" indent="0">
              <a:buNone/>
              <a:defRPr sz="1800" b="1"/>
            </a:lvl3pPr>
            <a:lvl4pPr marL="1371090" indent="0">
              <a:buNone/>
              <a:defRPr sz="1600" b="1"/>
            </a:lvl4pPr>
            <a:lvl5pPr marL="1828124" indent="0">
              <a:buNone/>
              <a:defRPr sz="1600" b="1"/>
            </a:lvl5pPr>
            <a:lvl6pPr marL="2285145" indent="0">
              <a:buNone/>
              <a:defRPr sz="1600" b="1"/>
            </a:lvl6pPr>
            <a:lvl7pPr marL="2742167" indent="0">
              <a:buNone/>
              <a:defRPr sz="1600" b="1"/>
            </a:lvl7pPr>
            <a:lvl8pPr marL="3199200" indent="0">
              <a:buNone/>
              <a:defRPr sz="1600" b="1"/>
            </a:lvl8pPr>
            <a:lvl9pPr marL="365622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74B4BC-CC6A-4543-A6E9-4AB18EB62D79}" type="datetimeFigureOut">
              <a:rPr lang="en-US" smtClean="0">
                <a:solidFill>
                  <a:prstClr val="black">
                    <a:tint val="75000"/>
                  </a:prstClr>
                </a:solidFill>
              </a:rPr>
              <a:pPr/>
              <a:t>1/21/2025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15B07DA-61B1-432E-B919-F5C98C90EE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539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74B4BC-CC6A-4543-A6E9-4AB18EB62D79}" type="datetimeFigureOut">
              <a:rPr lang="en-US" smtClean="0">
                <a:solidFill>
                  <a:prstClr val="black">
                    <a:tint val="75000"/>
                  </a:prstClr>
                </a:solidFill>
              </a:rPr>
              <a:pPr/>
              <a:t>1/21/2025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15B07DA-61B1-432E-B919-F5C98C90EE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7333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74B4BC-CC6A-4543-A6E9-4AB18EB62D79}" type="datetimeFigureOut">
              <a:rPr lang="en-US" smtClean="0">
                <a:solidFill>
                  <a:prstClr val="black">
                    <a:tint val="75000"/>
                  </a:prstClr>
                </a:solidFill>
              </a:rPr>
              <a:pPr/>
              <a:t>1/21/2025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15B07DA-61B1-432E-B919-F5C98C90EE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900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022" indent="0">
              <a:buNone/>
              <a:defRPr sz="1200"/>
            </a:lvl2pPr>
            <a:lvl3pPr marL="914063" indent="0">
              <a:buNone/>
              <a:defRPr sz="1000"/>
            </a:lvl3pPr>
            <a:lvl4pPr marL="1371090" indent="0">
              <a:buNone/>
              <a:defRPr sz="900"/>
            </a:lvl4pPr>
            <a:lvl5pPr marL="1828124" indent="0">
              <a:buNone/>
              <a:defRPr sz="900"/>
            </a:lvl5pPr>
            <a:lvl6pPr marL="2285145" indent="0">
              <a:buNone/>
              <a:defRPr sz="900"/>
            </a:lvl6pPr>
            <a:lvl7pPr marL="2742167" indent="0">
              <a:buNone/>
              <a:defRPr sz="900"/>
            </a:lvl7pPr>
            <a:lvl8pPr marL="3199200" indent="0">
              <a:buNone/>
              <a:defRPr sz="900"/>
            </a:lvl8pPr>
            <a:lvl9pPr marL="365622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74B4BC-CC6A-4543-A6E9-4AB18EB62D79}" type="datetimeFigureOut">
              <a:rPr lang="en-US" smtClean="0">
                <a:solidFill>
                  <a:prstClr val="black">
                    <a:tint val="75000"/>
                  </a:prstClr>
                </a:solidFill>
              </a:rPr>
              <a:pPr/>
              <a:t>1/21/2025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5B07DA-61B1-432E-B919-F5C98C90EE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5062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636" y="3600206"/>
            <a:ext cx="5486054" cy="425681"/>
          </a:xfrm>
          <a:prstGeom prst="rect">
            <a:avLst/>
          </a:prstGeom>
        </p:spPr>
        <p:txBody>
          <a:bodyPr lIns="49747" tIns="24881" rIns="49747" bIns="24881" anchor="b"/>
          <a:lstStyle>
            <a:lvl1pPr algn="l">
              <a:defRPr sz="11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636" y="459293"/>
            <a:ext cx="5486054" cy="3086617"/>
          </a:xfrm>
          <a:prstGeom prst="rect">
            <a:avLst/>
          </a:prstGeom>
        </p:spPr>
        <p:txBody>
          <a:bodyPr lIns="49747" tIns="24881" rIns="49747" bIns="24881"/>
          <a:lstStyle>
            <a:lvl1pPr marL="0" indent="0">
              <a:buNone/>
              <a:defRPr sz="1700"/>
            </a:lvl1pPr>
            <a:lvl2pPr marL="248718" indent="0">
              <a:buNone/>
              <a:defRPr sz="1500"/>
            </a:lvl2pPr>
            <a:lvl3pPr marL="497435" indent="0">
              <a:buNone/>
              <a:defRPr sz="1300"/>
            </a:lvl3pPr>
            <a:lvl4pPr marL="746153" indent="0">
              <a:buNone/>
              <a:defRPr sz="1100"/>
            </a:lvl4pPr>
            <a:lvl5pPr marL="994862" indent="0">
              <a:buNone/>
              <a:defRPr sz="1100"/>
            </a:lvl5pPr>
            <a:lvl6pPr marL="1243576" indent="0">
              <a:buNone/>
              <a:defRPr sz="1100"/>
            </a:lvl6pPr>
            <a:lvl7pPr marL="1492294" indent="0">
              <a:buNone/>
              <a:defRPr sz="1100"/>
            </a:lvl7pPr>
            <a:lvl8pPr marL="1741006" indent="0">
              <a:buNone/>
              <a:defRPr sz="1100"/>
            </a:lvl8pPr>
            <a:lvl9pPr marL="1989723" indent="0">
              <a:buNone/>
              <a:defRPr sz="1100"/>
            </a:lvl9pPr>
          </a:lstStyle>
          <a:p>
            <a:pPr lvl="0"/>
            <a:endParaRPr lang="zh-CN" altLang="en-US" noProof="0" smtClean="0"/>
          </a:p>
        </p:txBody>
      </p:sp>
      <p:sp>
        <p:nvSpPr>
          <p:cNvPr id="4" name="文本占位符 3"/>
          <p:cNvSpPr>
            <a:spLocks noGrp="1"/>
          </p:cNvSpPr>
          <p:nvPr>
            <p:ph type="body" sz="half" idx="2"/>
          </p:nvPr>
        </p:nvSpPr>
        <p:spPr>
          <a:xfrm>
            <a:off x="1792636" y="4025887"/>
            <a:ext cx="5486054" cy="603191"/>
          </a:xfrm>
          <a:prstGeom prst="rect">
            <a:avLst/>
          </a:prstGeom>
        </p:spPr>
        <p:txBody>
          <a:bodyPr lIns="49747" tIns="24881" rIns="49747" bIns="24881"/>
          <a:lstStyle>
            <a:lvl1pPr marL="0" indent="0">
              <a:buNone/>
              <a:defRPr sz="800"/>
            </a:lvl1pPr>
            <a:lvl2pPr marL="248718" indent="0">
              <a:buNone/>
              <a:defRPr sz="700"/>
            </a:lvl2pPr>
            <a:lvl3pPr marL="497435" indent="0">
              <a:buNone/>
              <a:defRPr sz="500"/>
            </a:lvl3pPr>
            <a:lvl4pPr marL="746153" indent="0">
              <a:buNone/>
              <a:defRPr sz="500"/>
            </a:lvl4pPr>
            <a:lvl5pPr marL="994862" indent="0">
              <a:buNone/>
              <a:defRPr sz="500"/>
            </a:lvl5pPr>
            <a:lvl6pPr marL="1243576" indent="0">
              <a:buNone/>
              <a:defRPr sz="500"/>
            </a:lvl6pPr>
            <a:lvl7pPr marL="1492294" indent="0">
              <a:buNone/>
              <a:defRPr sz="500"/>
            </a:lvl7pPr>
            <a:lvl8pPr marL="1741006" indent="0">
              <a:buNone/>
              <a:defRPr sz="500"/>
            </a:lvl8pPr>
            <a:lvl9pPr marL="1989723" indent="0">
              <a:buNone/>
              <a:defRPr sz="500"/>
            </a:lvl9pPr>
          </a:lstStyle>
          <a:p>
            <a:pPr lvl="0"/>
            <a:r>
              <a:rPr lang="zh-CN" altLang="en-US" smtClean="0"/>
              <a:t>单击此处编辑母版文本样式</a:t>
            </a:r>
          </a:p>
        </p:txBody>
      </p:sp>
    </p:spTree>
    <p:extLst>
      <p:ext uri="{BB962C8B-B14F-4D97-AF65-F5344CB8AC3E}">
        <p14:creationId xmlns:p14="http://schemas.microsoft.com/office/powerpoint/2010/main" val="2046406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022" indent="0">
              <a:buNone/>
              <a:defRPr sz="2800"/>
            </a:lvl2pPr>
            <a:lvl3pPr marL="914063" indent="0">
              <a:buNone/>
              <a:defRPr sz="2400"/>
            </a:lvl3pPr>
            <a:lvl4pPr marL="1371090" indent="0">
              <a:buNone/>
              <a:defRPr sz="2000"/>
            </a:lvl4pPr>
            <a:lvl5pPr marL="1828124" indent="0">
              <a:buNone/>
              <a:defRPr sz="2000"/>
            </a:lvl5pPr>
            <a:lvl6pPr marL="2285145" indent="0">
              <a:buNone/>
              <a:defRPr sz="2000"/>
            </a:lvl6pPr>
            <a:lvl7pPr marL="2742167" indent="0">
              <a:buNone/>
              <a:defRPr sz="2000"/>
            </a:lvl7pPr>
            <a:lvl8pPr marL="3199200" indent="0">
              <a:buNone/>
              <a:defRPr sz="2000"/>
            </a:lvl8pPr>
            <a:lvl9pPr marL="3656228" indent="0">
              <a:buNone/>
              <a:defRPr sz="2000"/>
            </a:lvl9pPr>
          </a:lstStyle>
          <a:p>
            <a:endParaRPr lang="en-US"/>
          </a:p>
        </p:txBody>
      </p:sp>
      <p:sp>
        <p:nvSpPr>
          <p:cNvPr id="4" name="Text Placeholder 3"/>
          <p:cNvSpPr>
            <a:spLocks noGrp="1"/>
          </p:cNvSpPr>
          <p:nvPr>
            <p:ph type="body" sz="half" idx="2"/>
          </p:nvPr>
        </p:nvSpPr>
        <p:spPr>
          <a:xfrm>
            <a:off x="1792288" y="4025518"/>
            <a:ext cx="5486400" cy="603647"/>
          </a:xfrm>
        </p:spPr>
        <p:txBody>
          <a:bodyPr/>
          <a:lstStyle>
            <a:lvl1pPr marL="0" indent="0">
              <a:buNone/>
              <a:defRPr sz="1400"/>
            </a:lvl1pPr>
            <a:lvl2pPr marL="457022" indent="0">
              <a:buNone/>
              <a:defRPr sz="1200"/>
            </a:lvl2pPr>
            <a:lvl3pPr marL="914063" indent="0">
              <a:buNone/>
              <a:defRPr sz="1000"/>
            </a:lvl3pPr>
            <a:lvl4pPr marL="1371090" indent="0">
              <a:buNone/>
              <a:defRPr sz="900"/>
            </a:lvl4pPr>
            <a:lvl5pPr marL="1828124" indent="0">
              <a:buNone/>
              <a:defRPr sz="900"/>
            </a:lvl5pPr>
            <a:lvl6pPr marL="2285145" indent="0">
              <a:buNone/>
              <a:defRPr sz="900"/>
            </a:lvl6pPr>
            <a:lvl7pPr marL="2742167" indent="0">
              <a:buNone/>
              <a:defRPr sz="900"/>
            </a:lvl7pPr>
            <a:lvl8pPr marL="3199200" indent="0">
              <a:buNone/>
              <a:defRPr sz="900"/>
            </a:lvl8pPr>
            <a:lvl9pPr marL="365622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74B4BC-CC6A-4543-A6E9-4AB18EB62D79}" type="datetimeFigureOut">
              <a:rPr lang="en-US" smtClean="0">
                <a:solidFill>
                  <a:prstClr val="black">
                    <a:tint val="75000"/>
                  </a:prstClr>
                </a:solidFill>
              </a:rPr>
              <a:pPr/>
              <a:t>1/21/2025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5B07DA-61B1-432E-B919-F5C98C90EE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914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74B4BC-CC6A-4543-A6E9-4AB18EB62D79}" type="datetimeFigureOut">
              <a:rPr lang="en-US" smtClean="0">
                <a:solidFill>
                  <a:prstClr val="black">
                    <a:tint val="75000"/>
                  </a:prstClr>
                </a:solidFill>
              </a:rPr>
              <a:pPr/>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5B07DA-61B1-432E-B919-F5C98C90EE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416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74B4BC-CC6A-4543-A6E9-4AB18EB62D79}" type="datetimeFigureOut">
              <a:rPr lang="en-US" smtClean="0">
                <a:solidFill>
                  <a:prstClr val="black">
                    <a:tint val="75000"/>
                  </a:prstClr>
                </a:solidFill>
              </a:rPr>
              <a:pPr/>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5B07DA-61B1-432E-B919-F5C98C90EE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9180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2701528"/>
            <a:ext cx="6858000" cy="1241822"/>
          </a:xfrm>
        </p:spPr>
        <p:txBody>
          <a:bodyPr lIns="68573" tIns="34289" rIns="68573" bIns="34289"/>
          <a:lstStyle>
            <a:lvl1pPr marL="0" indent="0" algn="ctr">
              <a:buNone/>
              <a:defRPr sz="1800"/>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a:t>Click to edit Master subtitle style</a:t>
            </a:r>
          </a:p>
        </p:txBody>
      </p:sp>
    </p:spTree>
    <p:extLst>
      <p:ext uri="{BB962C8B-B14F-4D97-AF65-F5344CB8AC3E}">
        <p14:creationId xmlns:p14="http://schemas.microsoft.com/office/powerpoint/2010/main" val="18535105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68573" tIns="34289" rIns="68573" bIns="34289"/>
          <a:lstStyle/>
          <a:p>
            <a:r>
              <a:rPr lang="en-US"/>
              <a:t>Click to edit Master title style</a:t>
            </a:r>
          </a:p>
        </p:txBody>
      </p:sp>
      <p:sp>
        <p:nvSpPr>
          <p:cNvPr id="3" name="Content Placeholder 2"/>
          <p:cNvSpPr>
            <a:spLocks noGrp="1"/>
          </p:cNvSpPr>
          <p:nvPr>
            <p:ph idx="1"/>
          </p:nvPr>
        </p:nvSpPr>
        <p:spPr/>
        <p:txBody>
          <a:bodyPr lIns="68573" tIns="34289" rIns="68573" bIns="34289"/>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49439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7"/>
            <a:ext cx="7886700" cy="2139553"/>
          </a:xfrm>
        </p:spPr>
        <p:txBody>
          <a:bodyPr lIns="68573" tIns="34289" rIns="68573" bIns="34289" anchor="b"/>
          <a:lstStyle>
            <a:lvl1pPr>
              <a:defRPr sz="4500"/>
            </a:lvl1pPr>
          </a:lstStyle>
          <a:p>
            <a:r>
              <a:rPr lang="en-US"/>
              <a:t>Click to edit Master title style</a:t>
            </a:r>
          </a:p>
        </p:txBody>
      </p:sp>
      <p:sp>
        <p:nvSpPr>
          <p:cNvPr id="3" name="Text Placeholder 2"/>
          <p:cNvSpPr>
            <a:spLocks noGrp="1"/>
          </p:cNvSpPr>
          <p:nvPr>
            <p:ph type="body" idx="1"/>
          </p:nvPr>
        </p:nvSpPr>
        <p:spPr>
          <a:xfrm>
            <a:off x="623887" y="3442099"/>
            <a:ext cx="7886700" cy="1125140"/>
          </a:xfrm>
        </p:spPr>
        <p:txBody>
          <a:bodyPr lIns="68573" tIns="34289" rIns="68573" bIns="34289"/>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3"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6955474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68573" tIns="34289" rIns="68573" bIns="34289"/>
          <a:lstStyle/>
          <a:p>
            <a:r>
              <a:rPr lang="en-US"/>
              <a:t>Click to edit Master title style</a:t>
            </a:r>
          </a:p>
        </p:txBody>
      </p:sp>
      <p:sp>
        <p:nvSpPr>
          <p:cNvPr id="3" name="Content Placeholder 2"/>
          <p:cNvSpPr>
            <a:spLocks noGrp="1"/>
          </p:cNvSpPr>
          <p:nvPr>
            <p:ph sz="half" idx="1"/>
          </p:nvPr>
        </p:nvSpPr>
        <p:spPr>
          <a:xfrm>
            <a:off x="628650" y="1369218"/>
            <a:ext cx="3886200" cy="3263504"/>
          </a:xfrm>
        </p:spPr>
        <p:txBody>
          <a:bodyPr lIns="68573" tIns="34289" rIns="68573" bIns="34289"/>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8"/>
            <a:ext cx="3886200" cy="3263504"/>
          </a:xfrm>
        </p:spPr>
        <p:txBody>
          <a:bodyPr lIns="68573" tIns="34289" rIns="68573" bIns="34289"/>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85288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lIns="68573" tIns="34289" rIns="68573" bIns="34289"/>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lIns="68573" tIns="34289" rIns="68573" bIns="34289"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lIns="68573" tIns="34289" rIns="68573" bIns="34289"/>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lIns="68573" tIns="34289" rIns="68573" bIns="34289"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Edit Master text styles</a:t>
            </a:r>
          </a:p>
        </p:txBody>
      </p:sp>
      <p:sp>
        <p:nvSpPr>
          <p:cNvPr id="6" name="Content Placeholder 5"/>
          <p:cNvSpPr>
            <a:spLocks noGrp="1"/>
          </p:cNvSpPr>
          <p:nvPr>
            <p:ph sz="quarter" idx="4"/>
          </p:nvPr>
        </p:nvSpPr>
        <p:spPr>
          <a:xfrm>
            <a:off x="4629152" y="1878806"/>
            <a:ext cx="3887391" cy="2763441"/>
          </a:xfrm>
        </p:spPr>
        <p:txBody>
          <a:bodyPr lIns="68573" tIns="34289" rIns="68573" bIns="34289"/>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65564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68573" tIns="34289" rIns="68573" bIns="34289"/>
          <a:lstStyle/>
          <a:p>
            <a:r>
              <a:rPr lang="en-US"/>
              <a:t>Click to edit Master title style</a:t>
            </a:r>
          </a:p>
        </p:txBody>
      </p:sp>
    </p:spTree>
    <p:extLst>
      <p:ext uri="{BB962C8B-B14F-4D97-AF65-F5344CB8AC3E}">
        <p14:creationId xmlns:p14="http://schemas.microsoft.com/office/powerpoint/2010/main" val="29700152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72628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ags" Target="../tags/tag1.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6" Type="http://schemas.openxmlformats.org/officeDocument/2006/relationships/theme" Target="../theme/theme6.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3.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image" Target="../media/image5.pn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theme" Target="../theme/theme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1-"/>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056"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57370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816089" rtl="0" eaLnBrk="0" fontAlgn="base" hangingPunct="0">
        <a:spcBef>
          <a:spcPct val="0"/>
        </a:spcBef>
        <a:spcAft>
          <a:spcPct val="0"/>
        </a:spcAft>
        <a:defRPr sz="3900">
          <a:solidFill>
            <a:schemeClr val="tx2"/>
          </a:solidFill>
          <a:latin typeface="+mj-lt"/>
          <a:ea typeface="+mj-ea"/>
          <a:cs typeface="+mj-cs"/>
        </a:defRPr>
      </a:lvl1pPr>
      <a:lvl2pPr algn="ctr" defTabSz="816089" rtl="0" eaLnBrk="0" fontAlgn="base" hangingPunct="0">
        <a:spcBef>
          <a:spcPct val="0"/>
        </a:spcBef>
        <a:spcAft>
          <a:spcPct val="0"/>
        </a:spcAft>
        <a:defRPr sz="3900">
          <a:solidFill>
            <a:schemeClr val="tx2"/>
          </a:solidFill>
          <a:latin typeface="Arial" charset="0"/>
          <a:ea typeface="宋体" pitchFamily="2" charset="-122"/>
        </a:defRPr>
      </a:lvl2pPr>
      <a:lvl3pPr algn="ctr" defTabSz="816089" rtl="0" eaLnBrk="0" fontAlgn="base" hangingPunct="0">
        <a:spcBef>
          <a:spcPct val="0"/>
        </a:spcBef>
        <a:spcAft>
          <a:spcPct val="0"/>
        </a:spcAft>
        <a:defRPr sz="3900">
          <a:solidFill>
            <a:schemeClr val="tx2"/>
          </a:solidFill>
          <a:latin typeface="Arial" charset="0"/>
          <a:ea typeface="宋体" pitchFamily="2" charset="-122"/>
        </a:defRPr>
      </a:lvl3pPr>
      <a:lvl4pPr algn="ctr" defTabSz="816089" rtl="0" eaLnBrk="0" fontAlgn="base" hangingPunct="0">
        <a:spcBef>
          <a:spcPct val="0"/>
        </a:spcBef>
        <a:spcAft>
          <a:spcPct val="0"/>
        </a:spcAft>
        <a:defRPr sz="3900">
          <a:solidFill>
            <a:schemeClr val="tx2"/>
          </a:solidFill>
          <a:latin typeface="Arial" charset="0"/>
          <a:ea typeface="宋体" pitchFamily="2" charset="-122"/>
        </a:defRPr>
      </a:lvl4pPr>
      <a:lvl5pPr algn="ctr" defTabSz="816089" rtl="0" eaLnBrk="0" fontAlgn="base" hangingPunct="0">
        <a:spcBef>
          <a:spcPct val="0"/>
        </a:spcBef>
        <a:spcAft>
          <a:spcPct val="0"/>
        </a:spcAft>
        <a:defRPr sz="3900">
          <a:solidFill>
            <a:schemeClr val="tx2"/>
          </a:solidFill>
          <a:latin typeface="Arial" charset="0"/>
          <a:ea typeface="宋体" pitchFamily="2" charset="-122"/>
        </a:defRPr>
      </a:lvl5pPr>
      <a:lvl6pPr marL="248718" algn="ctr" defTabSz="816089" rtl="0" fontAlgn="base">
        <a:spcBef>
          <a:spcPct val="0"/>
        </a:spcBef>
        <a:spcAft>
          <a:spcPct val="0"/>
        </a:spcAft>
        <a:defRPr sz="3900">
          <a:solidFill>
            <a:schemeClr val="tx2"/>
          </a:solidFill>
          <a:latin typeface="Arial" charset="0"/>
          <a:ea typeface="宋体" pitchFamily="2" charset="-122"/>
        </a:defRPr>
      </a:lvl6pPr>
      <a:lvl7pPr marL="497435" algn="ctr" defTabSz="816089" rtl="0" fontAlgn="base">
        <a:spcBef>
          <a:spcPct val="0"/>
        </a:spcBef>
        <a:spcAft>
          <a:spcPct val="0"/>
        </a:spcAft>
        <a:defRPr sz="3900">
          <a:solidFill>
            <a:schemeClr val="tx2"/>
          </a:solidFill>
          <a:latin typeface="Arial" charset="0"/>
          <a:ea typeface="宋体" pitchFamily="2" charset="-122"/>
        </a:defRPr>
      </a:lvl7pPr>
      <a:lvl8pPr marL="746153" algn="ctr" defTabSz="816089" rtl="0" fontAlgn="base">
        <a:spcBef>
          <a:spcPct val="0"/>
        </a:spcBef>
        <a:spcAft>
          <a:spcPct val="0"/>
        </a:spcAft>
        <a:defRPr sz="3900">
          <a:solidFill>
            <a:schemeClr val="tx2"/>
          </a:solidFill>
          <a:latin typeface="Arial" charset="0"/>
          <a:ea typeface="宋体" pitchFamily="2" charset="-122"/>
        </a:defRPr>
      </a:lvl8pPr>
      <a:lvl9pPr marL="994862" algn="ctr" defTabSz="816089" rtl="0" fontAlgn="base">
        <a:spcBef>
          <a:spcPct val="0"/>
        </a:spcBef>
        <a:spcAft>
          <a:spcPct val="0"/>
        </a:spcAft>
        <a:defRPr sz="3900">
          <a:solidFill>
            <a:schemeClr val="tx2"/>
          </a:solidFill>
          <a:latin typeface="Arial" charset="0"/>
          <a:ea typeface="宋体" pitchFamily="2" charset="-122"/>
        </a:defRPr>
      </a:lvl9pPr>
    </p:titleStyle>
    <p:bodyStyle>
      <a:lvl1pPr marL="305714" indent="-305714" algn="l" defTabSz="816089" rtl="0" eaLnBrk="0" fontAlgn="base" hangingPunct="0">
        <a:spcBef>
          <a:spcPct val="20000"/>
        </a:spcBef>
        <a:spcAft>
          <a:spcPct val="0"/>
        </a:spcAft>
        <a:buChar char="•"/>
        <a:defRPr sz="2800">
          <a:solidFill>
            <a:schemeClr val="tx1"/>
          </a:solidFill>
          <a:latin typeface="+mn-lt"/>
          <a:ea typeface="+mn-ea"/>
          <a:cs typeface="+mn-cs"/>
        </a:defRPr>
      </a:lvl1pPr>
      <a:lvl2pPr marL="663242" indent="-255629" algn="l" defTabSz="816089" rtl="0" eaLnBrk="0" fontAlgn="base" hangingPunct="0">
        <a:spcBef>
          <a:spcPct val="20000"/>
        </a:spcBef>
        <a:spcAft>
          <a:spcPct val="0"/>
        </a:spcAft>
        <a:buChar char="–"/>
        <a:defRPr sz="2500">
          <a:solidFill>
            <a:schemeClr val="tx1"/>
          </a:solidFill>
          <a:latin typeface="+mn-lt"/>
          <a:ea typeface="+mn-ea"/>
        </a:defRPr>
      </a:lvl2pPr>
      <a:lvl3pPr marL="1019905" indent="-203810" algn="l" defTabSz="816089" rtl="0" eaLnBrk="0" fontAlgn="base" hangingPunct="0">
        <a:spcBef>
          <a:spcPct val="20000"/>
        </a:spcBef>
        <a:spcAft>
          <a:spcPct val="0"/>
        </a:spcAft>
        <a:buChar char="•"/>
        <a:defRPr sz="2100">
          <a:solidFill>
            <a:schemeClr val="tx1"/>
          </a:solidFill>
          <a:latin typeface="+mn-lt"/>
          <a:ea typeface="+mn-ea"/>
        </a:defRPr>
      </a:lvl3pPr>
      <a:lvl4pPr marL="1428380" indent="-204674" algn="l" defTabSz="816089" rtl="0" eaLnBrk="0" fontAlgn="base" hangingPunct="0">
        <a:spcBef>
          <a:spcPct val="20000"/>
        </a:spcBef>
        <a:spcAft>
          <a:spcPct val="0"/>
        </a:spcAft>
        <a:buChar char="–"/>
        <a:defRPr sz="1800">
          <a:solidFill>
            <a:schemeClr val="tx1"/>
          </a:solidFill>
          <a:latin typeface="+mn-lt"/>
          <a:ea typeface="+mn-ea"/>
        </a:defRPr>
      </a:lvl4pPr>
      <a:lvl5pPr marL="1835999" indent="-203810" algn="l" defTabSz="816089" rtl="0" eaLnBrk="0" fontAlgn="base" hangingPunct="0">
        <a:spcBef>
          <a:spcPct val="20000"/>
        </a:spcBef>
        <a:spcAft>
          <a:spcPct val="0"/>
        </a:spcAft>
        <a:buChar char="»"/>
        <a:defRPr sz="1800">
          <a:solidFill>
            <a:schemeClr val="tx1"/>
          </a:solidFill>
          <a:latin typeface="+mn-lt"/>
          <a:ea typeface="+mn-ea"/>
        </a:defRPr>
      </a:lvl5pPr>
      <a:lvl6pPr marL="2084717" indent="-203810" algn="l" defTabSz="816089" rtl="0" fontAlgn="base">
        <a:spcBef>
          <a:spcPct val="20000"/>
        </a:spcBef>
        <a:spcAft>
          <a:spcPct val="0"/>
        </a:spcAft>
        <a:buChar char="»"/>
        <a:defRPr sz="1800">
          <a:solidFill>
            <a:schemeClr val="tx1"/>
          </a:solidFill>
          <a:latin typeface="+mn-lt"/>
          <a:ea typeface="+mn-ea"/>
        </a:defRPr>
      </a:lvl6pPr>
      <a:lvl7pPr marL="2333435" indent="-203810" algn="l" defTabSz="816089" rtl="0" fontAlgn="base">
        <a:spcBef>
          <a:spcPct val="20000"/>
        </a:spcBef>
        <a:spcAft>
          <a:spcPct val="0"/>
        </a:spcAft>
        <a:buChar char="»"/>
        <a:defRPr sz="1800">
          <a:solidFill>
            <a:schemeClr val="tx1"/>
          </a:solidFill>
          <a:latin typeface="+mn-lt"/>
          <a:ea typeface="+mn-ea"/>
        </a:defRPr>
      </a:lvl7pPr>
      <a:lvl8pPr marL="2582146" indent="-203810" algn="l" defTabSz="816089" rtl="0" fontAlgn="base">
        <a:spcBef>
          <a:spcPct val="20000"/>
        </a:spcBef>
        <a:spcAft>
          <a:spcPct val="0"/>
        </a:spcAft>
        <a:buChar char="»"/>
        <a:defRPr sz="1800">
          <a:solidFill>
            <a:schemeClr val="tx1"/>
          </a:solidFill>
          <a:latin typeface="+mn-lt"/>
          <a:ea typeface="+mn-ea"/>
        </a:defRPr>
      </a:lvl8pPr>
      <a:lvl9pPr marL="2830865" indent="-203810" algn="l" defTabSz="816089" rtl="0" fontAlgn="base">
        <a:spcBef>
          <a:spcPct val="20000"/>
        </a:spcBef>
        <a:spcAft>
          <a:spcPct val="0"/>
        </a:spcAft>
        <a:buChar char="»"/>
        <a:defRPr sz="1800">
          <a:solidFill>
            <a:schemeClr val="tx1"/>
          </a:solidFill>
          <a:latin typeface="+mn-lt"/>
          <a:ea typeface="+mn-ea"/>
        </a:defRPr>
      </a:lvl9pPr>
    </p:bodyStyle>
    <p:otherStyle>
      <a:defPPr>
        <a:defRPr lang="zh-CN"/>
      </a:defPPr>
      <a:lvl1pPr marL="0" algn="l" defTabSz="497435" rtl="0" eaLnBrk="1" latinLnBrk="0" hangingPunct="1">
        <a:defRPr sz="1000" kern="1200">
          <a:solidFill>
            <a:schemeClr val="tx1"/>
          </a:solidFill>
          <a:latin typeface="+mn-lt"/>
          <a:ea typeface="+mn-ea"/>
          <a:cs typeface="+mn-cs"/>
        </a:defRPr>
      </a:lvl1pPr>
      <a:lvl2pPr marL="248718" algn="l" defTabSz="497435" rtl="0" eaLnBrk="1" latinLnBrk="0" hangingPunct="1">
        <a:defRPr sz="1000" kern="1200">
          <a:solidFill>
            <a:schemeClr val="tx1"/>
          </a:solidFill>
          <a:latin typeface="+mn-lt"/>
          <a:ea typeface="+mn-ea"/>
          <a:cs typeface="+mn-cs"/>
        </a:defRPr>
      </a:lvl2pPr>
      <a:lvl3pPr marL="497435" algn="l" defTabSz="497435" rtl="0" eaLnBrk="1" latinLnBrk="0" hangingPunct="1">
        <a:defRPr sz="1000" kern="1200">
          <a:solidFill>
            <a:schemeClr val="tx1"/>
          </a:solidFill>
          <a:latin typeface="+mn-lt"/>
          <a:ea typeface="+mn-ea"/>
          <a:cs typeface="+mn-cs"/>
        </a:defRPr>
      </a:lvl3pPr>
      <a:lvl4pPr marL="746153" algn="l" defTabSz="497435" rtl="0" eaLnBrk="1" latinLnBrk="0" hangingPunct="1">
        <a:defRPr sz="1000" kern="1200">
          <a:solidFill>
            <a:schemeClr val="tx1"/>
          </a:solidFill>
          <a:latin typeface="+mn-lt"/>
          <a:ea typeface="+mn-ea"/>
          <a:cs typeface="+mn-cs"/>
        </a:defRPr>
      </a:lvl4pPr>
      <a:lvl5pPr marL="994862" algn="l" defTabSz="497435" rtl="0" eaLnBrk="1" latinLnBrk="0" hangingPunct="1">
        <a:defRPr sz="1000" kern="1200">
          <a:solidFill>
            <a:schemeClr val="tx1"/>
          </a:solidFill>
          <a:latin typeface="+mn-lt"/>
          <a:ea typeface="+mn-ea"/>
          <a:cs typeface="+mn-cs"/>
        </a:defRPr>
      </a:lvl5pPr>
      <a:lvl6pPr marL="1243576" algn="l" defTabSz="497435" rtl="0" eaLnBrk="1" latinLnBrk="0" hangingPunct="1">
        <a:defRPr sz="1000" kern="1200">
          <a:solidFill>
            <a:schemeClr val="tx1"/>
          </a:solidFill>
          <a:latin typeface="+mn-lt"/>
          <a:ea typeface="+mn-ea"/>
          <a:cs typeface="+mn-cs"/>
        </a:defRPr>
      </a:lvl6pPr>
      <a:lvl7pPr marL="1492294" algn="l" defTabSz="497435" rtl="0" eaLnBrk="1" latinLnBrk="0" hangingPunct="1">
        <a:defRPr sz="1000" kern="1200">
          <a:solidFill>
            <a:schemeClr val="tx1"/>
          </a:solidFill>
          <a:latin typeface="+mn-lt"/>
          <a:ea typeface="+mn-ea"/>
          <a:cs typeface="+mn-cs"/>
        </a:defRPr>
      </a:lvl7pPr>
      <a:lvl8pPr marL="1741006" algn="l" defTabSz="497435" rtl="0" eaLnBrk="1" latinLnBrk="0" hangingPunct="1">
        <a:defRPr sz="1000" kern="1200">
          <a:solidFill>
            <a:schemeClr val="tx1"/>
          </a:solidFill>
          <a:latin typeface="+mn-lt"/>
          <a:ea typeface="+mn-ea"/>
          <a:cs typeface="+mn-cs"/>
        </a:defRPr>
      </a:lvl8pPr>
      <a:lvl9pPr marL="1989723" algn="l" defTabSz="497435" rtl="0" eaLnBrk="1" latinLnBrk="0" hangingPunct="1">
        <a:defRPr sz="10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914400" fontAlgn="base">
              <a:spcBef>
                <a:spcPct val="0"/>
              </a:spcBef>
              <a:spcAft>
                <a:spcPct val="0"/>
              </a:spcAft>
            </a:pPr>
            <a:fld id="{B76D1223-53C8-4F6E-A0EE-C7ADC22EE3B7}" type="datetimeFigureOut">
              <a:rPr lang="en-US" smtClean="0">
                <a:solidFill>
                  <a:prstClr val="black">
                    <a:tint val="75000"/>
                  </a:prstClr>
                </a:solidFill>
                <a:latin typeface="Arial" charset="0"/>
                <a:cs typeface="Arial" charset="0"/>
              </a:rPr>
              <a:pPr defTabSz="914400" fontAlgn="base">
                <a:spcBef>
                  <a:spcPct val="0"/>
                </a:spcBef>
                <a:spcAft>
                  <a:spcPct val="0"/>
                </a:spcAft>
              </a:pPr>
              <a:t>1/21/2025</a:t>
            </a:fld>
            <a:endParaRPr lang="en-US">
              <a:solidFill>
                <a:prstClr val="black">
                  <a:tint val="75000"/>
                </a:prstClr>
              </a:solidFill>
              <a:latin typeface="Arial" charset="0"/>
              <a:cs typeface="Arial" charset="0"/>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914400" fontAlgn="base">
              <a:spcBef>
                <a:spcPct val="0"/>
              </a:spcBef>
              <a:spcAft>
                <a:spcPct val="0"/>
              </a:spcAft>
            </a:pPr>
            <a:endParaRPr lang="en-US">
              <a:solidFill>
                <a:prstClr val="black">
                  <a:tint val="75000"/>
                </a:prstClr>
              </a:solidFill>
              <a:latin typeface="Arial" charset="0"/>
              <a:cs typeface="Arial" charset="0"/>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914400" fontAlgn="base">
              <a:spcBef>
                <a:spcPct val="0"/>
              </a:spcBef>
              <a:spcAft>
                <a:spcPct val="0"/>
              </a:spcAft>
            </a:pPr>
            <a:fld id="{C347F815-C9D9-4C47-BF81-5524DE2DFFF4}" type="slidenum">
              <a:rPr lang="en-US" smtClean="0">
                <a:solidFill>
                  <a:prstClr val="black">
                    <a:tint val="75000"/>
                  </a:prstClr>
                </a:solidFill>
                <a:latin typeface="Arial" charset="0"/>
                <a:cs typeface="Arial" charset="0"/>
              </a:rPr>
              <a:pPr defTabSz="914400" fontAlgn="base">
                <a:spcBef>
                  <a:spcPct val="0"/>
                </a:spcBef>
                <a:spcAft>
                  <a:spcPct val="0"/>
                </a:spcAft>
              </a:pPr>
              <a:t>‹#›</a:t>
            </a:fld>
            <a:endParaRPr lang="en-US">
              <a:solidFill>
                <a:prstClr val="black">
                  <a:tint val="75000"/>
                </a:prstClr>
              </a:solidFill>
              <a:latin typeface="Arial" charset="0"/>
              <a:cs typeface="Arial" charset="0"/>
            </a:endParaRPr>
          </a:p>
        </p:txBody>
      </p:sp>
    </p:spTree>
    <p:extLst>
      <p:ext uri="{BB962C8B-B14F-4D97-AF65-F5344CB8AC3E}">
        <p14:creationId xmlns:p14="http://schemas.microsoft.com/office/powerpoint/2010/main" val="1211102016"/>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8C5F3FA-4AD3-48F3-87D2-31CE3C0D0986}"/>
              </a:ext>
            </a:extLst>
          </p:cNvPr>
          <p:cNvSpPr>
            <a:spLocks noGrp="1"/>
          </p:cNvSpPr>
          <p:nvPr>
            <p:ph type="title"/>
          </p:nvPr>
        </p:nvSpPr>
        <p:spPr>
          <a:xfrm>
            <a:off x="628650" y="273844"/>
            <a:ext cx="7886700" cy="994172"/>
          </a:xfrm>
          <a:prstGeom prst="rect">
            <a:avLst/>
          </a:prstGeom>
        </p:spPr>
        <p:txBody>
          <a:bodyPr vert="horz" lIns="68559" tIns="34289" rIns="68559"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643DB46-255D-4136-B842-5DD44401985F}"/>
              </a:ext>
            </a:extLst>
          </p:cNvPr>
          <p:cNvSpPr>
            <a:spLocks noGrp="1"/>
          </p:cNvSpPr>
          <p:nvPr>
            <p:ph type="body" idx="1"/>
          </p:nvPr>
        </p:nvSpPr>
        <p:spPr>
          <a:xfrm>
            <a:off x="628650" y="1369219"/>
            <a:ext cx="7886700" cy="3263504"/>
          </a:xfrm>
          <a:prstGeom prst="rect">
            <a:avLst/>
          </a:prstGeom>
        </p:spPr>
        <p:txBody>
          <a:bodyPr vert="horz" lIns="68559" tIns="34289" rIns="68559"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912D720-80A7-4DA6-A33F-E0D7139B44C0}"/>
              </a:ext>
            </a:extLst>
          </p:cNvPr>
          <p:cNvSpPr>
            <a:spLocks noGrp="1"/>
          </p:cNvSpPr>
          <p:nvPr>
            <p:ph type="dt" sz="half" idx="2"/>
          </p:nvPr>
        </p:nvSpPr>
        <p:spPr>
          <a:xfrm>
            <a:off x="628650" y="4767264"/>
            <a:ext cx="2057400" cy="273844"/>
          </a:xfrm>
          <a:prstGeom prst="rect">
            <a:avLst/>
          </a:prstGeom>
        </p:spPr>
        <p:txBody>
          <a:bodyPr vert="horz" lIns="68559" tIns="34289" rIns="68559" bIns="34289" rtlCol="0" anchor="ctr"/>
          <a:lstStyle>
            <a:lvl1pPr algn="l">
              <a:defRPr sz="900">
                <a:solidFill>
                  <a:schemeClr val="tx1">
                    <a:tint val="75000"/>
                  </a:schemeClr>
                </a:solidFill>
              </a:defRPr>
            </a:lvl1pPr>
          </a:lstStyle>
          <a:p>
            <a:pPr defTabSz="685562"/>
            <a:fld id="{90329A3E-716E-42DC-8763-9C43248BABAA}" type="datetimeFigureOut">
              <a:rPr lang="en-US" smtClean="0">
                <a:solidFill>
                  <a:prstClr val="black">
                    <a:tint val="75000"/>
                  </a:prstClr>
                </a:solidFill>
              </a:rPr>
              <a:pPr defTabSz="685562"/>
              <a:t>1/21/2025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87291BF-4CCA-409C-81BE-EDF667838231}"/>
              </a:ext>
            </a:extLst>
          </p:cNvPr>
          <p:cNvSpPr>
            <a:spLocks noGrp="1"/>
          </p:cNvSpPr>
          <p:nvPr>
            <p:ph type="ftr" sz="quarter" idx="3"/>
          </p:nvPr>
        </p:nvSpPr>
        <p:spPr>
          <a:xfrm>
            <a:off x="3028950" y="4767264"/>
            <a:ext cx="3086100" cy="273844"/>
          </a:xfrm>
          <a:prstGeom prst="rect">
            <a:avLst/>
          </a:prstGeom>
        </p:spPr>
        <p:txBody>
          <a:bodyPr vert="horz" lIns="68559" tIns="34289" rIns="68559" bIns="34289" rtlCol="0" anchor="ctr"/>
          <a:lstStyle>
            <a:lvl1pPr algn="ctr">
              <a:defRPr sz="900">
                <a:solidFill>
                  <a:schemeClr val="tx1">
                    <a:tint val="75000"/>
                  </a:schemeClr>
                </a:solidFill>
              </a:defRPr>
            </a:lvl1pPr>
          </a:lstStyle>
          <a:p>
            <a:pPr defTabSz="685562"/>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93E9B6F-72D2-44BB-92BD-5B5B51579448}"/>
              </a:ext>
            </a:extLst>
          </p:cNvPr>
          <p:cNvSpPr>
            <a:spLocks noGrp="1"/>
          </p:cNvSpPr>
          <p:nvPr>
            <p:ph type="sldNum" sz="quarter" idx="4"/>
          </p:nvPr>
        </p:nvSpPr>
        <p:spPr>
          <a:xfrm>
            <a:off x="6457950" y="4767264"/>
            <a:ext cx="2057400" cy="273844"/>
          </a:xfrm>
          <a:prstGeom prst="rect">
            <a:avLst/>
          </a:prstGeom>
        </p:spPr>
        <p:txBody>
          <a:bodyPr vert="horz" lIns="68559" tIns="34289" rIns="68559" bIns="34289" rtlCol="0" anchor="ctr"/>
          <a:lstStyle>
            <a:lvl1pPr algn="r">
              <a:defRPr sz="900">
                <a:solidFill>
                  <a:schemeClr val="tx1">
                    <a:tint val="75000"/>
                  </a:schemeClr>
                </a:solidFill>
              </a:defRPr>
            </a:lvl1pPr>
          </a:lstStyle>
          <a:p>
            <a:pPr defTabSz="685562"/>
            <a:fld id="{3BD5001E-6FBD-445E-8F79-3C750C730C11}" type="slidenum">
              <a:rPr lang="en-US" smtClean="0">
                <a:solidFill>
                  <a:prstClr val="black">
                    <a:tint val="75000"/>
                  </a:prstClr>
                </a:solidFill>
              </a:rPr>
              <a:pPr defTabSz="685562"/>
              <a:t>‹#›</a:t>
            </a:fld>
            <a:endParaRPr lang="en-US">
              <a:solidFill>
                <a:prstClr val="black">
                  <a:tint val="75000"/>
                </a:prstClr>
              </a:solidFill>
            </a:endParaRPr>
          </a:p>
        </p:txBody>
      </p:sp>
    </p:spTree>
    <p:extLst>
      <p:ext uri="{BB962C8B-B14F-4D97-AF65-F5344CB8AC3E}">
        <p14:creationId xmlns:p14="http://schemas.microsoft.com/office/powerpoint/2010/main" val="406037006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68556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4" indent="-171394" algn="l" defTabSz="68556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81" indent="-171394" algn="l" defTabSz="68556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55" indent="-171394" algn="l" defTabSz="68556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30" indent="-171394" algn="l" defTabSz="68556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06" indent="-171394" algn="l" defTabSz="68556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92" indent="-171394" algn="l" defTabSz="68556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73" indent="-171394" algn="l" defTabSz="68556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854" indent="-171394" algn="l" defTabSz="68556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641" indent="-171394" algn="l" defTabSz="68556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62" rtl="0" eaLnBrk="1" latinLnBrk="0" hangingPunct="1">
        <a:defRPr sz="1400" kern="1200">
          <a:solidFill>
            <a:schemeClr val="tx1"/>
          </a:solidFill>
          <a:latin typeface="+mn-lt"/>
          <a:ea typeface="+mn-ea"/>
          <a:cs typeface="+mn-cs"/>
        </a:defRPr>
      </a:lvl1pPr>
      <a:lvl2pPr marL="342776" algn="l" defTabSz="685562" rtl="0" eaLnBrk="1" latinLnBrk="0" hangingPunct="1">
        <a:defRPr sz="1400" kern="1200">
          <a:solidFill>
            <a:schemeClr val="tx1"/>
          </a:solidFill>
          <a:latin typeface="+mn-lt"/>
          <a:ea typeface="+mn-ea"/>
          <a:cs typeface="+mn-cs"/>
        </a:defRPr>
      </a:lvl2pPr>
      <a:lvl3pPr marL="685562" algn="l" defTabSz="685562" rtl="0" eaLnBrk="1" latinLnBrk="0" hangingPunct="1">
        <a:defRPr sz="1400" kern="1200">
          <a:solidFill>
            <a:schemeClr val="tx1"/>
          </a:solidFill>
          <a:latin typeface="+mn-lt"/>
          <a:ea typeface="+mn-ea"/>
          <a:cs typeface="+mn-cs"/>
        </a:defRPr>
      </a:lvl3pPr>
      <a:lvl4pPr marL="1028343" algn="l" defTabSz="685562" rtl="0" eaLnBrk="1" latinLnBrk="0" hangingPunct="1">
        <a:defRPr sz="1400" kern="1200">
          <a:solidFill>
            <a:schemeClr val="tx1"/>
          </a:solidFill>
          <a:latin typeface="+mn-lt"/>
          <a:ea typeface="+mn-ea"/>
          <a:cs typeface="+mn-cs"/>
        </a:defRPr>
      </a:lvl4pPr>
      <a:lvl5pPr marL="1371124" algn="l" defTabSz="685562" rtl="0" eaLnBrk="1" latinLnBrk="0" hangingPunct="1">
        <a:defRPr sz="1400" kern="1200">
          <a:solidFill>
            <a:schemeClr val="tx1"/>
          </a:solidFill>
          <a:latin typeface="+mn-lt"/>
          <a:ea typeface="+mn-ea"/>
          <a:cs typeface="+mn-cs"/>
        </a:defRPr>
      </a:lvl5pPr>
      <a:lvl6pPr marL="1713911" algn="l" defTabSz="685562" rtl="0" eaLnBrk="1" latinLnBrk="0" hangingPunct="1">
        <a:defRPr sz="1400" kern="1200">
          <a:solidFill>
            <a:schemeClr val="tx1"/>
          </a:solidFill>
          <a:latin typeface="+mn-lt"/>
          <a:ea typeface="+mn-ea"/>
          <a:cs typeface="+mn-cs"/>
        </a:defRPr>
      </a:lvl6pPr>
      <a:lvl7pPr marL="2056685" algn="l" defTabSz="685562" rtl="0" eaLnBrk="1" latinLnBrk="0" hangingPunct="1">
        <a:defRPr sz="1400" kern="1200">
          <a:solidFill>
            <a:schemeClr val="tx1"/>
          </a:solidFill>
          <a:latin typeface="+mn-lt"/>
          <a:ea typeface="+mn-ea"/>
          <a:cs typeface="+mn-cs"/>
        </a:defRPr>
      </a:lvl7pPr>
      <a:lvl8pPr marL="2399460" algn="l" defTabSz="685562" rtl="0" eaLnBrk="1" latinLnBrk="0" hangingPunct="1">
        <a:defRPr sz="1400" kern="1200">
          <a:solidFill>
            <a:schemeClr val="tx1"/>
          </a:solidFill>
          <a:latin typeface="+mn-lt"/>
          <a:ea typeface="+mn-ea"/>
          <a:cs typeface="+mn-cs"/>
        </a:defRPr>
      </a:lvl8pPr>
      <a:lvl9pPr marL="2742236" algn="l" defTabSz="685562"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35" tIns="34289" rIns="68535" bIns="34289" rtlCol="0" anchor="ctr"/>
          <a:lstStyle/>
          <a:p>
            <a:pPr algn="ctr" defTabSz="685290"/>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35" tIns="34289" rIns="68535" bIns="34289" rtlCol="0" anchor="ctr"/>
          <a:lstStyle/>
          <a:p>
            <a:pPr algn="ctr" defTabSz="685290"/>
            <a:endParaRPr lang="zh-CN" altLang="en-US" sz="1400">
              <a:solidFill>
                <a:srgbClr val="FFFFFF"/>
              </a:solidFill>
            </a:endParaRPr>
          </a:p>
        </p:txBody>
      </p:sp>
      <p:sp>
        <p:nvSpPr>
          <p:cNvPr id="12" name="文本框 11"/>
          <p:cNvSpPr txBox="1"/>
          <p:nvPr userDrawn="1"/>
        </p:nvSpPr>
        <p:spPr>
          <a:xfrm>
            <a:off x="2973229" y="1764536"/>
            <a:ext cx="3547586" cy="1165703"/>
          </a:xfrm>
          <a:prstGeom prst="rect">
            <a:avLst/>
          </a:prstGeom>
          <a:noFill/>
        </p:spPr>
        <p:txBody>
          <a:bodyPr wrap="square" lIns="68535" tIns="34289" rIns="68535" bIns="34289" rtlCol="0" anchor="t">
            <a:spAutoFit/>
          </a:bodyPr>
          <a:lstStyle/>
          <a:p>
            <a:pPr defTabSz="68529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29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29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29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29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4"/>
            <a:ext cx="457200" cy="173121"/>
          </a:xfrm>
          <a:prstGeom prst="rect">
            <a:avLst/>
          </a:prstGeom>
          <a:noFill/>
        </p:spPr>
        <p:txBody>
          <a:bodyPr wrap="square" lIns="91386" tIns="45693" rIns="91386" bIns="45693" rtlCol="0">
            <a:spAutoFit/>
          </a:bodyPr>
          <a:lstStyle/>
          <a:p>
            <a:pPr algn="ctr" defTabSz="913748"/>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162624106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68529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30" indent="-171330" algn="l" defTabSz="68529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3989" indent="-171330" algn="l" defTabSz="68529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619" indent="-171330" algn="l" defTabSz="68529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250" indent="-171330" algn="l" defTabSz="68529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1882" indent="-171330" algn="l" defTabSz="68529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540" indent="-171330" algn="l" defTabSz="68529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185" indent="-171330" algn="l" defTabSz="68529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9830" indent="-171330" algn="l" defTabSz="68529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489" indent="-171330" algn="l" defTabSz="68529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290" rtl="0" eaLnBrk="1" latinLnBrk="0" hangingPunct="1">
        <a:defRPr sz="1400" kern="1200">
          <a:solidFill>
            <a:schemeClr val="tx1"/>
          </a:solidFill>
          <a:latin typeface="+mn-lt"/>
          <a:ea typeface="+mn-ea"/>
          <a:cs typeface="+mn-cs"/>
        </a:defRPr>
      </a:lvl1pPr>
      <a:lvl2pPr marL="342632" algn="l" defTabSz="685290" rtl="0" eaLnBrk="1" latinLnBrk="0" hangingPunct="1">
        <a:defRPr sz="1400" kern="1200">
          <a:solidFill>
            <a:schemeClr val="tx1"/>
          </a:solidFill>
          <a:latin typeface="+mn-lt"/>
          <a:ea typeface="+mn-ea"/>
          <a:cs typeface="+mn-cs"/>
        </a:defRPr>
      </a:lvl2pPr>
      <a:lvl3pPr marL="685290" algn="l" defTabSz="685290" rtl="0" eaLnBrk="1" latinLnBrk="0" hangingPunct="1">
        <a:defRPr sz="1400" kern="1200">
          <a:solidFill>
            <a:schemeClr val="tx1"/>
          </a:solidFill>
          <a:latin typeface="+mn-lt"/>
          <a:ea typeface="+mn-ea"/>
          <a:cs typeface="+mn-cs"/>
        </a:defRPr>
      </a:lvl3pPr>
      <a:lvl4pPr marL="1027935" algn="l" defTabSz="685290" rtl="0" eaLnBrk="1" latinLnBrk="0" hangingPunct="1">
        <a:defRPr sz="1400" kern="1200">
          <a:solidFill>
            <a:schemeClr val="tx1"/>
          </a:solidFill>
          <a:latin typeface="+mn-lt"/>
          <a:ea typeface="+mn-ea"/>
          <a:cs typeface="+mn-cs"/>
        </a:defRPr>
      </a:lvl4pPr>
      <a:lvl5pPr marL="1370580" algn="l" defTabSz="685290" rtl="0" eaLnBrk="1" latinLnBrk="0" hangingPunct="1">
        <a:defRPr sz="1400" kern="1200">
          <a:solidFill>
            <a:schemeClr val="tx1"/>
          </a:solidFill>
          <a:latin typeface="+mn-lt"/>
          <a:ea typeface="+mn-ea"/>
          <a:cs typeface="+mn-cs"/>
        </a:defRPr>
      </a:lvl5pPr>
      <a:lvl6pPr marL="1713239" algn="l" defTabSz="685290" rtl="0" eaLnBrk="1" latinLnBrk="0" hangingPunct="1">
        <a:defRPr sz="1400" kern="1200">
          <a:solidFill>
            <a:schemeClr val="tx1"/>
          </a:solidFill>
          <a:latin typeface="+mn-lt"/>
          <a:ea typeface="+mn-ea"/>
          <a:cs typeface="+mn-cs"/>
        </a:defRPr>
      </a:lvl6pPr>
      <a:lvl7pPr marL="2055869" algn="l" defTabSz="685290" rtl="0" eaLnBrk="1" latinLnBrk="0" hangingPunct="1">
        <a:defRPr sz="1400" kern="1200">
          <a:solidFill>
            <a:schemeClr val="tx1"/>
          </a:solidFill>
          <a:latin typeface="+mn-lt"/>
          <a:ea typeface="+mn-ea"/>
          <a:cs typeface="+mn-cs"/>
        </a:defRPr>
      </a:lvl7pPr>
      <a:lvl8pPr marL="2398500" algn="l" defTabSz="685290" rtl="0" eaLnBrk="1" latinLnBrk="0" hangingPunct="1">
        <a:defRPr sz="1400" kern="1200">
          <a:solidFill>
            <a:schemeClr val="tx1"/>
          </a:solidFill>
          <a:latin typeface="+mn-lt"/>
          <a:ea typeface="+mn-ea"/>
          <a:cs typeface="+mn-cs"/>
        </a:defRPr>
      </a:lvl8pPr>
      <a:lvl9pPr marL="2741132" algn="l" defTabSz="68529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AEF25F68-5920-4515-8B2F-59EBB90C90AC}"/>
              </a:ext>
            </a:extLst>
          </p:cNvPr>
          <p:cNvSpPr>
            <a:spLocks noGrp="1"/>
          </p:cNvSpPr>
          <p:nvPr>
            <p:ph type="title"/>
          </p:nvPr>
        </p:nvSpPr>
        <p:spPr>
          <a:xfrm>
            <a:off x="628650" y="273844"/>
            <a:ext cx="7886700" cy="994172"/>
          </a:xfrm>
          <a:prstGeom prst="rect">
            <a:avLst/>
          </a:prstGeom>
        </p:spPr>
        <p:txBody>
          <a:bodyPr vert="horz" lIns="68543" tIns="34289" rIns="68543" bIns="34289"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9AD0E4CA-BC72-4CCA-B4FC-B9A8C165C395}"/>
              </a:ext>
            </a:extLst>
          </p:cNvPr>
          <p:cNvSpPr>
            <a:spLocks noGrp="1"/>
          </p:cNvSpPr>
          <p:nvPr>
            <p:ph type="body" idx="1"/>
          </p:nvPr>
        </p:nvSpPr>
        <p:spPr>
          <a:xfrm>
            <a:off x="628650" y="1369219"/>
            <a:ext cx="7886700" cy="3263504"/>
          </a:xfrm>
          <a:prstGeom prst="rect">
            <a:avLst/>
          </a:prstGeom>
        </p:spPr>
        <p:txBody>
          <a:bodyPr vert="horz" lIns="68543" tIns="34289" rIns="68543"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4E6343BF-6558-4200-8AC4-D13F1680D530}"/>
              </a:ext>
            </a:extLst>
          </p:cNvPr>
          <p:cNvSpPr>
            <a:spLocks noGrp="1"/>
          </p:cNvSpPr>
          <p:nvPr>
            <p:ph type="dt" sz="half" idx="2"/>
          </p:nvPr>
        </p:nvSpPr>
        <p:spPr>
          <a:xfrm>
            <a:off x="628650" y="4767264"/>
            <a:ext cx="2057400" cy="273844"/>
          </a:xfrm>
          <a:prstGeom prst="rect">
            <a:avLst/>
          </a:prstGeom>
        </p:spPr>
        <p:txBody>
          <a:bodyPr vert="horz" lIns="68543" tIns="34289" rIns="68543" bIns="34289" rtlCol="0" anchor="ctr"/>
          <a:lstStyle>
            <a:lvl1pPr algn="l">
              <a:defRPr sz="900">
                <a:solidFill>
                  <a:schemeClr val="tx1">
                    <a:tint val="75000"/>
                  </a:schemeClr>
                </a:solidFill>
              </a:defRPr>
            </a:lvl1pPr>
          </a:lstStyle>
          <a:p>
            <a:pPr defTabSz="685375"/>
            <a:fld id="{DBBA1A5F-419C-4CB6-AD00-786F1BCA5758}" type="datetimeFigureOut">
              <a:rPr lang="zh-CN" altLang="en-US" smtClean="0">
                <a:solidFill>
                  <a:prstClr val="black">
                    <a:tint val="75000"/>
                  </a:prstClr>
                </a:solidFill>
              </a:rPr>
              <a:pPr defTabSz="685375"/>
              <a:t>2025/1/21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004D218D-0FFF-486A-8430-BF320C1DFDFC}"/>
              </a:ext>
            </a:extLst>
          </p:cNvPr>
          <p:cNvSpPr>
            <a:spLocks noGrp="1"/>
          </p:cNvSpPr>
          <p:nvPr>
            <p:ph type="ftr" sz="quarter" idx="3"/>
          </p:nvPr>
        </p:nvSpPr>
        <p:spPr>
          <a:xfrm>
            <a:off x="3028950" y="4767264"/>
            <a:ext cx="3086100" cy="273844"/>
          </a:xfrm>
          <a:prstGeom prst="rect">
            <a:avLst/>
          </a:prstGeom>
        </p:spPr>
        <p:txBody>
          <a:bodyPr vert="horz" lIns="68543" tIns="34289" rIns="68543" bIns="34289" rtlCol="0" anchor="ctr"/>
          <a:lstStyle>
            <a:lvl1pPr algn="ctr">
              <a:defRPr sz="900">
                <a:solidFill>
                  <a:schemeClr val="tx1">
                    <a:tint val="75000"/>
                  </a:schemeClr>
                </a:solidFill>
              </a:defRPr>
            </a:lvl1pPr>
          </a:lstStyle>
          <a:p>
            <a:pPr defTabSz="685375"/>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1B3B9831-EA36-41D9-8D7F-1BAC2C3E418B}"/>
              </a:ext>
            </a:extLst>
          </p:cNvPr>
          <p:cNvSpPr>
            <a:spLocks noGrp="1"/>
          </p:cNvSpPr>
          <p:nvPr>
            <p:ph type="sldNum" sz="quarter" idx="4"/>
          </p:nvPr>
        </p:nvSpPr>
        <p:spPr>
          <a:xfrm>
            <a:off x="6457950" y="4767264"/>
            <a:ext cx="2057400" cy="273844"/>
          </a:xfrm>
          <a:prstGeom prst="rect">
            <a:avLst/>
          </a:prstGeom>
        </p:spPr>
        <p:txBody>
          <a:bodyPr vert="horz" lIns="68543" tIns="34289" rIns="68543" bIns="34289" rtlCol="0" anchor="ctr"/>
          <a:lstStyle>
            <a:lvl1pPr algn="r">
              <a:defRPr sz="900">
                <a:solidFill>
                  <a:schemeClr val="tx1">
                    <a:tint val="75000"/>
                  </a:schemeClr>
                </a:solidFill>
              </a:defRPr>
            </a:lvl1pPr>
          </a:lstStyle>
          <a:p>
            <a:pPr defTabSz="685375"/>
            <a:fld id="{E781177D-5228-41AD-B988-6C9A824719E2}" type="slidenum">
              <a:rPr lang="zh-CN" altLang="en-US" smtClean="0">
                <a:solidFill>
                  <a:prstClr val="black">
                    <a:tint val="75000"/>
                  </a:prstClr>
                </a:solidFill>
              </a:rPr>
              <a:pPr defTabSz="685375"/>
              <a:t>‹#›</a:t>
            </a:fld>
            <a:endParaRPr lang="zh-CN" altLang="en-US">
              <a:solidFill>
                <a:prstClr val="black">
                  <a:tint val="75000"/>
                </a:prstClr>
              </a:solidFill>
            </a:endParaRPr>
          </a:p>
        </p:txBody>
      </p:sp>
      <p:sp>
        <p:nvSpPr>
          <p:cNvPr id="7" name="TextBox 6"/>
          <p:cNvSpPr txBox="1"/>
          <p:nvPr userDrawn="1"/>
        </p:nvSpPr>
        <p:spPr>
          <a:xfrm>
            <a:off x="-76200" y="4993274"/>
            <a:ext cx="533400" cy="173121"/>
          </a:xfrm>
          <a:prstGeom prst="rect">
            <a:avLst/>
          </a:prstGeom>
          <a:noFill/>
        </p:spPr>
        <p:txBody>
          <a:bodyPr wrap="square" lIns="91392" tIns="45696" rIns="91392" bIns="45696" rtlCol="0">
            <a:spAutoFit/>
          </a:bodyPr>
          <a:lstStyle/>
          <a:p>
            <a:pPr defTabSz="913838"/>
            <a:r>
              <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164393838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68537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50" indent="-171350" algn="l" defTabSz="68537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49" indent="-171350" algn="l" defTabSz="68537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24" indent="-171350" algn="l" defTabSz="68537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00" indent="-171350" algn="l" defTabSz="68537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077" indent="-171350" algn="l" defTabSz="68537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775" indent="-171350" algn="l" defTabSz="68537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463" indent="-171350" algn="l" defTabSz="68537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150" indent="-171350" algn="l" defTabSz="68537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849" indent="-171350" algn="l" defTabSz="68537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375" rtl="0" eaLnBrk="1" latinLnBrk="0" hangingPunct="1">
        <a:defRPr sz="1400" kern="1200">
          <a:solidFill>
            <a:schemeClr val="tx1"/>
          </a:solidFill>
          <a:latin typeface="+mn-lt"/>
          <a:ea typeface="+mn-ea"/>
          <a:cs typeface="+mn-cs"/>
        </a:defRPr>
      </a:lvl1pPr>
      <a:lvl2pPr marL="342677" algn="l" defTabSz="685375" rtl="0" eaLnBrk="1" latinLnBrk="0" hangingPunct="1">
        <a:defRPr sz="1400" kern="1200">
          <a:solidFill>
            <a:schemeClr val="tx1"/>
          </a:solidFill>
          <a:latin typeface="+mn-lt"/>
          <a:ea typeface="+mn-ea"/>
          <a:cs typeface="+mn-cs"/>
        </a:defRPr>
      </a:lvl2pPr>
      <a:lvl3pPr marL="685375" algn="l" defTabSz="685375" rtl="0" eaLnBrk="1" latinLnBrk="0" hangingPunct="1">
        <a:defRPr sz="1400" kern="1200">
          <a:solidFill>
            <a:schemeClr val="tx1"/>
          </a:solidFill>
          <a:latin typeface="+mn-lt"/>
          <a:ea typeface="+mn-ea"/>
          <a:cs typeface="+mn-cs"/>
        </a:defRPr>
      </a:lvl3pPr>
      <a:lvl4pPr marL="1028063" algn="l" defTabSz="685375" rtl="0" eaLnBrk="1" latinLnBrk="0" hangingPunct="1">
        <a:defRPr sz="1400" kern="1200">
          <a:solidFill>
            <a:schemeClr val="tx1"/>
          </a:solidFill>
          <a:latin typeface="+mn-lt"/>
          <a:ea typeface="+mn-ea"/>
          <a:cs typeface="+mn-cs"/>
        </a:defRPr>
      </a:lvl4pPr>
      <a:lvl5pPr marL="1370750" algn="l" defTabSz="685375" rtl="0" eaLnBrk="1" latinLnBrk="0" hangingPunct="1">
        <a:defRPr sz="1400" kern="1200">
          <a:solidFill>
            <a:schemeClr val="tx1"/>
          </a:solidFill>
          <a:latin typeface="+mn-lt"/>
          <a:ea typeface="+mn-ea"/>
          <a:cs typeface="+mn-cs"/>
        </a:defRPr>
      </a:lvl5pPr>
      <a:lvl6pPr marL="1713449" algn="l" defTabSz="685375" rtl="0" eaLnBrk="1" latinLnBrk="0" hangingPunct="1">
        <a:defRPr sz="1400" kern="1200">
          <a:solidFill>
            <a:schemeClr val="tx1"/>
          </a:solidFill>
          <a:latin typeface="+mn-lt"/>
          <a:ea typeface="+mn-ea"/>
          <a:cs typeface="+mn-cs"/>
        </a:defRPr>
      </a:lvl6pPr>
      <a:lvl7pPr marL="2056124" algn="l" defTabSz="685375" rtl="0" eaLnBrk="1" latinLnBrk="0" hangingPunct="1">
        <a:defRPr sz="1400" kern="1200">
          <a:solidFill>
            <a:schemeClr val="tx1"/>
          </a:solidFill>
          <a:latin typeface="+mn-lt"/>
          <a:ea typeface="+mn-ea"/>
          <a:cs typeface="+mn-cs"/>
        </a:defRPr>
      </a:lvl7pPr>
      <a:lvl8pPr marL="2398800" algn="l" defTabSz="685375" rtl="0" eaLnBrk="1" latinLnBrk="0" hangingPunct="1">
        <a:defRPr sz="1400" kern="1200">
          <a:solidFill>
            <a:schemeClr val="tx1"/>
          </a:solidFill>
          <a:latin typeface="+mn-lt"/>
          <a:ea typeface="+mn-ea"/>
          <a:cs typeface="+mn-cs"/>
        </a:defRPr>
      </a:lvl8pPr>
      <a:lvl9pPr marL="2741477" algn="l" defTabSz="685375"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90" tIns="45695" rIns="91390" bIns="4569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90" tIns="45695" rIns="91390" bIns="4569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390" tIns="45695" rIns="91390" bIns="45695" rtlCol="0" anchor="ctr"/>
          <a:lstStyle>
            <a:lvl1pPr algn="l">
              <a:defRPr sz="1200">
                <a:solidFill>
                  <a:schemeClr val="tx1">
                    <a:tint val="75000"/>
                  </a:schemeClr>
                </a:solidFill>
              </a:defRPr>
            </a:lvl1pPr>
          </a:lstStyle>
          <a:p>
            <a:pPr defTabSz="913838"/>
            <a:fld id="{79224341-A4AF-4319-96E0-B65892CD730F}" type="datetimeFigureOut">
              <a:rPr lang="en-US" smtClean="0">
                <a:solidFill>
                  <a:prstClr val="black">
                    <a:tint val="75000"/>
                  </a:prstClr>
                </a:solidFill>
              </a:rPr>
              <a:pPr defTabSz="913838"/>
              <a:t>1/21/2025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90" tIns="45695" rIns="91390" bIns="45695" rtlCol="0" anchor="ctr"/>
          <a:lstStyle>
            <a:lvl1pPr algn="ctr">
              <a:defRPr sz="1200">
                <a:solidFill>
                  <a:schemeClr val="tx1">
                    <a:tint val="75000"/>
                  </a:schemeClr>
                </a:solidFill>
              </a:defRPr>
            </a:lvl1pPr>
          </a:lstStyle>
          <a:p>
            <a:pPr defTabSz="91383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90" tIns="45695" rIns="91390" bIns="45695" rtlCol="0" anchor="ctr"/>
          <a:lstStyle>
            <a:lvl1pPr algn="r">
              <a:defRPr sz="1200">
                <a:solidFill>
                  <a:schemeClr val="tx1">
                    <a:tint val="75000"/>
                  </a:schemeClr>
                </a:solidFill>
              </a:defRPr>
            </a:lvl1pPr>
          </a:lstStyle>
          <a:p>
            <a:pPr defTabSz="913838"/>
            <a:fld id="{27958F2A-C7FD-4994-B548-B349E89E654F}" type="slidenum">
              <a:rPr lang="en-US" smtClean="0">
                <a:solidFill>
                  <a:prstClr val="black">
                    <a:tint val="75000"/>
                  </a:prstClr>
                </a:solidFill>
              </a:rPr>
              <a:pPr defTabSz="913838"/>
              <a:t>‹#›</a:t>
            </a:fld>
            <a:endParaRPr lang="en-US">
              <a:solidFill>
                <a:prstClr val="black">
                  <a:tint val="75000"/>
                </a:prstClr>
              </a:solidFill>
            </a:endParaRPr>
          </a:p>
        </p:txBody>
      </p:sp>
    </p:spTree>
    <p:extLst>
      <p:ext uri="{BB962C8B-B14F-4D97-AF65-F5344CB8AC3E}">
        <p14:creationId xmlns:p14="http://schemas.microsoft.com/office/powerpoint/2010/main" val="4526158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3838" rtl="0" eaLnBrk="1" latinLnBrk="0" hangingPunct="1">
        <a:spcBef>
          <a:spcPct val="0"/>
        </a:spcBef>
        <a:buNone/>
        <a:defRPr sz="4400" kern="1200">
          <a:solidFill>
            <a:schemeClr val="tx1"/>
          </a:solidFill>
          <a:latin typeface="+mj-lt"/>
          <a:ea typeface="+mj-ea"/>
          <a:cs typeface="+mj-cs"/>
        </a:defRPr>
      </a:lvl1pPr>
    </p:titleStyle>
    <p:bodyStyle>
      <a:lvl1pPr marL="342677" indent="-342677" algn="l" defTabSz="91383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499" indent="-285575" algn="l" defTabSz="91383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288" indent="-228450" algn="l" defTabSz="91383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200" indent="-228450" algn="l" defTabSz="91383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124" indent="-228450" algn="l" defTabSz="91383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025" indent="-228450" algn="l" defTabSz="91383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9950" indent="-228450" algn="l" defTabSz="91383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6863" indent="-228450" algn="l" defTabSz="91383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3775" indent="-228450" algn="l" defTabSz="91383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838" rtl="0" eaLnBrk="1" latinLnBrk="0" hangingPunct="1">
        <a:defRPr sz="1800" kern="1200">
          <a:solidFill>
            <a:schemeClr val="tx1"/>
          </a:solidFill>
          <a:latin typeface="+mn-lt"/>
          <a:ea typeface="+mn-ea"/>
          <a:cs typeface="+mn-cs"/>
        </a:defRPr>
      </a:lvl1pPr>
      <a:lvl2pPr marL="456902" algn="l" defTabSz="913838" rtl="0" eaLnBrk="1" latinLnBrk="0" hangingPunct="1">
        <a:defRPr sz="1800" kern="1200">
          <a:solidFill>
            <a:schemeClr val="tx1"/>
          </a:solidFill>
          <a:latin typeface="+mn-lt"/>
          <a:ea typeface="+mn-ea"/>
          <a:cs typeface="+mn-cs"/>
        </a:defRPr>
      </a:lvl2pPr>
      <a:lvl3pPr marL="913838" algn="l" defTabSz="913838" rtl="0" eaLnBrk="1" latinLnBrk="0" hangingPunct="1">
        <a:defRPr sz="1800" kern="1200">
          <a:solidFill>
            <a:schemeClr val="tx1"/>
          </a:solidFill>
          <a:latin typeface="+mn-lt"/>
          <a:ea typeface="+mn-ea"/>
          <a:cs typeface="+mn-cs"/>
        </a:defRPr>
      </a:lvl3pPr>
      <a:lvl4pPr marL="1370750" algn="l" defTabSz="913838" rtl="0" eaLnBrk="1" latinLnBrk="0" hangingPunct="1">
        <a:defRPr sz="1800" kern="1200">
          <a:solidFill>
            <a:schemeClr val="tx1"/>
          </a:solidFill>
          <a:latin typeface="+mn-lt"/>
          <a:ea typeface="+mn-ea"/>
          <a:cs typeface="+mn-cs"/>
        </a:defRPr>
      </a:lvl4pPr>
      <a:lvl5pPr marL="1827674" algn="l" defTabSz="913838" rtl="0" eaLnBrk="1" latinLnBrk="0" hangingPunct="1">
        <a:defRPr sz="1800" kern="1200">
          <a:solidFill>
            <a:schemeClr val="tx1"/>
          </a:solidFill>
          <a:latin typeface="+mn-lt"/>
          <a:ea typeface="+mn-ea"/>
          <a:cs typeface="+mn-cs"/>
        </a:defRPr>
      </a:lvl5pPr>
      <a:lvl6pPr marL="2284575" algn="l" defTabSz="913838" rtl="0" eaLnBrk="1" latinLnBrk="0" hangingPunct="1">
        <a:defRPr sz="1800" kern="1200">
          <a:solidFill>
            <a:schemeClr val="tx1"/>
          </a:solidFill>
          <a:latin typeface="+mn-lt"/>
          <a:ea typeface="+mn-ea"/>
          <a:cs typeface="+mn-cs"/>
        </a:defRPr>
      </a:lvl6pPr>
      <a:lvl7pPr marL="2741477" algn="l" defTabSz="913838" rtl="0" eaLnBrk="1" latinLnBrk="0" hangingPunct="1">
        <a:defRPr sz="1800" kern="1200">
          <a:solidFill>
            <a:schemeClr val="tx1"/>
          </a:solidFill>
          <a:latin typeface="+mn-lt"/>
          <a:ea typeface="+mn-ea"/>
          <a:cs typeface="+mn-cs"/>
        </a:defRPr>
      </a:lvl7pPr>
      <a:lvl8pPr marL="3198400" algn="l" defTabSz="913838" rtl="0" eaLnBrk="1" latinLnBrk="0" hangingPunct="1">
        <a:defRPr sz="1800" kern="1200">
          <a:solidFill>
            <a:schemeClr val="tx1"/>
          </a:solidFill>
          <a:latin typeface="+mn-lt"/>
          <a:ea typeface="+mn-ea"/>
          <a:cs typeface="+mn-cs"/>
        </a:defRPr>
      </a:lvl8pPr>
      <a:lvl9pPr marL="3655313" algn="l" defTabSz="91383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90" tIns="45695" rIns="91390" bIns="4569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90" tIns="45695" rIns="91390" bIns="4569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390" tIns="45695" rIns="91390" bIns="45695" rtlCol="0" anchor="ctr"/>
          <a:lstStyle>
            <a:lvl1pPr algn="l">
              <a:defRPr sz="1200">
                <a:solidFill>
                  <a:schemeClr val="tx1">
                    <a:tint val="75000"/>
                  </a:schemeClr>
                </a:solidFill>
              </a:defRPr>
            </a:lvl1pPr>
          </a:lstStyle>
          <a:p>
            <a:pPr defTabSz="913838"/>
            <a:fld id="{0D94DB8A-3B11-46A5-A0CE-40843F5ADF5D}" type="datetimeFigureOut">
              <a:rPr lang="en-US" smtClean="0">
                <a:solidFill>
                  <a:prstClr val="black">
                    <a:tint val="75000"/>
                  </a:prstClr>
                </a:solidFill>
              </a:rPr>
              <a:pPr defTabSz="913838"/>
              <a:t>1/21/2025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90" tIns="45695" rIns="91390" bIns="45695" rtlCol="0" anchor="ctr"/>
          <a:lstStyle>
            <a:lvl1pPr algn="ctr">
              <a:defRPr sz="1200">
                <a:solidFill>
                  <a:schemeClr val="tx1">
                    <a:tint val="75000"/>
                  </a:schemeClr>
                </a:solidFill>
              </a:defRPr>
            </a:lvl1pPr>
          </a:lstStyle>
          <a:p>
            <a:pPr defTabSz="91383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90" tIns="45695" rIns="91390" bIns="45695" rtlCol="0" anchor="ctr"/>
          <a:lstStyle>
            <a:lvl1pPr algn="r">
              <a:defRPr sz="1200">
                <a:solidFill>
                  <a:schemeClr val="tx1">
                    <a:tint val="75000"/>
                  </a:schemeClr>
                </a:solidFill>
              </a:defRPr>
            </a:lvl1pPr>
          </a:lstStyle>
          <a:p>
            <a:pPr defTabSz="913838"/>
            <a:fld id="{6DADC4A5-D471-4794-91F3-1460CE20049A}" type="slidenum">
              <a:rPr lang="en-US" smtClean="0">
                <a:solidFill>
                  <a:prstClr val="black">
                    <a:tint val="75000"/>
                  </a:prstClr>
                </a:solidFill>
              </a:rPr>
              <a:pPr defTabSz="913838"/>
              <a:t>‹#›</a:t>
            </a:fld>
            <a:endParaRPr lang="en-US">
              <a:solidFill>
                <a:prstClr val="black">
                  <a:tint val="75000"/>
                </a:prstClr>
              </a:solidFill>
            </a:endParaRPr>
          </a:p>
        </p:txBody>
      </p:sp>
      <p:sp>
        <p:nvSpPr>
          <p:cNvPr id="7" name="TextBox 6"/>
          <p:cNvSpPr txBox="1"/>
          <p:nvPr userDrawn="1"/>
        </p:nvSpPr>
        <p:spPr>
          <a:xfrm>
            <a:off x="-76200" y="4993274"/>
            <a:ext cx="533400" cy="173121"/>
          </a:xfrm>
          <a:prstGeom prst="rect">
            <a:avLst/>
          </a:prstGeom>
          <a:noFill/>
        </p:spPr>
        <p:txBody>
          <a:bodyPr wrap="square" lIns="91392" tIns="45696" rIns="91392" bIns="45696" rtlCol="0">
            <a:spAutoFit/>
          </a:bodyPr>
          <a:lstStyle/>
          <a:p>
            <a:pPr defTabSz="913838"/>
            <a:r>
              <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378712660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ctr" defTabSz="913838" rtl="0" eaLnBrk="1" latinLnBrk="0" hangingPunct="1">
        <a:spcBef>
          <a:spcPct val="0"/>
        </a:spcBef>
        <a:buNone/>
        <a:defRPr sz="4400" kern="1200">
          <a:solidFill>
            <a:schemeClr val="tx1"/>
          </a:solidFill>
          <a:latin typeface="+mj-lt"/>
          <a:ea typeface="+mj-ea"/>
          <a:cs typeface="+mj-cs"/>
        </a:defRPr>
      </a:lvl1pPr>
    </p:titleStyle>
    <p:bodyStyle>
      <a:lvl1pPr marL="342677" indent="-342677" algn="l" defTabSz="91383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499" indent="-285575" algn="l" defTabSz="91383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288" indent="-228450" algn="l" defTabSz="91383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200" indent="-228450" algn="l" defTabSz="91383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124" indent="-228450" algn="l" defTabSz="91383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025" indent="-228450" algn="l" defTabSz="91383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9950" indent="-228450" algn="l" defTabSz="91383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6863" indent="-228450" algn="l" defTabSz="91383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3775" indent="-228450" algn="l" defTabSz="91383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838" rtl="0" eaLnBrk="1" latinLnBrk="0" hangingPunct="1">
        <a:defRPr sz="1800" kern="1200">
          <a:solidFill>
            <a:schemeClr val="tx1"/>
          </a:solidFill>
          <a:latin typeface="+mn-lt"/>
          <a:ea typeface="+mn-ea"/>
          <a:cs typeface="+mn-cs"/>
        </a:defRPr>
      </a:lvl1pPr>
      <a:lvl2pPr marL="456902" algn="l" defTabSz="913838" rtl="0" eaLnBrk="1" latinLnBrk="0" hangingPunct="1">
        <a:defRPr sz="1800" kern="1200">
          <a:solidFill>
            <a:schemeClr val="tx1"/>
          </a:solidFill>
          <a:latin typeface="+mn-lt"/>
          <a:ea typeface="+mn-ea"/>
          <a:cs typeface="+mn-cs"/>
        </a:defRPr>
      </a:lvl2pPr>
      <a:lvl3pPr marL="913838" algn="l" defTabSz="913838" rtl="0" eaLnBrk="1" latinLnBrk="0" hangingPunct="1">
        <a:defRPr sz="1800" kern="1200">
          <a:solidFill>
            <a:schemeClr val="tx1"/>
          </a:solidFill>
          <a:latin typeface="+mn-lt"/>
          <a:ea typeface="+mn-ea"/>
          <a:cs typeface="+mn-cs"/>
        </a:defRPr>
      </a:lvl3pPr>
      <a:lvl4pPr marL="1370750" algn="l" defTabSz="913838" rtl="0" eaLnBrk="1" latinLnBrk="0" hangingPunct="1">
        <a:defRPr sz="1800" kern="1200">
          <a:solidFill>
            <a:schemeClr val="tx1"/>
          </a:solidFill>
          <a:latin typeface="+mn-lt"/>
          <a:ea typeface="+mn-ea"/>
          <a:cs typeface="+mn-cs"/>
        </a:defRPr>
      </a:lvl4pPr>
      <a:lvl5pPr marL="1827674" algn="l" defTabSz="913838" rtl="0" eaLnBrk="1" latinLnBrk="0" hangingPunct="1">
        <a:defRPr sz="1800" kern="1200">
          <a:solidFill>
            <a:schemeClr val="tx1"/>
          </a:solidFill>
          <a:latin typeface="+mn-lt"/>
          <a:ea typeface="+mn-ea"/>
          <a:cs typeface="+mn-cs"/>
        </a:defRPr>
      </a:lvl5pPr>
      <a:lvl6pPr marL="2284575" algn="l" defTabSz="913838" rtl="0" eaLnBrk="1" latinLnBrk="0" hangingPunct="1">
        <a:defRPr sz="1800" kern="1200">
          <a:solidFill>
            <a:schemeClr val="tx1"/>
          </a:solidFill>
          <a:latin typeface="+mn-lt"/>
          <a:ea typeface="+mn-ea"/>
          <a:cs typeface="+mn-cs"/>
        </a:defRPr>
      </a:lvl6pPr>
      <a:lvl7pPr marL="2741477" algn="l" defTabSz="913838" rtl="0" eaLnBrk="1" latinLnBrk="0" hangingPunct="1">
        <a:defRPr sz="1800" kern="1200">
          <a:solidFill>
            <a:schemeClr val="tx1"/>
          </a:solidFill>
          <a:latin typeface="+mn-lt"/>
          <a:ea typeface="+mn-ea"/>
          <a:cs typeface="+mn-cs"/>
        </a:defRPr>
      </a:lvl7pPr>
      <a:lvl8pPr marL="3198400" algn="l" defTabSz="913838" rtl="0" eaLnBrk="1" latinLnBrk="0" hangingPunct="1">
        <a:defRPr sz="1800" kern="1200">
          <a:solidFill>
            <a:schemeClr val="tx1"/>
          </a:solidFill>
          <a:latin typeface="+mn-lt"/>
          <a:ea typeface="+mn-ea"/>
          <a:cs typeface="+mn-cs"/>
        </a:defRPr>
      </a:lvl8pPr>
      <a:lvl9pPr marL="3655313" algn="l" defTabSz="91383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2226" name="Title Placeholder 1"/>
          <p:cNvSpPr>
            <a:spLocks noGrp="1"/>
          </p:cNvSpPr>
          <p:nvPr>
            <p:ph type="title"/>
          </p:nvPr>
        </p:nvSpPr>
        <p:spPr bwMode="auto">
          <a:xfrm>
            <a:off x="628650" y="273844"/>
            <a:ext cx="7886700" cy="994172"/>
          </a:xfrm>
          <a:prstGeom prst="rect">
            <a:avLst/>
          </a:prstGeom>
          <a:noFill/>
          <a:ln w="9525">
            <a:noFill/>
            <a:miter lim="800000"/>
            <a:headEnd/>
            <a:tailEnd/>
          </a:ln>
        </p:spPr>
        <p:txBody>
          <a:bodyPr vert="horz" wrap="square" lIns="68565" tIns="34289" rIns="68565" bIns="34289" numCol="1" anchor="ctr" anchorCtr="0" compatLnSpc="1">
            <a:prstTxWarp prst="textNoShape">
              <a:avLst/>
            </a:prstTxWarp>
          </a:bodyPr>
          <a:lstStyle/>
          <a:p>
            <a:pPr lvl="0"/>
            <a:r>
              <a:rPr lang="en-US"/>
              <a:t>Click to edit Master title style</a:t>
            </a:r>
          </a:p>
        </p:txBody>
      </p:sp>
      <p:sp>
        <p:nvSpPr>
          <p:cNvPr id="52227" name="Text Placeholder 2"/>
          <p:cNvSpPr>
            <a:spLocks noGrp="1"/>
          </p:cNvSpPr>
          <p:nvPr>
            <p:ph type="body" idx="1"/>
          </p:nvPr>
        </p:nvSpPr>
        <p:spPr bwMode="auto">
          <a:xfrm>
            <a:off x="628650" y="1369218"/>
            <a:ext cx="7886700" cy="3263504"/>
          </a:xfrm>
          <a:prstGeom prst="rect">
            <a:avLst/>
          </a:prstGeom>
          <a:noFill/>
          <a:ln w="9525">
            <a:noFill/>
            <a:miter lim="800000"/>
            <a:headEnd/>
            <a:tailEnd/>
          </a:ln>
        </p:spPr>
        <p:txBody>
          <a:bodyPr vert="horz" wrap="square" lIns="68565" tIns="34289" rIns="68565" bIns="342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68565" tIns="34289" rIns="68565" bIns="34289" rtlCol="0" anchor="ctr"/>
          <a:lstStyle>
            <a:lvl1pPr algn="l" fontAlgn="auto">
              <a:spcBef>
                <a:spcPts val="0"/>
              </a:spcBef>
              <a:spcAft>
                <a:spcPts val="0"/>
              </a:spcAft>
              <a:defRPr sz="900" smtClean="0">
                <a:solidFill>
                  <a:schemeClr val="tx1">
                    <a:tint val="75000"/>
                  </a:schemeClr>
                </a:solidFill>
                <a:latin typeface="+mn-lt"/>
                <a:cs typeface="+mn-cs"/>
              </a:defRPr>
            </a:lvl1pPr>
          </a:lstStyle>
          <a:p>
            <a:pPr defTabSz="914175">
              <a:defRPr/>
            </a:pPr>
            <a:fld id="{721AB907-89A8-4A81-9FE7-A17BA47246EC}" type="datetimeFigureOut">
              <a:rPr lang="en-US" smtClean="0">
                <a:solidFill>
                  <a:prstClr val="black">
                    <a:tint val="75000"/>
                  </a:prstClr>
                </a:solidFill>
              </a:rPr>
              <a:pPr defTabSz="914175">
                <a:defRPr/>
              </a:pPr>
              <a:t>1/21/2025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65" tIns="34289" rIns="68565" bIns="34289" rtlCol="0" anchor="ctr"/>
          <a:lstStyle>
            <a:lvl1pPr algn="ctr" fontAlgn="auto">
              <a:spcBef>
                <a:spcPts val="0"/>
              </a:spcBef>
              <a:spcAft>
                <a:spcPts val="0"/>
              </a:spcAft>
              <a:defRPr sz="900">
                <a:solidFill>
                  <a:schemeClr val="tx1">
                    <a:tint val="75000"/>
                  </a:schemeClr>
                </a:solidFill>
                <a:latin typeface="+mn-lt"/>
                <a:cs typeface="+mn-cs"/>
              </a:defRPr>
            </a:lvl1pPr>
          </a:lstStyle>
          <a:p>
            <a:pPr defTabSz="914175">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65" tIns="34289" rIns="68565" bIns="34289" rtlCol="0" anchor="ctr"/>
          <a:lstStyle>
            <a:lvl1pPr algn="r" fontAlgn="auto">
              <a:spcBef>
                <a:spcPts val="0"/>
              </a:spcBef>
              <a:spcAft>
                <a:spcPts val="0"/>
              </a:spcAft>
              <a:defRPr sz="900" smtClean="0">
                <a:solidFill>
                  <a:schemeClr val="tx1">
                    <a:tint val="75000"/>
                  </a:schemeClr>
                </a:solidFill>
                <a:latin typeface="+mn-lt"/>
                <a:cs typeface="+mn-cs"/>
              </a:defRPr>
            </a:lvl1pPr>
          </a:lstStyle>
          <a:p>
            <a:pPr defTabSz="914175">
              <a:defRPr/>
            </a:pPr>
            <a:fld id="{37638AE2-8232-49AD-8C55-81420B12BBC2}" type="slidenum">
              <a:rPr lang="en-US" smtClean="0">
                <a:solidFill>
                  <a:prstClr val="black">
                    <a:tint val="75000"/>
                  </a:prstClr>
                </a:solidFill>
              </a:rPr>
              <a:pPr defTabSz="914175">
                <a:defRPr/>
              </a:pPr>
              <a:t>‹#›</a:t>
            </a:fld>
            <a:endParaRPr lang="en-US">
              <a:solidFill>
                <a:prstClr val="black">
                  <a:tint val="75000"/>
                </a:prstClr>
              </a:solidFill>
            </a:endParaRPr>
          </a:p>
        </p:txBody>
      </p:sp>
      <p:pic>
        <p:nvPicPr>
          <p:cNvPr id="52231" name="Picture 6" descr="A picture containing flower, plant, bouquet&#10;&#10;Description automatically generated"/>
          <p:cNvPicPr>
            <a:picLocks noChangeAspect="1"/>
          </p:cNvPicPr>
          <p:nvPr userDrawn="1"/>
        </p:nvPicPr>
        <p:blipFill>
          <a:blip r:embed="rId14"/>
          <a:srcRect/>
          <a:stretch>
            <a:fillRect/>
          </a:stretch>
        </p:blipFill>
        <p:spPr bwMode="auto">
          <a:xfrm>
            <a:off x="8341519" y="-10714"/>
            <a:ext cx="917972" cy="781051"/>
          </a:xfrm>
          <a:prstGeom prst="rect">
            <a:avLst/>
          </a:prstGeom>
          <a:noFill/>
          <a:ln w="9525">
            <a:noFill/>
            <a:miter lim="800000"/>
            <a:headEnd/>
            <a:tailEnd/>
          </a:ln>
        </p:spPr>
      </p:pic>
    </p:spTree>
    <p:extLst>
      <p:ext uri="{BB962C8B-B14F-4D97-AF65-F5344CB8AC3E}">
        <p14:creationId xmlns:p14="http://schemas.microsoft.com/office/powerpoint/2010/main" val="23054930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rtl="0" fontAlgn="base">
        <a:lnSpc>
          <a:spcPct val="90000"/>
        </a:lnSpc>
        <a:spcBef>
          <a:spcPct val="0"/>
        </a:spcBef>
        <a:spcAft>
          <a:spcPct val="0"/>
        </a:spcAft>
        <a:defRPr sz="3300" kern="1200">
          <a:solidFill>
            <a:schemeClr val="tx1"/>
          </a:solidFill>
          <a:latin typeface="+mj-lt"/>
          <a:ea typeface="+mj-ea"/>
          <a:cs typeface="+mj-cs"/>
        </a:defRPr>
      </a:lvl1pPr>
      <a:lvl2pPr algn="l" rtl="0" fontAlgn="base">
        <a:lnSpc>
          <a:spcPct val="90000"/>
        </a:lnSpc>
        <a:spcBef>
          <a:spcPct val="0"/>
        </a:spcBef>
        <a:spcAft>
          <a:spcPct val="0"/>
        </a:spcAft>
        <a:defRPr sz="3300">
          <a:solidFill>
            <a:schemeClr val="tx1"/>
          </a:solidFill>
          <a:latin typeface="Calibri Light" pitchFamily="34" charset="0"/>
        </a:defRPr>
      </a:lvl2pPr>
      <a:lvl3pPr algn="l" rtl="0" fontAlgn="base">
        <a:lnSpc>
          <a:spcPct val="90000"/>
        </a:lnSpc>
        <a:spcBef>
          <a:spcPct val="0"/>
        </a:spcBef>
        <a:spcAft>
          <a:spcPct val="0"/>
        </a:spcAft>
        <a:defRPr sz="3300">
          <a:solidFill>
            <a:schemeClr val="tx1"/>
          </a:solidFill>
          <a:latin typeface="Calibri Light" pitchFamily="34" charset="0"/>
        </a:defRPr>
      </a:lvl3pPr>
      <a:lvl4pPr algn="l" rtl="0" fontAlgn="base">
        <a:lnSpc>
          <a:spcPct val="90000"/>
        </a:lnSpc>
        <a:spcBef>
          <a:spcPct val="0"/>
        </a:spcBef>
        <a:spcAft>
          <a:spcPct val="0"/>
        </a:spcAft>
        <a:defRPr sz="3300">
          <a:solidFill>
            <a:schemeClr val="tx1"/>
          </a:solidFill>
          <a:latin typeface="Calibri Light" pitchFamily="34" charset="0"/>
        </a:defRPr>
      </a:lvl4pPr>
      <a:lvl5pPr algn="l" rtl="0" fontAlgn="base">
        <a:lnSpc>
          <a:spcPct val="90000"/>
        </a:lnSpc>
        <a:spcBef>
          <a:spcPct val="0"/>
        </a:spcBef>
        <a:spcAft>
          <a:spcPct val="0"/>
        </a:spcAft>
        <a:defRPr sz="3300">
          <a:solidFill>
            <a:schemeClr val="tx1"/>
          </a:solidFill>
          <a:latin typeface="Calibri Light" pitchFamily="34" charset="0"/>
        </a:defRPr>
      </a:lvl5pPr>
      <a:lvl6pPr marL="342812" algn="l" rtl="0" fontAlgn="base">
        <a:lnSpc>
          <a:spcPct val="90000"/>
        </a:lnSpc>
        <a:spcBef>
          <a:spcPct val="0"/>
        </a:spcBef>
        <a:spcAft>
          <a:spcPct val="0"/>
        </a:spcAft>
        <a:defRPr sz="3300">
          <a:solidFill>
            <a:schemeClr val="tx1"/>
          </a:solidFill>
          <a:latin typeface="Calibri Light" pitchFamily="34" charset="0"/>
        </a:defRPr>
      </a:lvl6pPr>
      <a:lvl7pPr marL="685630" algn="l" rtl="0" fontAlgn="base">
        <a:lnSpc>
          <a:spcPct val="90000"/>
        </a:lnSpc>
        <a:spcBef>
          <a:spcPct val="0"/>
        </a:spcBef>
        <a:spcAft>
          <a:spcPct val="0"/>
        </a:spcAft>
        <a:defRPr sz="3300">
          <a:solidFill>
            <a:schemeClr val="tx1"/>
          </a:solidFill>
          <a:latin typeface="Calibri Light" pitchFamily="34" charset="0"/>
        </a:defRPr>
      </a:lvl7pPr>
      <a:lvl8pPr marL="1028445" algn="l" rtl="0" fontAlgn="base">
        <a:lnSpc>
          <a:spcPct val="90000"/>
        </a:lnSpc>
        <a:spcBef>
          <a:spcPct val="0"/>
        </a:spcBef>
        <a:spcAft>
          <a:spcPct val="0"/>
        </a:spcAft>
        <a:defRPr sz="3300">
          <a:solidFill>
            <a:schemeClr val="tx1"/>
          </a:solidFill>
          <a:latin typeface="Calibri Light" pitchFamily="34" charset="0"/>
        </a:defRPr>
      </a:lvl8pPr>
      <a:lvl9pPr marL="1371260" algn="l" rtl="0" fontAlgn="base">
        <a:lnSpc>
          <a:spcPct val="90000"/>
        </a:lnSpc>
        <a:spcBef>
          <a:spcPct val="0"/>
        </a:spcBef>
        <a:spcAft>
          <a:spcPct val="0"/>
        </a:spcAft>
        <a:defRPr sz="3300">
          <a:solidFill>
            <a:schemeClr val="tx1"/>
          </a:solidFill>
          <a:latin typeface="Calibri Light" pitchFamily="34" charset="0"/>
        </a:defRPr>
      </a:lvl9pPr>
    </p:titleStyle>
    <p:bodyStyle>
      <a:lvl1pPr marL="171410" indent="-171410" algn="l" rtl="0" fontAlgn="base">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229" indent="-171410" algn="l" rtl="0" fontAlgn="base">
        <a:lnSpc>
          <a:spcPct val="90000"/>
        </a:lnSpc>
        <a:spcBef>
          <a:spcPts val="375"/>
        </a:spcBef>
        <a:spcAft>
          <a:spcPct val="0"/>
        </a:spcAft>
        <a:buFont typeface="Arial" charset="0"/>
        <a:buChar char="•"/>
        <a:defRPr sz="1800" kern="1200">
          <a:solidFill>
            <a:schemeClr val="tx1"/>
          </a:solidFill>
          <a:latin typeface="+mn-lt"/>
          <a:ea typeface="+mn-ea"/>
          <a:cs typeface="+mn-cs"/>
        </a:defRPr>
      </a:lvl2pPr>
      <a:lvl3pPr marL="857039" indent="-171410" algn="l" rtl="0" fontAlgn="base">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199850" indent="-171410" algn="l" rtl="0" fontAlgn="base">
        <a:lnSpc>
          <a:spcPct val="90000"/>
        </a:lnSpc>
        <a:spcBef>
          <a:spcPts val="375"/>
        </a:spcBef>
        <a:spcAft>
          <a:spcPct val="0"/>
        </a:spcAft>
        <a:buFont typeface="Arial" charset="0"/>
        <a:buChar char="•"/>
        <a:defRPr kern="1200">
          <a:solidFill>
            <a:schemeClr val="tx1"/>
          </a:solidFill>
          <a:latin typeface="+mn-lt"/>
          <a:ea typeface="+mn-ea"/>
          <a:cs typeface="+mn-cs"/>
        </a:defRPr>
      </a:lvl4pPr>
      <a:lvl5pPr marL="1542662" indent="-171410" algn="l" rtl="0" fontAlgn="base">
        <a:lnSpc>
          <a:spcPct val="90000"/>
        </a:lnSpc>
        <a:spcBef>
          <a:spcPts val="375"/>
        </a:spcBef>
        <a:spcAft>
          <a:spcPct val="0"/>
        </a:spcAft>
        <a:buFont typeface="Arial" charset="0"/>
        <a:buChar char="•"/>
        <a:defRPr kern="1200">
          <a:solidFill>
            <a:schemeClr val="tx1"/>
          </a:solidFill>
          <a:latin typeface="+mn-lt"/>
          <a:ea typeface="+mn-ea"/>
          <a:cs typeface="+mn-cs"/>
        </a:defRPr>
      </a:lvl5pPr>
      <a:lvl6pPr marL="1885480" indent="-171410" algn="l" defTabSz="6856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95" indent="-171410" algn="l" defTabSz="6856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110" indent="-171410" algn="l" defTabSz="6856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929" indent="-171410" algn="l" defTabSz="6856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30" rtl="0" eaLnBrk="1" latinLnBrk="0" hangingPunct="1">
        <a:defRPr sz="1400" kern="1200">
          <a:solidFill>
            <a:schemeClr val="tx1"/>
          </a:solidFill>
          <a:latin typeface="+mn-lt"/>
          <a:ea typeface="+mn-ea"/>
          <a:cs typeface="+mn-cs"/>
        </a:defRPr>
      </a:lvl1pPr>
      <a:lvl2pPr marL="342812" algn="l" defTabSz="685630" rtl="0" eaLnBrk="1" latinLnBrk="0" hangingPunct="1">
        <a:defRPr sz="1400" kern="1200">
          <a:solidFill>
            <a:schemeClr val="tx1"/>
          </a:solidFill>
          <a:latin typeface="+mn-lt"/>
          <a:ea typeface="+mn-ea"/>
          <a:cs typeface="+mn-cs"/>
        </a:defRPr>
      </a:lvl2pPr>
      <a:lvl3pPr marL="685630" algn="l" defTabSz="685630" rtl="0" eaLnBrk="1" latinLnBrk="0" hangingPunct="1">
        <a:defRPr sz="1400" kern="1200">
          <a:solidFill>
            <a:schemeClr val="tx1"/>
          </a:solidFill>
          <a:latin typeface="+mn-lt"/>
          <a:ea typeface="+mn-ea"/>
          <a:cs typeface="+mn-cs"/>
        </a:defRPr>
      </a:lvl3pPr>
      <a:lvl4pPr marL="1028445" algn="l" defTabSz="685630" rtl="0" eaLnBrk="1" latinLnBrk="0" hangingPunct="1">
        <a:defRPr sz="1400" kern="1200">
          <a:solidFill>
            <a:schemeClr val="tx1"/>
          </a:solidFill>
          <a:latin typeface="+mn-lt"/>
          <a:ea typeface="+mn-ea"/>
          <a:cs typeface="+mn-cs"/>
        </a:defRPr>
      </a:lvl4pPr>
      <a:lvl5pPr marL="1371260" algn="l" defTabSz="685630" rtl="0" eaLnBrk="1" latinLnBrk="0" hangingPunct="1">
        <a:defRPr sz="1400" kern="1200">
          <a:solidFill>
            <a:schemeClr val="tx1"/>
          </a:solidFill>
          <a:latin typeface="+mn-lt"/>
          <a:ea typeface="+mn-ea"/>
          <a:cs typeface="+mn-cs"/>
        </a:defRPr>
      </a:lvl5pPr>
      <a:lvl6pPr marL="1714079" algn="l" defTabSz="685630" rtl="0" eaLnBrk="1" latinLnBrk="0" hangingPunct="1">
        <a:defRPr sz="1400" kern="1200">
          <a:solidFill>
            <a:schemeClr val="tx1"/>
          </a:solidFill>
          <a:latin typeface="+mn-lt"/>
          <a:ea typeface="+mn-ea"/>
          <a:cs typeface="+mn-cs"/>
        </a:defRPr>
      </a:lvl6pPr>
      <a:lvl7pPr marL="2056889" algn="l" defTabSz="685630" rtl="0" eaLnBrk="1" latinLnBrk="0" hangingPunct="1">
        <a:defRPr sz="1400" kern="1200">
          <a:solidFill>
            <a:schemeClr val="tx1"/>
          </a:solidFill>
          <a:latin typeface="+mn-lt"/>
          <a:ea typeface="+mn-ea"/>
          <a:cs typeface="+mn-cs"/>
        </a:defRPr>
      </a:lvl7pPr>
      <a:lvl8pPr marL="2399700" algn="l" defTabSz="685630" rtl="0" eaLnBrk="1" latinLnBrk="0" hangingPunct="1">
        <a:defRPr sz="1400" kern="1200">
          <a:solidFill>
            <a:schemeClr val="tx1"/>
          </a:solidFill>
          <a:latin typeface="+mn-lt"/>
          <a:ea typeface="+mn-ea"/>
          <a:cs typeface="+mn-cs"/>
        </a:defRPr>
      </a:lvl8pPr>
      <a:lvl9pPr marL="2742512" algn="l" defTabSz="685630"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10" tIns="45705" rIns="91410" bIns="4570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10" tIns="45705" rIns="91410" bIns="4570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10" tIns="45705" rIns="91410" bIns="45705" rtlCol="0" anchor="ctr"/>
          <a:lstStyle>
            <a:lvl1pPr algn="l">
              <a:defRPr sz="1200">
                <a:solidFill>
                  <a:schemeClr val="tx1">
                    <a:tint val="75000"/>
                  </a:schemeClr>
                </a:solidFill>
              </a:defRPr>
            </a:lvl1pPr>
          </a:lstStyle>
          <a:p>
            <a:fld id="{D374B4BC-CC6A-4543-A6E9-4AB18EB62D79}" type="datetimeFigureOut">
              <a:rPr lang="en-US" smtClean="0">
                <a:solidFill>
                  <a:prstClr val="black">
                    <a:tint val="75000"/>
                  </a:prstClr>
                </a:solidFill>
              </a:rPr>
              <a:pPr/>
              <a:t>1/21/2025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10" tIns="45705" rIns="91410" bIns="45705"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10" tIns="45705" rIns="91410" bIns="45705" rtlCol="0" anchor="ctr"/>
          <a:lstStyle>
            <a:lvl1pPr algn="r">
              <a:defRPr sz="1200">
                <a:solidFill>
                  <a:schemeClr val="tx1">
                    <a:tint val="75000"/>
                  </a:schemeClr>
                </a:solidFill>
              </a:defRPr>
            </a:lvl1pPr>
          </a:lstStyle>
          <a:p>
            <a:fld id="{E15B07DA-61B1-432E-B919-F5C98C90EE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91498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063" rtl="0" eaLnBrk="1" latinLnBrk="0" hangingPunct="1">
        <a:spcBef>
          <a:spcPct val="0"/>
        </a:spcBef>
        <a:buNone/>
        <a:defRPr sz="4400" kern="1200">
          <a:solidFill>
            <a:schemeClr val="tx1"/>
          </a:solidFill>
          <a:latin typeface="+mj-lt"/>
          <a:ea typeface="+mj-ea"/>
          <a:cs typeface="+mj-cs"/>
        </a:defRPr>
      </a:lvl1pPr>
    </p:titleStyle>
    <p:bodyStyle>
      <a:lvl1pPr marL="342767" indent="-342767" algn="l" defTabSz="91406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79" indent="-285645" algn="l" defTabSz="91406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573" indent="-228510" algn="l" defTabSz="91406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600" indent="-228510" algn="l" defTabSz="9140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634" indent="-228510" algn="l" defTabSz="9140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655" indent="-228510" algn="l" defTabSz="9140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690" indent="-228510" algn="l" defTabSz="9140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18" indent="-228510" algn="l" defTabSz="9140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745" indent="-228510" algn="l" defTabSz="9140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063" rtl="0" eaLnBrk="1" latinLnBrk="0" hangingPunct="1">
        <a:defRPr sz="1800" kern="1200">
          <a:solidFill>
            <a:schemeClr val="tx1"/>
          </a:solidFill>
          <a:latin typeface="+mn-lt"/>
          <a:ea typeface="+mn-ea"/>
          <a:cs typeface="+mn-cs"/>
        </a:defRPr>
      </a:lvl1pPr>
      <a:lvl2pPr marL="457022" algn="l" defTabSz="914063" rtl="0" eaLnBrk="1" latinLnBrk="0" hangingPunct="1">
        <a:defRPr sz="1800" kern="1200">
          <a:solidFill>
            <a:schemeClr val="tx1"/>
          </a:solidFill>
          <a:latin typeface="+mn-lt"/>
          <a:ea typeface="+mn-ea"/>
          <a:cs typeface="+mn-cs"/>
        </a:defRPr>
      </a:lvl2pPr>
      <a:lvl3pPr marL="914063" algn="l" defTabSz="914063" rtl="0" eaLnBrk="1" latinLnBrk="0" hangingPunct="1">
        <a:defRPr sz="1800" kern="1200">
          <a:solidFill>
            <a:schemeClr val="tx1"/>
          </a:solidFill>
          <a:latin typeface="+mn-lt"/>
          <a:ea typeface="+mn-ea"/>
          <a:cs typeface="+mn-cs"/>
        </a:defRPr>
      </a:lvl3pPr>
      <a:lvl4pPr marL="1371090" algn="l" defTabSz="914063" rtl="0" eaLnBrk="1" latinLnBrk="0" hangingPunct="1">
        <a:defRPr sz="1800" kern="1200">
          <a:solidFill>
            <a:schemeClr val="tx1"/>
          </a:solidFill>
          <a:latin typeface="+mn-lt"/>
          <a:ea typeface="+mn-ea"/>
          <a:cs typeface="+mn-cs"/>
        </a:defRPr>
      </a:lvl4pPr>
      <a:lvl5pPr marL="1828124" algn="l" defTabSz="914063" rtl="0" eaLnBrk="1" latinLnBrk="0" hangingPunct="1">
        <a:defRPr sz="1800" kern="1200">
          <a:solidFill>
            <a:schemeClr val="tx1"/>
          </a:solidFill>
          <a:latin typeface="+mn-lt"/>
          <a:ea typeface="+mn-ea"/>
          <a:cs typeface="+mn-cs"/>
        </a:defRPr>
      </a:lvl5pPr>
      <a:lvl6pPr marL="2285145" algn="l" defTabSz="914063" rtl="0" eaLnBrk="1" latinLnBrk="0" hangingPunct="1">
        <a:defRPr sz="1800" kern="1200">
          <a:solidFill>
            <a:schemeClr val="tx1"/>
          </a:solidFill>
          <a:latin typeface="+mn-lt"/>
          <a:ea typeface="+mn-ea"/>
          <a:cs typeface="+mn-cs"/>
        </a:defRPr>
      </a:lvl6pPr>
      <a:lvl7pPr marL="2742167" algn="l" defTabSz="914063" rtl="0" eaLnBrk="1" latinLnBrk="0" hangingPunct="1">
        <a:defRPr sz="1800" kern="1200">
          <a:solidFill>
            <a:schemeClr val="tx1"/>
          </a:solidFill>
          <a:latin typeface="+mn-lt"/>
          <a:ea typeface="+mn-ea"/>
          <a:cs typeface="+mn-cs"/>
        </a:defRPr>
      </a:lvl7pPr>
      <a:lvl8pPr marL="3199200" algn="l" defTabSz="914063" rtl="0" eaLnBrk="1" latinLnBrk="0" hangingPunct="1">
        <a:defRPr sz="1800" kern="1200">
          <a:solidFill>
            <a:schemeClr val="tx1"/>
          </a:solidFill>
          <a:latin typeface="+mn-lt"/>
          <a:ea typeface="+mn-ea"/>
          <a:cs typeface="+mn-cs"/>
        </a:defRPr>
      </a:lvl8pPr>
      <a:lvl9pPr marL="3656228" algn="l" defTabSz="91406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8"/>
          <a:stretch>
            <a:fillRect/>
          </a:stretch>
        </p:blipFill>
        <p:spPr>
          <a:xfrm>
            <a:off x="-28575" y="21432"/>
            <a:ext cx="9201150" cy="5100638"/>
          </a:xfrm>
          <a:prstGeom prst="rect">
            <a:avLst/>
          </a:prstGeom>
        </p:spPr>
      </p:pic>
    </p:spTree>
    <p:extLst>
      <p:ext uri="{BB962C8B-B14F-4D97-AF65-F5344CB8AC3E}">
        <p14:creationId xmlns:p14="http://schemas.microsoft.com/office/powerpoint/2010/main" val="3909528701"/>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sldNum="0" hdr="0" ftr="0" dt="0"/>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charset="0"/>
        </a:defRPr>
      </a:lvl5pPr>
      <a:lvl6pPr marL="342857" algn="l" rtl="0" fontAlgn="base">
        <a:lnSpc>
          <a:spcPct val="90000"/>
        </a:lnSpc>
        <a:spcBef>
          <a:spcPct val="0"/>
        </a:spcBef>
        <a:spcAft>
          <a:spcPct val="0"/>
        </a:spcAft>
        <a:defRPr sz="3300">
          <a:solidFill>
            <a:schemeClr val="tx1"/>
          </a:solidFill>
          <a:latin typeface="Calibri Light" panose="020F0302020204030204" charset="0"/>
        </a:defRPr>
      </a:lvl6pPr>
      <a:lvl7pPr marL="685715" algn="l" rtl="0" fontAlgn="base">
        <a:lnSpc>
          <a:spcPct val="90000"/>
        </a:lnSpc>
        <a:spcBef>
          <a:spcPct val="0"/>
        </a:spcBef>
        <a:spcAft>
          <a:spcPct val="0"/>
        </a:spcAft>
        <a:defRPr sz="3300">
          <a:solidFill>
            <a:schemeClr val="tx1"/>
          </a:solidFill>
          <a:latin typeface="Calibri Light" panose="020F0302020204030204" charset="0"/>
        </a:defRPr>
      </a:lvl7pPr>
      <a:lvl8pPr marL="1028573" algn="l" rtl="0" fontAlgn="base">
        <a:lnSpc>
          <a:spcPct val="90000"/>
        </a:lnSpc>
        <a:spcBef>
          <a:spcPct val="0"/>
        </a:spcBef>
        <a:spcAft>
          <a:spcPct val="0"/>
        </a:spcAft>
        <a:defRPr sz="3300">
          <a:solidFill>
            <a:schemeClr val="tx1"/>
          </a:solidFill>
          <a:latin typeface="Calibri Light" panose="020F0302020204030204" charset="0"/>
        </a:defRPr>
      </a:lvl8pPr>
      <a:lvl9pPr marL="1371430" algn="l" rtl="0" fontAlgn="base">
        <a:lnSpc>
          <a:spcPct val="90000"/>
        </a:lnSpc>
        <a:spcBef>
          <a:spcPct val="0"/>
        </a:spcBef>
        <a:spcAft>
          <a:spcPct val="0"/>
        </a:spcAft>
        <a:defRPr sz="3300">
          <a:solidFill>
            <a:schemeClr val="tx1"/>
          </a:solidFill>
          <a:latin typeface="Calibri Light" panose="020F0302020204030204" charset="0"/>
        </a:defRPr>
      </a:lvl9pPr>
    </p:titleStyle>
    <p:bodyStyle>
      <a:lvl1pPr marL="171430" indent="-17143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289" indent="-17143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144" indent="-17143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000" indent="-17143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2857" indent="-17143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12.png"/><Relationship Id="rId7" Type="http://schemas.openxmlformats.org/officeDocument/2006/relationships/hyperlink" Target="https://www.facebook.com/vuhong1972"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image" Target="../media/image49.gif"/><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microsoft.com/office/2007/relationships/hdphoto" Target="../media/hdphoto3.wdp"/><Relationship Id="rId11" Type="http://schemas.openxmlformats.org/officeDocument/2006/relationships/image" Target="../media/image11.png"/><Relationship Id="rId5" Type="http://schemas.openxmlformats.org/officeDocument/2006/relationships/image" Target="../media/image47.png"/><Relationship Id="rId10" Type="http://schemas.openxmlformats.org/officeDocument/2006/relationships/hyperlink" Target="mailto:hongvu7219@gmail.com" TargetMode="External"/><Relationship Id="rId4" Type="http://schemas.microsoft.com/office/2007/relationships/hdphoto" Target="../media/hdphoto2.wdp"/><Relationship Id="rId9" Type="http://schemas.openxmlformats.org/officeDocument/2006/relationships/hyperlink" Target="https://www.facebook.com/vuhong1972"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46.png"/><Relationship Id="rId7" Type="http://schemas.openxmlformats.org/officeDocument/2006/relationships/hyperlink" Target="https://www.facebook.com/vuhong1972" TargetMode="External"/><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microsoft.com/office/2007/relationships/hdphoto" Target="../media/hdphoto4.wdp"/><Relationship Id="rId5" Type="http://schemas.openxmlformats.org/officeDocument/2006/relationships/image" Target="../media/image48.png"/><Relationship Id="rId4" Type="http://schemas.microsoft.com/office/2007/relationships/hdphoto" Target="../media/hdphoto2.wdp"/><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0.png"/><Relationship Id="rId7" Type="http://schemas.openxmlformats.org/officeDocument/2006/relationships/hyperlink" Target="mailto:hongvu7219@gmail.com" TargetMode="External"/><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hyperlink" Target="https://www.facebook.com/vuhong1972" TargetMode="External"/><Relationship Id="rId5" Type="http://schemas.openxmlformats.org/officeDocument/2006/relationships/image" Target="../media/image51.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5.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50.png"/><Relationship Id="rId7" Type="http://schemas.openxmlformats.org/officeDocument/2006/relationships/hyperlink" Target="https://www.facebook.com/vuhong1972" TargetMode="External"/><Relationship Id="rId2" Type="http://schemas.openxmlformats.org/officeDocument/2006/relationships/notesSlide" Target="../notesSlides/notesSlide15.xml"/><Relationship Id="rId1" Type="http://schemas.openxmlformats.org/officeDocument/2006/relationships/slideLayout" Target="../slideLayouts/slideLayout45.xml"/><Relationship Id="rId6" Type="http://schemas.microsoft.com/office/2007/relationships/hdphoto" Target="../media/hdphoto6.wdp"/><Relationship Id="rId5" Type="http://schemas.openxmlformats.org/officeDocument/2006/relationships/image" Target="../media/image52.png"/><Relationship Id="rId4" Type="http://schemas.microsoft.com/office/2007/relationships/hdphoto" Target="../media/hdphoto5.wdp"/><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2.png"/><Relationship Id="rId7"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45.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6.wdp"/><Relationship Id="rId9" Type="http://schemas.microsoft.com/office/2007/relationships/hdphoto" Target="../media/hdphoto7.wdp"/></Relationships>
</file>

<file path=ppt/slides/_rels/slide17.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50.png"/><Relationship Id="rId7" Type="http://schemas.openxmlformats.org/officeDocument/2006/relationships/hyperlink" Target="https://www.facebook.com/vuhong1972" TargetMode="External"/><Relationship Id="rId2" Type="http://schemas.openxmlformats.org/officeDocument/2006/relationships/notesSlide" Target="../notesSlides/notesSlide17.xml"/><Relationship Id="rId1" Type="http://schemas.openxmlformats.org/officeDocument/2006/relationships/slideLayout" Target="../slideLayouts/slideLayout45.xml"/><Relationship Id="rId6" Type="http://schemas.microsoft.com/office/2007/relationships/hdphoto" Target="../media/hdphoto6.wdp"/><Relationship Id="rId5" Type="http://schemas.openxmlformats.org/officeDocument/2006/relationships/image" Target="../media/image52.png"/><Relationship Id="rId4" Type="http://schemas.microsoft.com/office/2007/relationships/hdphoto" Target="../media/hdphoto5.wdp"/><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7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hyperlink" Target="https://www.facebook.com/vuhong1972" TargetMode="External"/><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1.png"/><Relationship Id="rId4" Type="http://schemas.openxmlformats.org/officeDocument/2006/relationships/image" Target="../media/image13.png"/><Relationship Id="rId9" Type="http://schemas.openxmlformats.org/officeDocument/2006/relationships/hyperlink" Target="mailto:hongvu7219@gmail.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8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62.jpeg"/></Relationships>
</file>

<file path=ppt/slides/_rels/slide21.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21.xml"/><Relationship Id="rId1" Type="http://schemas.openxmlformats.org/officeDocument/2006/relationships/slideLayout" Target="../slideLayouts/slideLayout46.xml"/><Relationship Id="rId6" Type="http://schemas.openxmlformats.org/officeDocument/2006/relationships/image" Target="../media/image11.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2.png"/><Relationship Id="rId7"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45.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6.wdp"/><Relationship Id="rId9" Type="http://schemas.microsoft.com/office/2007/relationships/hdphoto" Target="../media/hdphoto7.wdp"/></Relationships>
</file>

<file path=ppt/slides/_rels/slide23.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50.png"/><Relationship Id="rId7" Type="http://schemas.openxmlformats.org/officeDocument/2006/relationships/hyperlink" Target="https://www.facebook.com/vuhong1972" TargetMode="External"/><Relationship Id="rId2" Type="http://schemas.openxmlformats.org/officeDocument/2006/relationships/notesSlide" Target="../notesSlides/notesSlide23.xml"/><Relationship Id="rId1" Type="http://schemas.openxmlformats.org/officeDocument/2006/relationships/slideLayout" Target="../slideLayouts/slideLayout45.xml"/><Relationship Id="rId6" Type="http://schemas.microsoft.com/office/2007/relationships/hdphoto" Target="../media/hdphoto6.wdp"/><Relationship Id="rId5" Type="http://schemas.openxmlformats.org/officeDocument/2006/relationships/image" Target="../media/image52.png"/><Relationship Id="rId4" Type="http://schemas.microsoft.com/office/2007/relationships/hdphoto" Target="../media/hdphoto5.wdp"/><Relationship Id="rId9" Type="http://schemas.openxmlformats.org/officeDocument/2006/relationships/image" Target="../media/image11.png"/></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2.png"/><Relationship Id="rId7"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45.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6.wdp"/><Relationship Id="rId9" Type="http://schemas.microsoft.com/office/2007/relationships/hdphoto" Target="../media/hdphoto7.wdp"/></Relationships>
</file>

<file path=ppt/slides/_rels/slide25.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50.png"/><Relationship Id="rId7" Type="http://schemas.openxmlformats.org/officeDocument/2006/relationships/hyperlink" Target="https://www.facebook.com/vuhong1972" TargetMode="External"/><Relationship Id="rId2" Type="http://schemas.openxmlformats.org/officeDocument/2006/relationships/notesSlide" Target="../notesSlides/notesSlide25.xml"/><Relationship Id="rId1" Type="http://schemas.openxmlformats.org/officeDocument/2006/relationships/slideLayout" Target="../slideLayouts/slideLayout45.xml"/><Relationship Id="rId6" Type="http://schemas.microsoft.com/office/2007/relationships/hdphoto" Target="../media/hdphoto6.wdp"/><Relationship Id="rId5" Type="http://schemas.openxmlformats.org/officeDocument/2006/relationships/image" Target="../media/image52.png"/><Relationship Id="rId4" Type="http://schemas.microsoft.com/office/2007/relationships/hdphoto" Target="../media/hdphoto5.wdp"/><Relationship Id="rId9"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12.png"/><Relationship Id="rId7" Type="http://schemas.openxmlformats.org/officeDocument/2006/relationships/hyperlink" Target="https://www.facebook.com/vuhong1972"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11.png"/></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2.png"/><Relationship Id="rId7"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45.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6.wdp"/><Relationship Id="rId9" Type="http://schemas.microsoft.com/office/2007/relationships/hdphoto" Target="../media/hdphoto7.wdp"/></Relationships>
</file>

<file path=ppt/slides/_rels/slide29.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50.png"/><Relationship Id="rId7" Type="http://schemas.openxmlformats.org/officeDocument/2006/relationships/hyperlink" Target="https://www.facebook.com/vuhong1972" TargetMode="External"/><Relationship Id="rId2" Type="http://schemas.openxmlformats.org/officeDocument/2006/relationships/notesSlide" Target="../notesSlides/notesSlide29.xml"/><Relationship Id="rId1" Type="http://schemas.openxmlformats.org/officeDocument/2006/relationships/slideLayout" Target="../slideLayouts/slideLayout45.xml"/><Relationship Id="rId6" Type="http://schemas.microsoft.com/office/2007/relationships/hdphoto" Target="../media/hdphoto6.wdp"/><Relationship Id="rId5" Type="http://schemas.openxmlformats.org/officeDocument/2006/relationships/image" Target="../media/image52.png"/><Relationship Id="rId4" Type="http://schemas.microsoft.com/office/2007/relationships/hdphoto" Target="../media/hdphoto5.wdp"/><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gif"/><Relationship Id="rId2" Type="http://schemas.openxmlformats.org/officeDocument/2006/relationships/notesSlide" Target="../notesSlides/notesSlide3.xml"/><Relationship Id="rId16" Type="http://schemas.openxmlformats.org/officeDocument/2006/relationships/image" Target="../media/image11.png"/><Relationship Id="rId1" Type="http://schemas.openxmlformats.org/officeDocument/2006/relationships/slideLayout" Target="../slideLayouts/slideLayout19.xml"/><Relationship Id="rId6" Type="http://schemas.openxmlformats.org/officeDocument/2006/relationships/image" Target="../media/image20.png"/><Relationship Id="rId11" Type="http://schemas.openxmlformats.org/officeDocument/2006/relationships/image" Target="../media/image25.gif"/><Relationship Id="rId5" Type="http://schemas.openxmlformats.org/officeDocument/2006/relationships/image" Target="../media/image19.png"/><Relationship Id="rId15" Type="http://schemas.openxmlformats.org/officeDocument/2006/relationships/hyperlink" Target="mailto:hongvu7219@gmail.com" TargetMode="External"/><Relationship Id="rId10" Type="http://schemas.openxmlformats.org/officeDocument/2006/relationships/image" Target="../media/image24.gif"/><Relationship Id="rId4" Type="http://schemas.openxmlformats.org/officeDocument/2006/relationships/image" Target="../media/image18.jpeg"/><Relationship Id="rId9" Type="http://schemas.openxmlformats.org/officeDocument/2006/relationships/image" Target="../media/image23.png"/><Relationship Id="rId14" Type="http://schemas.openxmlformats.org/officeDocument/2006/relationships/hyperlink" Target="https://www.facebook.com/vuhong1972" TargetMode="External"/></Relationships>
</file>

<file path=ppt/slides/_rels/slide3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69.png"/><Relationship Id="rId7" Type="http://schemas.openxmlformats.org/officeDocument/2006/relationships/image" Target="../media/image71.png"/><Relationship Id="rId12" Type="http://schemas.microsoft.com/office/2007/relationships/hdphoto" Target="../media/hdphoto12.wdp"/><Relationship Id="rId2" Type="http://schemas.openxmlformats.org/officeDocument/2006/relationships/notesSlide" Target="../notesSlides/notesSlide30.xml"/><Relationship Id="rId1" Type="http://schemas.openxmlformats.org/officeDocument/2006/relationships/slideLayout" Target="../slideLayouts/slideLayout99.xml"/><Relationship Id="rId6" Type="http://schemas.microsoft.com/office/2007/relationships/hdphoto" Target="../media/hdphoto9.wdp"/><Relationship Id="rId11" Type="http://schemas.openxmlformats.org/officeDocument/2006/relationships/image" Target="../media/image73.png"/><Relationship Id="rId5" Type="http://schemas.openxmlformats.org/officeDocument/2006/relationships/image" Target="../media/image70.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31.xml"/><Relationship Id="rId1" Type="http://schemas.openxmlformats.org/officeDocument/2006/relationships/slideLayout" Target="../slideLayouts/slideLayout67.xml"/><Relationship Id="rId6" Type="http://schemas.openxmlformats.org/officeDocument/2006/relationships/image" Target="../media/image74.gif"/><Relationship Id="rId5" Type="http://schemas.openxmlformats.org/officeDocument/2006/relationships/image" Target="../media/image11.png"/><Relationship Id="rId4" Type="http://schemas.openxmlformats.org/officeDocument/2006/relationships/hyperlink" Target="mailto:hongvu7219@gmail.com"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7" Type="http://schemas.openxmlformats.org/officeDocument/2006/relationships/image" Target="../media/image75.gif"/><Relationship Id="rId2" Type="http://schemas.openxmlformats.org/officeDocument/2006/relationships/notesSlide" Target="../notesSlides/notesSlide32.xml"/><Relationship Id="rId1" Type="http://schemas.openxmlformats.org/officeDocument/2006/relationships/slideLayout" Target="../slideLayouts/slideLayout67.xml"/><Relationship Id="rId6" Type="http://schemas.openxmlformats.org/officeDocument/2006/relationships/image" Target="../media/image74.gif"/><Relationship Id="rId5" Type="http://schemas.openxmlformats.org/officeDocument/2006/relationships/image" Target="../media/image11.png"/><Relationship Id="rId4" Type="http://schemas.openxmlformats.org/officeDocument/2006/relationships/hyperlink" Target="mailto:hongvu7219@gmail.com"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7" Type="http://schemas.openxmlformats.org/officeDocument/2006/relationships/image" Target="../media/image75.gif"/><Relationship Id="rId2" Type="http://schemas.openxmlformats.org/officeDocument/2006/relationships/notesSlide" Target="../notesSlides/notesSlide33.xml"/><Relationship Id="rId1" Type="http://schemas.openxmlformats.org/officeDocument/2006/relationships/slideLayout" Target="../slideLayouts/slideLayout67.xml"/><Relationship Id="rId6" Type="http://schemas.openxmlformats.org/officeDocument/2006/relationships/image" Target="../media/image74.gif"/><Relationship Id="rId5" Type="http://schemas.openxmlformats.org/officeDocument/2006/relationships/image" Target="../media/image11.png"/><Relationship Id="rId4" Type="http://schemas.openxmlformats.org/officeDocument/2006/relationships/hyperlink" Target="mailto:hongvu7219@gmail.com"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7" Type="http://schemas.openxmlformats.org/officeDocument/2006/relationships/image" Target="../media/image75.gif"/><Relationship Id="rId2" Type="http://schemas.openxmlformats.org/officeDocument/2006/relationships/notesSlide" Target="../notesSlides/notesSlide34.xml"/><Relationship Id="rId1" Type="http://schemas.openxmlformats.org/officeDocument/2006/relationships/slideLayout" Target="../slideLayouts/slideLayout67.xml"/><Relationship Id="rId6" Type="http://schemas.openxmlformats.org/officeDocument/2006/relationships/image" Target="../media/image74.gif"/><Relationship Id="rId5" Type="http://schemas.openxmlformats.org/officeDocument/2006/relationships/image" Target="../media/image11.png"/><Relationship Id="rId4" Type="http://schemas.openxmlformats.org/officeDocument/2006/relationships/hyperlink" Target="mailto:hongvu7219@gmail.co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76.jpg"/><Relationship Id="rId1" Type="http://schemas.openxmlformats.org/officeDocument/2006/relationships/slideLayout" Target="../slideLayouts/slideLayout110.xml"/></Relationships>
</file>

<file path=ppt/slides/_rels/slide3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4.png"/><Relationship Id="rId7" Type="http://schemas.openxmlformats.org/officeDocument/2006/relationships/hyperlink" Target="mailto:hongvu7219@gmail.com"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www.facebook.com/vuhong1972" TargetMode="External"/><Relationship Id="rId5" Type="http://schemas.openxmlformats.org/officeDocument/2006/relationships/image" Target="../media/image79.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8" Type="http://schemas.openxmlformats.org/officeDocument/2006/relationships/hyperlink" Target="https://www.facebook.com/nkpowerskills" TargetMode="External"/><Relationship Id="rId13" Type="http://schemas.openxmlformats.org/officeDocument/2006/relationships/image" Target="../media/image23.png"/><Relationship Id="rId18" Type="http://schemas.openxmlformats.org/officeDocument/2006/relationships/slide" Target="slide5.xml"/><Relationship Id="rId26" Type="http://schemas.openxmlformats.org/officeDocument/2006/relationships/image" Target="../media/image33.gif"/><Relationship Id="rId3" Type="http://schemas.openxmlformats.org/officeDocument/2006/relationships/audio" Target="../media/audio1.wav"/><Relationship Id="rId21" Type="http://schemas.openxmlformats.org/officeDocument/2006/relationships/image" Target="../media/image30.png"/><Relationship Id="rId7" Type="http://schemas.openxmlformats.org/officeDocument/2006/relationships/image" Target="../media/image19.png"/><Relationship Id="rId12" Type="http://schemas.openxmlformats.org/officeDocument/2006/relationships/image" Target="../media/image22.png"/><Relationship Id="rId17" Type="http://schemas.openxmlformats.org/officeDocument/2006/relationships/image" Target="../media/image26.gif"/><Relationship Id="rId25" Type="http://schemas.openxmlformats.org/officeDocument/2006/relationships/image" Target="../media/image32.png"/><Relationship Id="rId2" Type="http://schemas.openxmlformats.org/officeDocument/2006/relationships/notesSlide" Target="../notesSlides/notesSlide4.xml"/><Relationship Id="rId16" Type="http://schemas.openxmlformats.org/officeDocument/2006/relationships/image" Target="../media/image25.gif"/><Relationship Id="rId20" Type="http://schemas.openxmlformats.org/officeDocument/2006/relationships/slide" Target="slide6.xml"/><Relationship Id="rId29" Type="http://schemas.openxmlformats.org/officeDocument/2006/relationships/hyperlink" Target="mailto:hongvu7219@gmail.com" TargetMode="External"/><Relationship Id="rId1" Type="http://schemas.openxmlformats.org/officeDocument/2006/relationships/slideLayout" Target="../slideLayouts/slideLayout19.xml"/><Relationship Id="rId6" Type="http://schemas.openxmlformats.org/officeDocument/2006/relationships/image" Target="../media/image18.jpeg"/><Relationship Id="rId11" Type="http://schemas.openxmlformats.org/officeDocument/2006/relationships/image" Target="../media/image21.png"/><Relationship Id="rId24" Type="http://schemas.openxmlformats.org/officeDocument/2006/relationships/slide" Target="slide8.xml"/><Relationship Id="rId5" Type="http://schemas.openxmlformats.org/officeDocument/2006/relationships/image" Target="../media/image17.png"/><Relationship Id="rId15" Type="http://schemas.openxmlformats.org/officeDocument/2006/relationships/image" Target="../media/image24.gif"/><Relationship Id="rId23" Type="http://schemas.openxmlformats.org/officeDocument/2006/relationships/image" Target="../media/image31.png"/><Relationship Id="rId28" Type="http://schemas.openxmlformats.org/officeDocument/2006/relationships/hyperlink" Target="https://www.facebook.com/vuhong1972" TargetMode="External"/><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audio" Target="../media/audio2.wav"/><Relationship Id="rId9" Type="http://schemas.openxmlformats.org/officeDocument/2006/relationships/image" Target="../media/image28.png"/><Relationship Id="rId14" Type="http://schemas.openxmlformats.org/officeDocument/2006/relationships/image" Target="../media/image27.png"/><Relationship Id="rId22" Type="http://schemas.openxmlformats.org/officeDocument/2006/relationships/slide" Target="slide7.xml"/><Relationship Id="rId27" Type="http://schemas.openxmlformats.org/officeDocument/2006/relationships/slide" Target="slide9.xml"/><Relationship Id="rId30"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11.png"/><Relationship Id="rId3" Type="http://schemas.openxmlformats.org/officeDocument/2006/relationships/audio" Target="../media/audio3.wav"/><Relationship Id="rId7" Type="http://schemas.openxmlformats.org/officeDocument/2006/relationships/image" Target="../media/image34.png"/><Relationship Id="rId12" Type="http://schemas.openxmlformats.org/officeDocument/2006/relationships/hyperlink" Target="mailto:hongvu7219@gmail.com" TargetMode="External"/><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slide" Target="slide4.xml"/><Relationship Id="rId11" Type="http://schemas.openxmlformats.org/officeDocument/2006/relationships/hyperlink" Target="https://www.facebook.com/vuhong1972" TargetMode="External"/><Relationship Id="rId5" Type="http://schemas.openxmlformats.org/officeDocument/2006/relationships/image" Target="../media/image17.png"/><Relationship Id="rId10" Type="http://schemas.openxmlformats.org/officeDocument/2006/relationships/image" Target="../media/image37.png"/><Relationship Id="rId4" Type="http://schemas.openxmlformats.org/officeDocument/2006/relationships/audio" Target="../media/audio4.wav"/><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11.png"/><Relationship Id="rId3" Type="http://schemas.openxmlformats.org/officeDocument/2006/relationships/audio" Target="../media/audio3.wav"/><Relationship Id="rId7" Type="http://schemas.openxmlformats.org/officeDocument/2006/relationships/image" Target="../media/image34.png"/><Relationship Id="rId12" Type="http://schemas.openxmlformats.org/officeDocument/2006/relationships/hyperlink" Target="mailto:hongvu7219@gmail.com" TargetMode="Externa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slide" Target="slide4.xml"/><Relationship Id="rId11" Type="http://schemas.openxmlformats.org/officeDocument/2006/relationships/hyperlink" Target="https://www.facebook.com/vuhong1972" TargetMode="External"/><Relationship Id="rId5" Type="http://schemas.openxmlformats.org/officeDocument/2006/relationships/image" Target="../media/image17.png"/><Relationship Id="rId10" Type="http://schemas.openxmlformats.org/officeDocument/2006/relationships/image" Target="../media/image37.png"/><Relationship Id="rId4" Type="http://schemas.openxmlformats.org/officeDocument/2006/relationships/audio" Target="../media/audio4.wav"/><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11.png"/><Relationship Id="rId3" Type="http://schemas.openxmlformats.org/officeDocument/2006/relationships/audio" Target="../media/audio3.wav"/><Relationship Id="rId7" Type="http://schemas.openxmlformats.org/officeDocument/2006/relationships/image" Target="../media/image34.png"/><Relationship Id="rId12" Type="http://schemas.openxmlformats.org/officeDocument/2006/relationships/hyperlink" Target="mailto:hongvu7219@gmail.com" TargetMode="External"/><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slide" Target="slide4.xml"/><Relationship Id="rId11" Type="http://schemas.openxmlformats.org/officeDocument/2006/relationships/hyperlink" Target="https://www.facebook.com/vuhong1972" TargetMode="External"/><Relationship Id="rId5" Type="http://schemas.openxmlformats.org/officeDocument/2006/relationships/image" Target="../media/image17.png"/><Relationship Id="rId10" Type="http://schemas.openxmlformats.org/officeDocument/2006/relationships/image" Target="../media/image37.png"/><Relationship Id="rId4" Type="http://schemas.openxmlformats.org/officeDocument/2006/relationships/audio" Target="../media/audio4.wav"/><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11.png"/><Relationship Id="rId3" Type="http://schemas.openxmlformats.org/officeDocument/2006/relationships/audio" Target="../media/audio3.wav"/><Relationship Id="rId7" Type="http://schemas.openxmlformats.org/officeDocument/2006/relationships/image" Target="../media/image34.png"/><Relationship Id="rId12" Type="http://schemas.openxmlformats.org/officeDocument/2006/relationships/hyperlink" Target="mailto:hongvu7219@gmail.com" TargetMode="External"/><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slide" Target="slide4.xml"/><Relationship Id="rId11" Type="http://schemas.openxmlformats.org/officeDocument/2006/relationships/hyperlink" Target="https://www.facebook.com/vuhong1972" TargetMode="External"/><Relationship Id="rId5" Type="http://schemas.openxmlformats.org/officeDocument/2006/relationships/image" Target="../media/image17.png"/><Relationship Id="rId10" Type="http://schemas.openxmlformats.org/officeDocument/2006/relationships/image" Target="../media/image37.png"/><Relationship Id="rId4" Type="http://schemas.openxmlformats.org/officeDocument/2006/relationships/audio" Target="../media/audio4.wav"/><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image" Target="../media/image40.png"/><Relationship Id="rId11" Type="http://schemas.openxmlformats.org/officeDocument/2006/relationships/image" Target="../media/image11.png"/><Relationship Id="rId5" Type="http://schemas.openxmlformats.org/officeDocument/2006/relationships/image" Target="../media/image39.png"/><Relationship Id="rId10" Type="http://schemas.openxmlformats.org/officeDocument/2006/relationships/hyperlink" Target="mailto:hongvu7219@gmail.com" TargetMode="External"/><Relationship Id="rId4" Type="http://schemas.microsoft.com/office/2007/relationships/hdphoto" Target="../media/hdphoto1.wdp"/><Relationship Id="rId9" Type="http://schemas.openxmlformats.org/officeDocument/2006/relationships/hyperlink" Target="https://www.facebook.com/vuhong197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descr="1-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89321"/>
            <a:ext cx="9142270" cy="4354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descr="1-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5949" y="343819"/>
            <a:ext cx="1063296" cy="49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descr="1-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2109" y="305042"/>
            <a:ext cx="1063296" cy="49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1-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7760" y="539425"/>
            <a:ext cx="1063296" cy="49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17"/>
          <p:cNvSpPr txBox="1">
            <a:spLocks noChangeArrowheads="1"/>
          </p:cNvSpPr>
          <p:nvPr/>
        </p:nvSpPr>
        <p:spPr bwMode="auto">
          <a:xfrm>
            <a:off x="2362200" y="3823196"/>
            <a:ext cx="5257800" cy="117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1" tIns="34289" rIns="68541" bIns="34289">
            <a:spAutoFit/>
          </a:bodyPr>
          <a:lstStyle>
            <a:lvl1pPr defTabSz="684213">
              <a:defRPr>
                <a:solidFill>
                  <a:schemeClr val="tx1"/>
                </a:solidFill>
                <a:latin typeface="Calibri" pitchFamily="34" charset="0"/>
              </a:defRPr>
            </a:lvl1pPr>
            <a:lvl2pPr marL="742950" indent="-285750" defTabSz="684213">
              <a:defRPr>
                <a:solidFill>
                  <a:schemeClr val="tx1"/>
                </a:solidFill>
                <a:latin typeface="Calibri" pitchFamily="34" charset="0"/>
              </a:defRPr>
            </a:lvl2pPr>
            <a:lvl3pPr marL="1143000" indent="-228600" defTabSz="684213">
              <a:defRPr>
                <a:solidFill>
                  <a:schemeClr val="tx1"/>
                </a:solidFill>
                <a:latin typeface="Calibri" pitchFamily="34" charset="0"/>
              </a:defRPr>
            </a:lvl3pPr>
            <a:lvl4pPr marL="1600200" indent="-228600" defTabSz="684213">
              <a:defRPr>
                <a:solidFill>
                  <a:schemeClr val="tx1"/>
                </a:solidFill>
                <a:latin typeface="Calibri" pitchFamily="34" charset="0"/>
              </a:defRPr>
            </a:lvl4pPr>
            <a:lvl5pPr marL="2057400" indent="-228600" defTabSz="684213">
              <a:defRPr>
                <a:solidFill>
                  <a:schemeClr val="tx1"/>
                </a:solidFill>
                <a:latin typeface="Calibri" pitchFamily="34" charset="0"/>
              </a:defRPr>
            </a:lvl5pPr>
            <a:lvl6pPr marL="2514600" indent="-228600" defTabSz="684213" eaLnBrk="0" fontAlgn="base" hangingPunct="0">
              <a:spcBef>
                <a:spcPct val="0"/>
              </a:spcBef>
              <a:spcAft>
                <a:spcPct val="0"/>
              </a:spcAft>
              <a:defRPr>
                <a:solidFill>
                  <a:schemeClr val="tx1"/>
                </a:solidFill>
                <a:latin typeface="Calibri" pitchFamily="34" charset="0"/>
              </a:defRPr>
            </a:lvl6pPr>
            <a:lvl7pPr marL="2971800" indent="-228600" defTabSz="684213" eaLnBrk="0" fontAlgn="base" hangingPunct="0">
              <a:spcBef>
                <a:spcPct val="0"/>
              </a:spcBef>
              <a:spcAft>
                <a:spcPct val="0"/>
              </a:spcAft>
              <a:defRPr>
                <a:solidFill>
                  <a:schemeClr val="tx1"/>
                </a:solidFill>
                <a:latin typeface="Calibri" pitchFamily="34" charset="0"/>
              </a:defRPr>
            </a:lvl7pPr>
            <a:lvl8pPr marL="3429000" indent="-228600" defTabSz="684213" eaLnBrk="0" fontAlgn="base" hangingPunct="0">
              <a:spcBef>
                <a:spcPct val="0"/>
              </a:spcBef>
              <a:spcAft>
                <a:spcPct val="0"/>
              </a:spcAft>
              <a:defRPr>
                <a:solidFill>
                  <a:schemeClr val="tx1"/>
                </a:solidFill>
                <a:latin typeface="Calibri" pitchFamily="34" charset="0"/>
              </a:defRPr>
            </a:lvl8pPr>
            <a:lvl9pPr marL="3886200" indent="-228600" defTabSz="684213"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zh-CN" sz="3600" b="1" dirty="0" err="1">
                <a:solidFill>
                  <a:srgbClr val="FF0000"/>
                </a:solidFill>
                <a:latin typeface="HP001 4 hàng" pitchFamily="34" charset="0"/>
                <a:cs typeface="Arial-Rounded" pitchFamily="34" charset="0"/>
              </a:rPr>
              <a:t>Chào</a:t>
            </a:r>
            <a:r>
              <a:rPr lang="en-US" altLang="zh-CN" sz="3600" b="1" dirty="0">
                <a:solidFill>
                  <a:srgbClr val="FF0000"/>
                </a:solidFill>
                <a:latin typeface="HP001 4 hàng" pitchFamily="34" charset="0"/>
                <a:cs typeface="Arial-Rounded" pitchFamily="34" charset="0"/>
              </a:rPr>
              <a:t> </a:t>
            </a:r>
            <a:r>
              <a:rPr lang="en-US" altLang="zh-CN" sz="3600" b="1" dirty="0" err="1">
                <a:solidFill>
                  <a:srgbClr val="FF0000"/>
                </a:solidFill>
                <a:latin typeface="HP001 4 hàng" pitchFamily="34" charset="0"/>
                <a:cs typeface="Arial-Rounded" pitchFamily="34" charset="0"/>
              </a:rPr>
              <a:t>mừng</a:t>
            </a:r>
            <a:r>
              <a:rPr lang="en-US" altLang="zh-CN" sz="3600" b="1" dirty="0">
                <a:solidFill>
                  <a:srgbClr val="FF0000"/>
                </a:solidFill>
                <a:latin typeface="HP001 4 hàng" pitchFamily="34" charset="0"/>
                <a:cs typeface="Arial-Rounded" pitchFamily="34" charset="0"/>
              </a:rPr>
              <a:t> </a:t>
            </a:r>
            <a:r>
              <a:rPr lang="en-US" altLang="zh-CN" sz="3600" b="1" dirty="0" err="1">
                <a:solidFill>
                  <a:srgbClr val="FF0000"/>
                </a:solidFill>
                <a:latin typeface="HP001 4 hàng" pitchFamily="34" charset="0"/>
                <a:cs typeface="Arial-Rounded" pitchFamily="34" charset="0"/>
              </a:rPr>
              <a:t>các</a:t>
            </a:r>
            <a:r>
              <a:rPr lang="en-US" altLang="zh-CN" sz="3600" b="1" dirty="0">
                <a:solidFill>
                  <a:srgbClr val="FF0000"/>
                </a:solidFill>
                <a:latin typeface="HP001 4 hàng" pitchFamily="34" charset="0"/>
                <a:cs typeface="Arial-Rounded" pitchFamily="34" charset="0"/>
              </a:rPr>
              <a:t> con </a:t>
            </a:r>
            <a:r>
              <a:rPr lang="vi-VN" altLang="zh-CN" sz="3600" b="1" dirty="0">
                <a:solidFill>
                  <a:srgbClr val="FF0000"/>
                </a:solidFill>
                <a:latin typeface="HP001 4 hàng" pitchFamily="34" charset="0"/>
                <a:cs typeface="Arial-Rounded" pitchFamily="34" charset="0"/>
              </a:rPr>
              <a:t>đế</a:t>
            </a:r>
            <a:r>
              <a:rPr lang="en-US" altLang="zh-CN" sz="3600" b="1" dirty="0">
                <a:solidFill>
                  <a:srgbClr val="FF0000"/>
                </a:solidFill>
                <a:latin typeface="HP001 4 hàng" pitchFamily="34" charset="0"/>
                <a:cs typeface="Arial-Rounded" pitchFamily="34" charset="0"/>
              </a:rPr>
              <a:t>n </a:t>
            </a:r>
            <a:r>
              <a:rPr lang="en-US" altLang="zh-CN" sz="3600" b="1" dirty="0" err="1">
                <a:solidFill>
                  <a:srgbClr val="FF0000"/>
                </a:solidFill>
                <a:latin typeface="HP001 4 hàng" pitchFamily="34" charset="0"/>
                <a:cs typeface="Arial-Rounded" pitchFamily="34" charset="0"/>
              </a:rPr>
              <a:t>với</a:t>
            </a:r>
            <a:r>
              <a:rPr lang="en-US" altLang="zh-CN" sz="3600" b="1" dirty="0">
                <a:solidFill>
                  <a:srgbClr val="FF0000"/>
                </a:solidFill>
                <a:latin typeface="HP001 4 hàng" pitchFamily="34" charset="0"/>
                <a:cs typeface="Arial-Rounded" pitchFamily="34" charset="0"/>
              </a:rPr>
              <a:t> </a:t>
            </a:r>
            <a:r>
              <a:rPr lang="en-US" altLang="zh-CN" sz="3600" b="1" dirty="0" err="1">
                <a:solidFill>
                  <a:srgbClr val="FF0000"/>
                </a:solidFill>
                <a:latin typeface="HP001 4 hàng" pitchFamily="34" charset="0"/>
                <a:cs typeface="Arial-Rounded" pitchFamily="34" charset="0"/>
              </a:rPr>
              <a:t>tiết</a:t>
            </a:r>
            <a:r>
              <a:rPr lang="en-US" altLang="zh-CN" sz="3600" b="1" dirty="0">
                <a:solidFill>
                  <a:srgbClr val="FF0000"/>
                </a:solidFill>
                <a:latin typeface="HP001 4 hàng" pitchFamily="34" charset="0"/>
                <a:cs typeface="Arial-Rounded" pitchFamily="34" charset="0"/>
              </a:rPr>
              <a:t> </a:t>
            </a:r>
            <a:r>
              <a:rPr lang="en-US" altLang="zh-CN" sz="3600" b="1" dirty="0" err="1">
                <a:solidFill>
                  <a:srgbClr val="FF0000"/>
                </a:solidFill>
                <a:latin typeface="HP001 4 hàng" pitchFamily="34" charset="0"/>
                <a:cs typeface="Arial-Rounded" pitchFamily="34" charset="0"/>
              </a:rPr>
              <a:t>học</a:t>
            </a:r>
            <a:r>
              <a:rPr lang="en-US" altLang="zh-CN" sz="3600" b="1" dirty="0">
                <a:solidFill>
                  <a:srgbClr val="FF0000"/>
                </a:solidFill>
                <a:latin typeface="HP001 4 hàng" pitchFamily="34" charset="0"/>
                <a:cs typeface="Arial-Rounded" pitchFamily="34" charset="0"/>
              </a:rPr>
              <a:t> </a:t>
            </a:r>
            <a:r>
              <a:rPr lang="en-US" altLang="zh-CN" sz="3600" b="1" dirty="0" err="1">
                <a:solidFill>
                  <a:srgbClr val="FF0000"/>
                </a:solidFill>
                <a:latin typeface="HP001 4 hàng" pitchFamily="34" charset="0"/>
                <a:cs typeface="Arial-Rounded" pitchFamily="34" charset="0"/>
              </a:rPr>
              <a:t>Tiếng</a:t>
            </a:r>
            <a:r>
              <a:rPr lang="en-US" altLang="zh-CN" sz="3600" b="1" dirty="0">
                <a:solidFill>
                  <a:srgbClr val="FF0000"/>
                </a:solidFill>
                <a:latin typeface="HP001 4 hàng" pitchFamily="34" charset="0"/>
                <a:cs typeface="Arial-Rounded" pitchFamily="34" charset="0"/>
              </a:rPr>
              <a:t> </a:t>
            </a:r>
            <a:r>
              <a:rPr lang="en-US" altLang="zh-CN" sz="3600" b="1" dirty="0" err="1">
                <a:solidFill>
                  <a:srgbClr val="FF0000"/>
                </a:solidFill>
                <a:latin typeface="HP001 4 hàng" pitchFamily="34" charset="0"/>
                <a:cs typeface="Arial-Rounded" pitchFamily="34" charset="0"/>
              </a:rPr>
              <a:t>Việt</a:t>
            </a:r>
            <a:endParaRPr lang="zh-CN" altLang="en-US" sz="3600" b="1" dirty="0">
              <a:solidFill>
                <a:srgbClr val="FF0000"/>
              </a:solidFill>
              <a:latin typeface="HP001 4 hàng" pitchFamily="34" charset="0"/>
              <a:cs typeface="Arial-Rounded" pitchFamily="34" charset="0"/>
            </a:endParaRPr>
          </a:p>
        </p:txBody>
      </p:sp>
      <p:sp>
        <p:nvSpPr>
          <p:cNvPr id="7" name="TextBox 1"/>
          <p:cNvSpPr txBox="1"/>
          <p:nvPr/>
        </p:nvSpPr>
        <p:spPr>
          <a:xfrm>
            <a:off x="-2572492" y="503829"/>
            <a:ext cx="2057400" cy="2896925"/>
          </a:xfrm>
          <a:prstGeom prst="rect">
            <a:avLst/>
          </a:prstGeom>
          <a:solidFill>
            <a:schemeClr val="bg1"/>
          </a:solidFill>
        </p:spPr>
        <p:txBody>
          <a:bodyPr wrap="square" lIns="91392" tIns="45696" rIns="91392" bIns="4569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2433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057"/>
                                        </p:tgtEl>
                                        <p:attrNameLst>
                                          <p:attrName>style.visibility</p:attrName>
                                        </p:attrNameLst>
                                      </p:cBhvr>
                                      <p:to>
                                        <p:strVal val="visible"/>
                                      </p:to>
                                    </p:set>
                                    <p:animEffect transition="in" filter="fade">
                                      <p:cBhvr>
                                        <p:cTn id="7" dur="500"/>
                                        <p:tgtEl>
                                          <p:spTgt spid="2057"/>
                                        </p:tgtEl>
                                      </p:cBhvr>
                                    </p:animEffect>
                                    <p:anim calcmode="lin" valueType="num">
                                      <p:cBhvr>
                                        <p:cTn id="8" dur="500" fill="hold"/>
                                        <p:tgtEl>
                                          <p:spTgt spid="2057"/>
                                        </p:tgtEl>
                                        <p:attrNameLst>
                                          <p:attrName>ppt_x</p:attrName>
                                        </p:attrNameLst>
                                      </p:cBhvr>
                                      <p:tavLst>
                                        <p:tav tm="0">
                                          <p:val>
                                            <p:strVal val="#ppt_x"/>
                                          </p:val>
                                        </p:tav>
                                        <p:tav tm="100000">
                                          <p:val>
                                            <p:strVal val="#ppt_x"/>
                                          </p:val>
                                        </p:tav>
                                      </p:tavLst>
                                    </p:anim>
                                    <p:anim calcmode="lin" valueType="num">
                                      <p:cBhvr>
                                        <p:cTn id="9" dur="500" fill="hold"/>
                                        <p:tgtEl>
                                          <p:spTgt spid="205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29" presetClass="entr" presetSubtype="0" fill="hold" nodeType="afterEffect">
                                  <p:stCondLst>
                                    <p:cond delay="0"/>
                                  </p:stCondLst>
                                  <p:childTnLst>
                                    <p:set>
                                      <p:cBhvr>
                                        <p:cTn id="12" dur="1" fill="hold">
                                          <p:stCondLst>
                                            <p:cond delay="0"/>
                                          </p:stCondLst>
                                        </p:cTn>
                                        <p:tgtEl>
                                          <p:spTgt spid="2059"/>
                                        </p:tgtEl>
                                        <p:attrNameLst>
                                          <p:attrName>style.visibility</p:attrName>
                                        </p:attrNameLst>
                                      </p:cBhvr>
                                      <p:to>
                                        <p:strVal val="visible"/>
                                      </p:to>
                                    </p:set>
                                    <p:anim calcmode="lin" valueType="num">
                                      <p:cBhvr>
                                        <p:cTn id="13" dur="500" fill="hold"/>
                                        <p:tgtEl>
                                          <p:spTgt spid="2059"/>
                                        </p:tgtEl>
                                        <p:attrNameLst>
                                          <p:attrName>ppt_x</p:attrName>
                                        </p:attrNameLst>
                                      </p:cBhvr>
                                      <p:tavLst>
                                        <p:tav tm="0">
                                          <p:val>
                                            <p:strVal val="#ppt_x-.2"/>
                                          </p:val>
                                        </p:tav>
                                        <p:tav tm="100000">
                                          <p:val>
                                            <p:strVal val="#ppt_x"/>
                                          </p:val>
                                        </p:tav>
                                      </p:tavLst>
                                    </p:anim>
                                    <p:anim calcmode="lin" valueType="num">
                                      <p:cBhvr>
                                        <p:cTn id="14" dur="500" fill="hold"/>
                                        <p:tgtEl>
                                          <p:spTgt spid="2059"/>
                                        </p:tgtEl>
                                        <p:attrNameLst>
                                          <p:attrName>ppt_y</p:attrName>
                                        </p:attrNameLst>
                                      </p:cBhvr>
                                      <p:tavLst>
                                        <p:tav tm="0">
                                          <p:val>
                                            <p:strVal val="#ppt_y"/>
                                          </p:val>
                                        </p:tav>
                                        <p:tav tm="100000">
                                          <p:val>
                                            <p:strVal val="#ppt_y"/>
                                          </p:val>
                                        </p:tav>
                                      </p:tavLst>
                                    </p:anim>
                                    <p:animEffect transition="in" filter="wipe(right)" prLst="gradientSize: 0.1">
                                      <p:cBhvr>
                                        <p:cTn id="15" dur="500"/>
                                        <p:tgtEl>
                                          <p:spTgt spid="2059"/>
                                        </p:tgtEl>
                                      </p:cBhvr>
                                    </p:animEffect>
                                  </p:childTnLst>
                                </p:cTn>
                              </p:par>
                            </p:childTnLst>
                          </p:cTn>
                        </p:par>
                        <p:par>
                          <p:cTn id="16" fill="hold" nodeType="afterGroup">
                            <p:stCondLst>
                              <p:cond delay="1000"/>
                            </p:stCondLst>
                            <p:childTnLst>
                              <p:par>
                                <p:cTn id="17" presetID="29" presetClass="entr" presetSubtype="0" fill="hold" nodeType="afterEffect">
                                  <p:stCondLst>
                                    <p:cond delay="0"/>
                                  </p:stCondLst>
                                  <p:childTnLst>
                                    <p:set>
                                      <p:cBhvr>
                                        <p:cTn id="18" dur="1" fill="hold">
                                          <p:stCondLst>
                                            <p:cond delay="0"/>
                                          </p:stCondLst>
                                        </p:cTn>
                                        <p:tgtEl>
                                          <p:spTgt spid="2061"/>
                                        </p:tgtEl>
                                        <p:attrNameLst>
                                          <p:attrName>style.visibility</p:attrName>
                                        </p:attrNameLst>
                                      </p:cBhvr>
                                      <p:to>
                                        <p:strVal val="visible"/>
                                      </p:to>
                                    </p:set>
                                    <p:anim calcmode="lin" valueType="num">
                                      <p:cBhvr>
                                        <p:cTn id="19" dur="500" fill="hold"/>
                                        <p:tgtEl>
                                          <p:spTgt spid="2061"/>
                                        </p:tgtEl>
                                        <p:attrNameLst>
                                          <p:attrName>ppt_x</p:attrName>
                                        </p:attrNameLst>
                                      </p:cBhvr>
                                      <p:tavLst>
                                        <p:tav tm="0">
                                          <p:val>
                                            <p:strVal val="#ppt_x-.2"/>
                                          </p:val>
                                        </p:tav>
                                        <p:tav tm="100000">
                                          <p:val>
                                            <p:strVal val="#ppt_x"/>
                                          </p:val>
                                        </p:tav>
                                      </p:tavLst>
                                    </p:anim>
                                    <p:anim calcmode="lin" valueType="num">
                                      <p:cBhvr>
                                        <p:cTn id="20" dur="500" fill="hold"/>
                                        <p:tgtEl>
                                          <p:spTgt spid="2061"/>
                                        </p:tgtEl>
                                        <p:attrNameLst>
                                          <p:attrName>ppt_y</p:attrName>
                                        </p:attrNameLst>
                                      </p:cBhvr>
                                      <p:tavLst>
                                        <p:tav tm="0">
                                          <p:val>
                                            <p:strVal val="#ppt_y"/>
                                          </p:val>
                                        </p:tav>
                                        <p:tav tm="100000">
                                          <p:val>
                                            <p:strVal val="#ppt_y"/>
                                          </p:val>
                                        </p:tav>
                                      </p:tavLst>
                                    </p:anim>
                                    <p:animEffect transition="in" filter="wipe(right)" prLst="gradientSize: 0.1">
                                      <p:cBhvr>
                                        <p:cTn id="21" dur="500"/>
                                        <p:tgtEl>
                                          <p:spTgt spid="2061"/>
                                        </p:tgtEl>
                                      </p:cBhvr>
                                    </p:animEffect>
                                  </p:childTnLst>
                                </p:cTn>
                              </p:par>
                            </p:childTnLst>
                          </p:cTn>
                        </p:par>
                        <p:par>
                          <p:cTn id="22" fill="hold" nodeType="afterGroup">
                            <p:stCondLst>
                              <p:cond delay="1500"/>
                            </p:stCondLst>
                            <p:childTnLst>
                              <p:par>
                                <p:cTn id="23" presetID="29" presetClass="entr" presetSubtype="0" fill="hold" nodeType="afterEffect">
                                  <p:stCondLst>
                                    <p:cond delay="0"/>
                                  </p:stCondLst>
                                  <p:childTnLst>
                                    <p:set>
                                      <p:cBhvr>
                                        <p:cTn id="24" dur="1" fill="hold">
                                          <p:stCondLst>
                                            <p:cond delay="0"/>
                                          </p:stCondLst>
                                        </p:cTn>
                                        <p:tgtEl>
                                          <p:spTgt spid="2058"/>
                                        </p:tgtEl>
                                        <p:attrNameLst>
                                          <p:attrName>style.visibility</p:attrName>
                                        </p:attrNameLst>
                                      </p:cBhvr>
                                      <p:to>
                                        <p:strVal val="visible"/>
                                      </p:to>
                                    </p:set>
                                    <p:anim calcmode="lin" valueType="num">
                                      <p:cBhvr>
                                        <p:cTn id="25" dur="500" fill="hold"/>
                                        <p:tgtEl>
                                          <p:spTgt spid="2058"/>
                                        </p:tgtEl>
                                        <p:attrNameLst>
                                          <p:attrName>ppt_x</p:attrName>
                                        </p:attrNameLst>
                                      </p:cBhvr>
                                      <p:tavLst>
                                        <p:tav tm="0">
                                          <p:val>
                                            <p:strVal val="#ppt_x-.2"/>
                                          </p:val>
                                        </p:tav>
                                        <p:tav tm="100000">
                                          <p:val>
                                            <p:strVal val="#ppt_x"/>
                                          </p:val>
                                        </p:tav>
                                      </p:tavLst>
                                    </p:anim>
                                    <p:anim calcmode="lin" valueType="num">
                                      <p:cBhvr>
                                        <p:cTn id="26" dur="500" fill="hold"/>
                                        <p:tgtEl>
                                          <p:spTgt spid="2058"/>
                                        </p:tgtEl>
                                        <p:attrNameLst>
                                          <p:attrName>ppt_y</p:attrName>
                                        </p:attrNameLst>
                                      </p:cBhvr>
                                      <p:tavLst>
                                        <p:tav tm="0">
                                          <p:val>
                                            <p:strVal val="#ppt_y"/>
                                          </p:val>
                                        </p:tav>
                                        <p:tav tm="100000">
                                          <p:val>
                                            <p:strVal val="#ppt_y"/>
                                          </p:val>
                                        </p:tav>
                                      </p:tavLst>
                                    </p:anim>
                                    <p:animEffect transition="in" filter="wipe(right)" prLst="gradientSize: 0.1">
                                      <p:cBhvr>
                                        <p:cTn id="27" dur="500"/>
                                        <p:tgtEl>
                                          <p:spTgt spid="205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iterate type="wd">
                                    <p:tmAbs val="100"/>
                                  </p:iterate>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1-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32" y="3052150"/>
            <a:ext cx="9202832" cy="209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7" descr="1-2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3718" y="1595011"/>
            <a:ext cx="3669193" cy="264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descr="1-4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3756" y="1962150"/>
            <a:ext cx="3304633" cy="297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6" descr="1-4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 y="-246445"/>
            <a:ext cx="7010398" cy="538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
          <p:cNvSpPr txBox="1">
            <a:spLocks noChangeArrowheads="1"/>
          </p:cNvSpPr>
          <p:nvPr/>
        </p:nvSpPr>
        <p:spPr bwMode="auto">
          <a:xfrm>
            <a:off x="1268851" y="209551"/>
            <a:ext cx="6656388" cy="47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10" tIns="45605" rIns="91210" bIns="45605">
            <a:spAutoFit/>
          </a:bodyPr>
          <a:lstStyle>
            <a:lvl1pPr defTabSz="912813">
              <a:defRPr>
                <a:solidFill>
                  <a:schemeClr val="tx1"/>
                </a:solidFill>
                <a:latin typeface="Calibri" pitchFamily="34" charset="0"/>
              </a:defRPr>
            </a:lvl1pPr>
            <a:lvl2pPr marL="742950" indent="-285750" defTabSz="912813">
              <a:defRPr>
                <a:solidFill>
                  <a:schemeClr val="tx1"/>
                </a:solidFill>
                <a:latin typeface="Calibri" pitchFamily="34" charset="0"/>
              </a:defRPr>
            </a:lvl2pPr>
            <a:lvl3pPr marL="1143000" indent="-228600" defTabSz="912813">
              <a:defRPr>
                <a:solidFill>
                  <a:schemeClr val="tx1"/>
                </a:solidFill>
                <a:latin typeface="Calibri" pitchFamily="34" charset="0"/>
              </a:defRPr>
            </a:lvl3pPr>
            <a:lvl4pPr marL="1600200" indent="-228600" defTabSz="912813">
              <a:defRPr>
                <a:solidFill>
                  <a:schemeClr val="tx1"/>
                </a:solidFill>
                <a:latin typeface="Calibri" pitchFamily="34" charset="0"/>
              </a:defRPr>
            </a:lvl4pPr>
            <a:lvl5pPr marL="2057400" indent="-228600" defTabSz="912813">
              <a:defRPr>
                <a:solidFill>
                  <a:schemeClr val="tx1"/>
                </a:solidFill>
                <a:latin typeface="Calibri" pitchFamily="34" charset="0"/>
              </a:defRPr>
            </a:lvl5pPr>
            <a:lvl6pPr marL="2514600" indent="-228600" defTabSz="912813" eaLnBrk="0" fontAlgn="base" hangingPunct="0">
              <a:spcBef>
                <a:spcPct val="0"/>
              </a:spcBef>
              <a:spcAft>
                <a:spcPct val="0"/>
              </a:spcAft>
              <a:defRPr>
                <a:solidFill>
                  <a:schemeClr val="tx1"/>
                </a:solidFill>
                <a:latin typeface="Calibri" pitchFamily="34" charset="0"/>
              </a:defRPr>
            </a:lvl6pPr>
            <a:lvl7pPr marL="2971800" indent="-228600" defTabSz="912813" eaLnBrk="0" fontAlgn="base" hangingPunct="0">
              <a:spcBef>
                <a:spcPct val="0"/>
              </a:spcBef>
              <a:spcAft>
                <a:spcPct val="0"/>
              </a:spcAft>
              <a:defRPr>
                <a:solidFill>
                  <a:schemeClr val="tx1"/>
                </a:solidFill>
                <a:latin typeface="Calibri" pitchFamily="34" charset="0"/>
              </a:defRPr>
            </a:lvl7pPr>
            <a:lvl8pPr marL="3429000" indent="-228600" defTabSz="912813" eaLnBrk="0" fontAlgn="base" hangingPunct="0">
              <a:spcBef>
                <a:spcPct val="0"/>
              </a:spcBef>
              <a:spcAft>
                <a:spcPct val="0"/>
              </a:spcAft>
              <a:defRPr>
                <a:solidFill>
                  <a:schemeClr val="tx1"/>
                </a:solidFill>
                <a:latin typeface="Calibri" pitchFamily="34" charset="0"/>
              </a:defRPr>
            </a:lvl8pPr>
            <a:lvl9pPr marL="3886200" indent="-228600" defTabSz="912813"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vi-VN" sz="2500" b="1" dirty="0" err="1">
                <a:solidFill>
                  <a:srgbClr val="000000"/>
                </a:solidFill>
                <a:latin typeface="HP001 4 hàng" pitchFamily="34" charset="0"/>
                <a:ea typeface="Microsoft YaHei" pitchFamily="34" charset="-122"/>
                <a:cs typeface="Arial" pitchFamily="34" charset="0"/>
              </a:rPr>
              <a:t>Thứ</a:t>
            </a:r>
            <a:r>
              <a:rPr lang="en-US" altLang="vi-VN" sz="2500" b="1" dirty="0">
                <a:solidFill>
                  <a:srgbClr val="000000"/>
                </a:solidFill>
                <a:latin typeface="HP001 4 hàng" pitchFamily="34" charset="0"/>
                <a:ea typeface="Microsoft YaHei" pitchFamily="34" charset="-122"/>
                <a:cs typeface="Arial" pitchFamily="34" charset="0"/>
              </a:rPr>
              <a:t>   </a:t>
            </a:r>
            <a:r>
              <a:rPr lang="en-US" altLang="vi-VN" sz="2500" b="1" dirty="0" err="1">
                <a:solidFill>
                  <a:srgbClr val="000000"/>
                </a:solidFill>
                <a:latin typeface="HP001 4 hàng" pitchFamily="34" charset="0"/>
                <a:ea typeface="Microsoft YaHei" pitchFamily="34" charset="-122"/>
                <a:cs typeface="Arial" pitchFamily="34" charset="0"/>
              </a:rPr>
              <a:t>ngày</a:t>
            </a:r>
            <a:r>
              <a:rPr lang="en-US" altLang="vi-VN" sz="2500" b="1" dirty="0">
                <a:solidFill>
                  <a:srgbClr val="000000"/>
                </a:solidFill>
                <a:latin typeface="HP001 4 hàng" pitchFamily="34" charset="0"/>
                <a:ea typeface="Microsoft YaHei" pitchFamily="34" charset="-122"/>
                <a:cs typeface="Arial" pitchFamily="34" charset="0"/>
              </a:rPr>
              <a:t>   </a:t>
            </a:r>
            <a:r>
              <a:rPr lang="en-US" altLang="vi-VN" sz="2500" b="1" dirty="0" err="1">
                <a:solidFill>
                  <a:srgbClr val="000000"/>
                </a:solidFill>
                <a:latin typeface="HP001 4 hàng" pitchFamily="34" charset="0"/>
                <a:ea typeface="Microsoft YaHei" pitchFamily="34" charset="-122"/>
                <a:cs typeface="Arial" pitchFamily="34" charset="0"/>
              </a:rPr>
              <a:t>tháng</a:t>
            </a:r>
            <a:r>
              <a:rPr lang="en-US" altLang="vi-VN" sz="2500" b="1" dirty="0">
                <a:solidFill>
                  <a:srgbClr val="000000"/>
                </a:solidFill>
                <a:latin typeface="HP001 4 hàng" pitchFamily="34" charset="0"/>
                <a:ea typeface="Microsoft YaHei" pitchFamily="34" charset="-122"/>
                <a:cs typeface="Arial" pitchFamily="34" charset="0"/>
              </a:rPr>
              <a:t>   </a:t>
            </a:r>
            <a:r>
              <a:rPr lang="en-US" altLang="vi-VN" sz="2500" b="1" dirty="0" err="1">
                <a:solidFill>
                  <a:srgbClr val="000000"/>
                </a:solidFill>
                <a:latin typeface="HP001 4 hàng" pitchFamily="34" charset="0"/>
                <a:ea typeface="Microsoft YaHei" pitchFamily="34" charset="-122"/>
                <a:cs typeface="Arial" pitchFamily="34" charset="0"/>
              </a:rPr>
              <a:t>năm</a:t>
            </a:r>
            <a:r>
              <a:rPr lang="en-US" altLang="vi-VN" sz="2500" b="1" dirty="0">
                <a:solidFill>
                  <a:srgbClr val="000000"/>
                </a:solidFill>
                <a:latin typeface="HP001 4 hàng" pitchFamily="34" charset="0"/>
                <a:ea typeface="Microsoft YaHei" pitchFamily="34" charset="-122"/>
                <a:cs typeface="Arial" pitchFamily="34" charset="0"/>
              </a:rPr>
              <a:t> 2025</a:t>
            </a:r>
          </a:p>
        </p:txBody>
      </p:sp>
      <p:sp>
        <p:nvSpPr>
          <p:cNvPr id="7" name="文本框 39"/>
          <p:cNvSpPr txBox="1">
            <a:spLocks noChangeArrowheads="1"/>
          </p:cNvSpPr>
          <p:nvPr/>
        </p:nvSpPr>
        <p:spPr bwMode="auto">
          <a:xfrm rot="21336632">
            <a:off x="628394" y="2100403"/>
            <a:ext cx="5015724" cy="230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62" tIns="45681" rIns="91362" bIns="45681">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zh-CN" sz="4000" dirty="0" err="1">
                <a:solidFill>
                  <a:srgbClr val="0070C0"/>
                </a:solidFill>
                <a:latin typeface="Arial-Rounded" pitchFamily="34" charset="0"/>
                <a:ea typeface="SimSun" pitchFamily="2" charset="-122"/>
                <a:cs typeface="Arial-Rounded" pitchFamily="34" charset="0"/>
                <a:sym typeface="+mn-lt"/>
              </a:rPr>
              <a:t>Bài</a:t>
            </a:r>
            <a:r>
              <a:rPr lang="en-US" altLang="zh-CN" sz="4000" dirty="0">
                <a:solidFill>
                  <a:srgbClr val="0070C0"/>
                </a:solidFill>
                <a:latin typeface="Arial-Rounded" pitchFamily="34" charset="0"/>
                <a:ea typeface="SimSun" pitchFamily="2" charset="-122"/>
                <a:cs typeface="Arial-Rounded" pitchFamily="34" charset="0"/>
                <a:sym typeface="+mn-lt"/>
              </a:rPr>
              <a:t> 11</a:t>
            </a:r>
          </a:p>
          <a:p>
            <a:pPr algn="ctr" fontAlgn="base">
              <a:spcBef>
                <a:spcPct val="0"/>
              </a:spcBef>
              <a:spcAft>
                <a:spcPct val="0"/>
              </a:spcAft>
            </a:pPr>
            <a:endParaRPr lang="en-US" altLang="zh-CN" sz="800" dirty="0">
              <a:solidFill>
                <a:srgbClr val="FF0000"/>
              </a:solidFill>
              <a:latin typeface="Arial-Rounded" pitchFamily="34" charset="0"/>
              <a:ea typeface="SimSun" pitchFamily="2" charset="-122"/>
              <a:cs typeface="Arial-Rounded" pitchFamily="34" charset="0"/>
              <a:sym typeface="+mn-lt"/>
            </a:endParaRPr>
          </a:p>
          <a:p>
            <a:pPr algn="ctr" fontAlgn="base">
              <a:spcBef>
                <a:spcPct val="0"/>
              </a:spcBef>
              <a:spcAft>
                <a:spcPct val="0"/>
              </a:spcAft>
            </a:pPr>
            <a:r>
              <a:rPr lang="en-US" altLang="zh-CN" sz="4800" b="1" dirty="0" err="1">
                <a:solidFill>
                  <a:srgbClr val="FF0000"/>
                </a:solidFill>
                <a:latin typeface="Arial-Rounded" pitchFamily="34" charset="0"/>
                <a:ea typeface="SimSun" pitchFamily="2" charset="-122"/>
                <a:cs typeface="Arial-Rounded" pitchFamily="34" charset="0"/>
                <a:sym typeface="+mn-lt"/>
              </a:rPr>
              <a:t>Sự</a:t>
            </a:r>
            <a:r>
              <a:rPr lang="en-US" altLang="zh-CN" sz="4800" b="1" dirty="0">
                <a:solidFill>
                  <a:srgbClr val="FF0000"/>
                </a:solidFill>
                <a:latin typeface="Arial-Rounded" pitchFamily="34" charset="0"/>
                <a:ea typeface="SimSun" pitchFamily="2" charset="-122"/>
                <a:cs typeface="Arial-Rounded" pitchFamily="34" charset="0"/>
                <a:sym typeface="+mn-lt"/>
              </a:rPr>
              <a:t> </a:t>
            </a:r>
            <a:r>
              <a:rPr lang="en-US" altLang="zh-CN" sz="4800" b="1" dirty="0" err="1">
                <a:solidFill>
                  <a:srgbClr val="FF0000"/>
                </a:solidFill>
                <a:latin typeface="Arial-Rounded" pitchFamily="34" charset="0"/>
                <a:ea typeface="SimSun" pitchFamily="2" charset="-122"/>
                <a:cs typeface="Arial-Rounded" pitchFamily="34" charset="0"/>
                <a:sym typeface="+mn-lt"/>
              </a:rPr>
              <a:t>tích</a:t>
            </a:r>
            <a:r>
              <a:rPr lang="en-US" altLang="zh-CN" sz="4800" b="1" dirty="0">
                <a:solidFill>
                  <a:srgbClr val="FF0000"/>
                </a:solidFill>
                <a:latin typeface="Arial-Rounded" pitchFamily="34" charset="0"/>
                <a:ea typeface="SimSun" pitchFamily="2" charset="-122"/>
                <a:cs typeface="Arial-Rounded" pitchFamily="34" charset="0"/>
                <a:sym typeface="+mn-lt"/>
              </a:rPr>
              <a:t> </a:t>
            </a:r>
            <a:r>
              <a:rPr lang="en-US" altLang="zh-CN" sz="4800" b="1" dirty="0" err="1">
                <a:solidFill>
                  <a:srgbClr val="FF0000"/>
                </a:solidFill>
                <a:latin typeface="Arial-Rounded" pitchFamily="34" charset="0"/>
                <a:ea typeface="SimSun" pitchFamily="2" charset="-122"/>
                <a:cs typeface="Arial-Rounded" pitchFamily="34" charset="0"/>
                <a:sym typeface="+mn-lt"/>
              </a:rPr>
              <a:t>cây</a:t>
            </a:r>
            <a:r>
              <a:rPr lang="en-US" altLang="zh-CN" sz="4800" b="1" dirty="0">
                <a:solidFill>
                  <a:srgbClr val="FF0000"/>
                </a:solidFill>
                <a:latin typeface="Arial-Rounded" pitchFamily="34" charset="0"/>
                <a:ea typeface="SimSun" pitchFamily="2" charset="-122"/>
                <a:cs typeface="Arial-Rounded" pitchFamily="34" charset="0"/>
                <a:sym typeface="+mn-lt"/>
              </a:rPr>
              <a:t> </a:t>
            </a:r>
            <a:r>
              <a:rPr lang="en-US" altLang="zh-CN" sz="4800" b="1" dirty="0" err="1">
                <a:solidFill>
                  <a:srgbClr val="FF0000"/>
                </a:solidFill>
                <a:latin typeface="Arial-Rounded" pitchFamily="34" charset="0"/>
                <a:ea typeface="SimSun" pitchFamily="2" charset="-122"/>
                <a:cs typeface="Arial-Rounded" pitchFamily="34" charset="0"/>
                <a:sym typeface="+mn-lt"/>
              </a:rPr>
              <a:t>thì</a:t>
            </a:r>
            <a:r>
              <a:rPr lang="en-US" altLang="zh-CN" sz="4800" b="1" dirty="0">
                <a:solidFill>
                  <a:srgbClr val="FF0000"/>
                </a:solidFill>
                <a:latin typeface="Arial-Rounded" pitchFamily="34" charset="0"/>
                <a:ea typeface="SimSun" pitchFamily="2" charset="-122"/>
                <a:cs typeface="Arial-Rounded" pitchFamily="34" charset="0"/>
                <a:sym typeface="+mn-lt"/>
              </a:rPr>
              <a:t> </a:t>
            </a:r>
            <a:r>
              <a:rPr lang="en-US" altLang="zh-CN" sz="4800" b="1" dirty="0" err="1">
                <a:solidFill>
                  <a:srgbClr val="FF0000"/>
                </a:solidFill>
                <a:latin typeface="Arial-Rounded" pitchFamily="34" charset="0"/>
                <a:ea typeface="SimSun" pitchFamily="2" charset="-122"/>
                <a:cs typeface="Arial-Rounded" pitchFamily="34" charset="0"/>
                <a:sym typeface="+mn-lt"/>
              </a:rPr>
              <a:t>là</a:t>
            </a:r>
            <a:r>
              <a:rPr lang="en-US" altLang="zh-CN" sz="4800" b="1" dirty="0">
                <a:solidFill>
                  <a:srgbClr val="FF0000"/>
                </a:solidFill>
                <a:latin typeface="Arial-Rounded" pitchFamily="34" charset="0"/>
                <a:ea typeface="SimSun" pitchFamily="2" charset="-122"/>
                <a:cs typeface="Arial-Rounded" pitchFamily="34" charset="0"/>
                <a:sym typeface="+mn-lt"/>
              </a:rPr>
              <a:t> </a:t>
            </a:r>
            <a:r>
              <a:rPr lang="en-US" altLang="zh-CN" sz="3200" dirty="0">
                <a:solidFill>
                  <a:srgbClr val="FF0000"/>
                </a:solidFill>
                <a:latin typeface="Arial-Rounded" pitchFamily="34" charset="0"/>
                <a:ea typeface="SimSun" pitchFamily="2" charset="-122"/>
                <a:cs typeface="Arial-Rounded" pitchFamily="34" charset="0"/>
                <a:sym typeface="+mn-lt"/>
              </a:rPr>
              <a:t>(</a:t>
            </a:r>
            <a:r>
              <a:rPr lang="en-US" altLang="zh-CN" sz="3200" dirty="0" err="1">
                <a:solidFill>
                  <a:srgbClr val="FF0000"/>
                </a:solidFill>
                <a:latin typeface="Arial-Rounded" pitchFamily="34" charset="0"/>
                <a:ea typeface="SimSun" pitchFamily="2" charset="-122"/>
                <a:cs typeface="Arial-Rounded" pitchFamily="34" charset="0"/>
                <a:sym typeface="+mn-lt"/>
              </a:rPr>
              <a:t>Tiết</a:t>
            </a:r>
            <a:r>
              <a:rPr lang="en-US" altLang="zh-CN" sz="3200" dirty="0">
                <a:solidFill>
                  <a:srgbClr val="FF0000"/>
                </a:solidFill>
                <a:latin typeface="Arial-Rounded" pitchFamily="34" charset="0"/>
                <a:ea typeface="SimSun" pitchFamily="2" charset="-122"/>
                <a:cs typeface="Arial-Rounded" pitchFamily="34" charset="0"/>
                <a:sym typeface="+mn-lt"/>
              </a:rPr>
              <a:t> </a:t>
            </a:r>
            <a:r>
              <a:rPr lang="vi-VN" altLang="zh-CN" sz="3200" dirty="0">
                <a:solidFill>
                  <a:srgbClr val="FF0000"/>
                </a:solidFill>
                <a:latin typeface="Arial-Rounded" pitchFamily="34" charset="0"/>
                <a:ea typeface="SimSun" pitchFamily="2" charset="-122"/>
                <a:cs typeface="Arial-Rounded" pitchFamily="34" charset="0"/>
                <a:sym typeface="+mn-lt"/>
              </a:rPr>
              <a:t>1</a:t>
            </a:r>
            <a:r>
              <a:rPr lang="en-US" altLang="zh-CN" sz="3200" dirty="0">
                <a:solidFill>
                  <a:srgbClr val="FF0000"/>
                </a:solidFill>
                <a:latin typeface="Arial-Rounded" pitchFamily="34" charset="0"/>
                <a:ea typeface="SimSun" pitchFamily="2" charset="-122"/>
                <a:cs typeface="Arial-Rounded" pitchFamily="34" charset="0"/>
                <a:sym typeface="+mn-lt"/>
              </a:rPr>
              <a:t>)</a:t>
            </a:r>
          </a:p>
        </p:txBody>
      </p:sp>
      <p:sp>
        <p:nvSpPr>
          <p:cNvPr id="8" name="TextBox 7"/>
          <p:cNvSpPr txBox="1"/>
          <p:nvPr/>
        </p:nvSpPr>
        <p:spPr>
          <a:xfrm rot="21401252">
            <a:off x="1217104" y="1584266"/>
            <a:ext cx="3276600" cy="584775"/>
          </a:xfrm>
          <a:prstGeom prst="rect">
            <a:avLst/>
          </a:prstGeom>
          <a:noFill/>
        </p:spPr>
        <p:txBody>
          <a:bodyPr wrap="square" lIns="91392" tIns="45696" rIns="91392" bIns="45696" rtlCol="0">
            <a:spAutoFit/>
          </a:bodyPr>
          <a:lstStyle/>
          <a:p>
            <a:pPr algn="ctr"/>
            <a:r>
              <a:rPr lang="en-US" sz="3200" b="1" u="sng" dirty="0" err="1">
                <a:latin typeface="HP001 4 hàng" panose="020B0603050302020204" pitchFamily="34" charset="0"/>
              </a:rPr>
              <a:t>Tiếng</a:t>
            </a:r>
            <a:r>
              <a:rPr lang="en-US" sz="3200" b="1" u="sng" dirty="0">
                <a:latin typeface="HP001 4 hàng" panose="020B0603050302020204" pitchFamily="34" charset="0"/>
              </a:rPr>
              <a:t> </a:t>
            </a:r>
            <a:r>
              <a:rPr lang="en-US" sz="3200" b="1" u="sng" dirty="0" err="1">
                <a:latin typeface="HP001 4 hàng" panose="020B0603050302020204" pitchFamily="34" charset="0"/>
              </a:rPr>
              <a:t>Việt</a:t>
            </a:r>
            <a:endParaRPr lang="en-US" sz="3200" b="1" u="sng" dirty="0">
              <a:latin typeface="HP001 4 hàng" panose="020B0603050302020204" pitchFamily="34" charset="0"/>
            </a:endParaRPr>
          </a:p>
        </p:txBody>
      </p:sp>
      <p:sp>
        <p:nvSpPr>
          <p:cNvPr id="9" name="TextBox 1"/>
          <p:cNvSpPr txBox="1"/>
          <p:nvPr/>
        </p:nvSpPr>
        <p:spPr>
          <a:xfrm>
            <a:off x="-2572492" y="503829"/>
            <a:ext cx="2057400" cy="2896925"/>
          </a:xfrm>
          <a:prstGeom prst="rect">
            <a:avLst/>
          </a:prstGeom>
          <a:solidFill>
            <a:schemeClr val="bg1"/>
          </a:solidFill>
        </p:spPr>
        <p:txBody>
          <a:bodyPr wrap="square" lIns="91392" tIns="45696" rIns="91392" bIns="4569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6422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500"/>
                                        <p:tgtEl>
                                          <p:spTgt spid="47108"/>
                                        </p:tgtEl>
                                      </p:cBhvr>
                                    </p:animEffect>
                                    <p:anim calcmode="lin" valueType="num">
                                      <p:cBhvr>
                                        <p:cTn id="8" dur="500" fill="hold"/>
                                        <p:tgtEl>
                                          <p:spTgt spid="47108"/>
                                        </p:tgtEl>
                                        <p:attrNameLst>
                                          <p:attrName>ppt_x</p:attrName>
                                        </p:attrNameLst>
                                      </p:cBhvr>
                                      <p:tavLst>
                                        <p:tav tm="0">
                                          <p:val>
                                            <p:strVal val="#ppt_x"/>
                                          </p:val>
                                        </p:tav>
                                        <p:tav tm="100000">
                                          <p:val>
                                            <p:strVal val="#ppt_x"/>
                                          </p:val>
                                        </p:tav>
                                      </p:tavLst>
                                    </p:anim>
                                    <p:anim calcmode="lin" valueType="num">
                                      <p:cBhvr>
                                        <p:cTn id="9" dur="500" fill="hold"/>
                                        <p:tgtEl>
                                          <p:spTgt spid="4710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5" presetClass="entr" presetSubtype="0" fill="hold" nodeType="afterEffect">
                                  <p:stCondLst>
                                    <p:cond delay="0"/>
                                  </p:stCondLst>
                                  <p:childTnLst>
                                    <p:set>
                                      <p:cBhvr>
                                        <p:cTn id="12" dur="1" fill="hold">
                                          <p:stCondLst>
                                            <p:cond delay="0"/>
                                          </p:stCondLst>
                                        </p:cTn>
                                        <p:tgtEl>
                                          <p:spTgt spid="47110"/>
                                        </p:tgtEl>
                                        <p:attrNameLst>
                                          <p:attrName>style.visibility</p:attrName>
                                        </p:attrNameLst>
                                      </p:cBhvr>
                                      <p:to>
                                        <p:strVal val="visible"/>
                                      </p:to>
                                    </p:set>
                                    <p:anim calcmode="lin" valueType="num">
                                      <p:cBhvr>
                                        <p:cTn id="13" dur="500" fill="hold"/>
                                        <p:tgtEl>
                                          <p:spTgt spid="47110"/>
                                        </p:tgtEl>
                                        <p:attrNameLst>
                                          <p:attrName>ppt_w</p:attrName>
                                        </p:attrNameLst>
                                      </p:cBhvr>
                                      <p:tavLst>
                                        <p:tav tm="0">
                                          <p:val>
                                            <p:fltVal val="0"/>
                                          </p:val>
                                        </p:tav>
                                        <p:tav tm="100000">
                                          <p:val>
                                            <p:strVal val="#ppt_w"/>
                                          </p:val>
                                        </p:tav>
                                      </p:tavLst>
                                    </p:anim>
                                    <p:anim calcmode="lin" valueType="num">
                                      <p:cBhvr>
                                        <p:cTn id="14" dur="500" fill="hold"/>
                                        <p:tgtEl>
                                          <p:spTgt spid="47110"/>
                                        </p:tgtEl>
                                        <p:attrNameLst>
                                          <p:attrName>ppt_h</p:attrName>
                                        </p:attrNameLst>
                                      </p:cBhvr>
                                      <p:tavLst>
                                        <p:tav tm="0">
                                          <p:val>
                                            <p:fltVal val="0"/>
                                          </p:val>
                                        </p:tav>
                                        <p:tav tm="100000">
                                          <p:val>
                                            <p:strVal val="#ppt_h"/>
                                          </p:val>
                                        </p:tav>
                                      </p:tavLst>
                                    </p:anim>
                                    <p:anim calcmode="lin" valueType="num">
                                      <p:cBhvr>
                                        <p:cTn id="15" dur="5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6" dur="500" fill="hold"/>
                                        <p:tgtEl>
                                          <p:spTgt spid="47110"/>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16" presetClass="entr" presetSubtype="37" fill="hold" nodeType="afterEffect">
                                  <p:stCondLst>
                                    <p:cond delay="0"/>
                                  </p:stCondLst>
                                  <p:childTnLst>
                                    <p:set>
                                      <p:cBhvr>
                                        <p:cTn id="19" dur="1" fill="hold">
                                          <p:stCondLst>
                                            <p:cond delay="0"/>
                                          </p:stCondLst>
                                        </p:cTn>
                                        <p:tgtEl>
                                          <p:spTgt spid="47111"/>
                                        </p:tgtEl>
                                        <p:attrNameLst>
                                          <p:attrName>style.visibility</p:attrName>
                                        </p:attrNameLst>
                                      </p:cBhvr>
                                      <p:to>
                                        <p:strVal val="visible"/>
                                      </p:to>
                                    </p:set>
                                    <p:animEffect transition="in" filter="barn(outVertical)">
                                      <p:cBhvr>
                                        <p:cTn id="20" dur="500"/>
                                        <p:tgtEl>
                                          <p:spTgt spid="47111"/>
                                        </p:tgtEl>
                                      </p:cBhvr>
                                    </p:animEffect>
                                  </p:childTnLst>
                                </p:cTn>
                              </p:par>
                            </p:childTnLst>
                          </p:cTn>
                        </p:par>
                        <p:par>
                          <p:cTn id="21" fill="hold" nodeType="withGroup">
                            <p:stCondLst>
                              <p:cond delay="1500"/>
                            </p:stCondLst>
                            <p:childTnLst>
                              <p:par>
                                <p:cTn id="22" presetID="47" presetClass="entr" presetSubtype="0" fill="hold" nodeType="afterEffect">
                                  <p:stCondLst>
                                    <p:cond delay="0"/>
                                  </p:stCondLst>
                                  <p:childTnLst>
                                    <p:set>
                                      <p:cBhvr>
                                        <p:cTn id="23" dur="1" fill="hold">
                                          <p:stCondLst>
                                            <p:cond delay="0"/>
                                          </p:stCondLst>
                                        </p:cTn>
                                        <p:tgtEl>
                                          <p:spTgt spid="47109"/>
                                        </p:tgtEl>
                                        <p:attrNameLst>
                                          <p:attrName>style.visibility</p:attrName>
                                        </p:attrNameLst>
                                      </p:cBhvr>
                                      <p:to>
                                        <p:strVal val="visible"/>
                                      </p:to>
                                    </p:set>
                                    <p:animEffect transition="in" filter="fade">
                                      <p:cBhvr>
                                        <p:cTn id="24" dur="500"/>
                                        <p:tgtEl>
                                          <p:spTgt spid="47109"/>
                                        </p:tgtEl>
                                      </p:cBhvr>
                                    </p:animEffect>
                                    <p:anim calcmode="lin" valueType="num">
                                      <p:cBhvr>
                                        <p:cTn id="25" dur="500" fill="hold"/>
                                        <p:tgtEl>
                                          <p:spTgt spid="47109"/>
                                        </p:tgtEl>
                                        <p:attrNameLst>
                                          <p:attrName>ppt_x</p:attrName>
                                        </p:attrNameLst>
                                      </p:cBhvr>
                                      <p:tavLst>
                                        <p:tav tm="0">
                                          <p:val>
                                            <p:strVal val="#ppt_x"/>
                                          </p:val>
                                        </p:tav>
                                        <p:tav tm="100000">
                                          <p:val>
                                            <p:strVal val="#ppt_x"/>
                                          </p:val>
                                        </p:tav>
                                      </p:tavLst>
                                    </p:anim>
                                    <p:anim calcmode="lin" valueType="num">
                                      <p:cBhvr>
                                        <p:cTn id="26" dur="500" fill="hold"/>
                                        <p:tgtEl>
                                          <p:spTgt spid="4710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par>
                          <p:cTn id="35" fill="hold">
                            <p:stCondLst>
                              <p:cond delay="500"/>
                            </p:stCondLst>
                            <p:childTnLst>
                              <p:par>
                                <p:cTn id="36" presetID="56" presetClass="entr" presetSubtype="0" fill="hold" grpId="0" nodeType="afterEffect">
                                  <p:stCondLst>
                                    <p:cond delay="0"/>
                                  </p:stCondLst>
                                  <p:iterate type="lt">
                                    <p:tmPct val="10000"/>
                                  </p:iterate>
                                  <p:childTnLst>
                                    <p:set>
                                      <p:cBhvr>
                                        <p:cTn id="37" dur="1" fill="hold">
                                          <p:stCondLst>
                                            <p:cond delay="0"/>
                                          </p:stCondLst>
                                        </p:cTn>
                                        <p:tgtEl>
                                          <p:spTgt spid="7"/>
                                        </p:tgtEl>
                                        <p:attrNameLst>
                                          <p:attrName>style.visibility</p:attrName>
                                        </p:attrNameLst>
                                      </p:cBhvr>
                                      <p:to>
                                        <p:strVal val="visible"/>
                                      </p:to>
                                    </p:set>
                                    <p:anim by="(-#ppt_w*2)" calcmode="lin" valueType="num">
                                      <p:cBhvr rctx="PPT">
                                        <p:cTn id="38" dur="250" autoRev="1" fill="hold">
                                          <p:stCondLst>
                                            <p:cond delay="0"/>
                                          </p:stCondLst>
                                        </p:cTn>
                                        <p:tgtEl>
                                          <p:spTgt spid="7"/>
                                        </p:tgtEl>
                                        <p:attrNameLst>
                                          <p:attrName>ppt_w</p:attrName>
                                        </p:attrNameLst>
                                      </p:cBhvr>
                                    </p:anim>
                                    <p:anim by="(#ppt_w*0.50)" calcmode="lin" valueType="num">
                                      <p:cBhvr>
                                        <p:cTn id="39" dur="250" decel="50000" autoRev="1" fill="hold">
                                          <p:stCondLst>
                                            <p:cond delay="0"/>
                                          </p:stCondLst>
                                        </p:cTn>
                                        <p:tgtEl>
                                          <p:spTgt spid="7"/>
                                        </p:tgtEl>
                                        <p:attrNameLst>
                                          <p:attrName>ppt_x</p:attrName>
                                        </p:attrNameLst>
                                      </p:cBhvr>
                                    </p:anim>
                                    <p:anim from="(-#ppt_h/2)" to="(#ppt_y)" calcmode="lin" valueType="num">
                                      <p:cBhvr>
                                        <p:cTn id="40" dur="500" fill="hold">
                                          <p:stCondLst>
                                            <p:cond delay="0"/>
                                          </p:stCondLst>
                                        </p:cTn>
                                        <p:tgtEl>
                                          <p:spTgt spid="7"/>
                                        </p:tgtEl>
                                        <p:attrNameLst>
                                          <p:attrName>ppt_y</p:attrName>
                                        </p:attrNameLst>
                                      </p:cBhvr>
                                    </p:anim>
                                    <p:animRot by="21600000">
                                      <p:cBhvr>
                                        <p:cTn id="41" dur="5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90500" y="179949"/>
            <a:ext cx="9410700" cy="5058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2402" y="19051"/>
            <a:ext cx="847725" cy="490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2415" y="509588"/>
            <a:ext cx="833783" cy="461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1"/>
          <p:cNvSpPr txBox="1"/>
          <p:nvPr/>
        </p:nvSpPr>
        <p:spPr>
          <a:xfrm>
            <a:off x="-2572492" y="503829"/>
            <a:ext cx="2057400" cy="2896925"/>
          </a:xfrm>
          <a:prstGeom prst="rect">
            <a:avLst/>
          </a:prstGeom>
          <a:solidFill>
            <a:schemeClr val="bg1"/>
          </a:solidFill>
        </p:spPr>
        <p:txBody>
          <a:bodyPr wrap="square" lIns="91392" tIns="45696" rIns="91392" bIns="4569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986195" y="502041"/>
            <a:ext cx="8157817" cy="477054"/>
          </a:xfrm>
          <a:prstGeom prst="rect">
            <a:avLst/>
          </a:prstGeom>
          <a:noFill/>
        </p:spPr>
        <p:txBody>
          <a:bodyPr wrap="square" lIns="91392" tIns="45696" rIns="91392" bIns="45696" rtlCol="0">
            <a:spAutoFit/>
          </a:bodyPr>
          <a:lstStyle/>
          <a:p>
            <a:pPr defTabSz="913860"/>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tên</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số</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rau</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mà</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biết</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AutoShape 2" descr="Hình ảnh cây tre đẹp nhất - kiên cường, dẻo da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92" tIns="45696" rIns="91392" bIns="45696" numCol="1" anchor="t" anchorCtr="0" compatLnSpc="1">
            <a:prstTxWarp prst="textNoShape">
              <a:avLst/>
            </a:prstTxWarp>
          </a:bodyPr>
          <a:lstStyle/>
          <a:p>
            <a:pPr defTabSz="913860"/>
            <a:endParaRPr lang="en-US">
              <a:solidFill>
                <a:prstClr val="black"/>
              </a:solidFill>
            </a:endParaRPr>
          </a:p>
        </p:txBody>
      </p:sp>
      <p:sp>
        <p:nvSpPr>
          <p:cNvPr id="3" name="AutoShape 4" descr="Hình ảnh cây tre đẹp nhất - kiên cường, dẻo dai"/>
          <p:cNvSpPr>
            <a:spLocks noChangeAspect="1" noChangeArrowheads="1"/>
          </p:cNvSpPr>
          <p:nvPr/>
        </p:nvSpPr>
        <p:spPr bwMode="auto">
          <a:xfrm>
            <a:off x="307975" y="794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92" tIns="45696" rIns="91392" bIns="45696" numCol="1" anchor="t" anchorCtr="0" compatLnSpc="1">
            <a:prstTxWarp prst="textNoShape">
              <a:avLst/>
            </a:prstTxWarp>
          </a:bodyPr>
          <a:lstStyle/>
          <a:p>
            <a:pPr defTabSz="913860"/>
            <a:endParaRPr lang="en-US">
              <a:solidFill>
                <a:prstClr val="black"/>
              </a:solidFill>
            </a:endParaRPr>
          </a:p>
        </p:txBody>
      </p:sp>
      <p:sp>
        <p:nvSpPr>
          <p:cNvPr id="6" name="AutoShape 6" descr="Hình ảnh cây tre đẹp nhất - kiên cường, dẻo dai"/>
          <p:cNvSpPr>
            <a:spLocks noChangeAspect="1" noChangeArrowheads="1"/>
          </p:cNvSpPr>
          <p:nvPr/>
        </p:nvSpPr>
        <p:spPr bwMode="auto">
          <a:xfrm>
            <a:off x="460375" y="16034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92" tIns="45696" rIns="91392" bIns="45696" numCol="1" anchor="t" anchorCtr="0" compatLnSpc="1">
            <a:prstTxWarp prst="textNoShape">
              <a:avLst/>
            </a:prstTxWarp>
          </a:bodyPr>
          <a:lstStyle/>
          <a:p>
            <a:pPr defTabSz="913860"/>
            <a:endParaRPr lang="en-US">
              <a:solidFill>
                <a:prstClr val="black"/>
              </a:solidFill>
            </a:endParaRPr>
          </a:p>
        </p:txBody>
      </p:sp>
      <p:sp>
        <p:nvSpPr>
          <p:cNvPr id="12" name="AutoShape 8" descr="Hình ảnh cây tre đẹp nhất - kiên cường, dẻo dai"/>
          <p:cNvSpPr>
            <a:spLocks noChangeAspect="1" noChangeArrowheads="1"/>
          </p:cNvSpPr>
          <p:nvPr/>
        </p:nvSpPr>
        <p:spPr bwMode="auto">
          <a:xfrm>
            <a:off x="612775" y="3127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92" tIns="45696" rIns="91392" bIns="45696" numCol="1" anchor="t" anchorCtr="0" compatLnSpc="1">
            <a:prstTxWarp prst="textNoShape">
              <a:avLst/>
            </a:prstTxWarp>
          </a:bodyPr>
          <a:lstStyle/>
          <a:p>
            <a:pPr defTabSz="913860"/>
            <a:endParaRPr lang="en-US">
              <a:solidFill>
                <a:prstClr val="black"/>
              </a:solidFill>
            </a:endParaRPr>
          </a:p>
        </p:txBody>
      </p:sp>
      <p:pic>
        <p:nvPicPr>
          <p:cNvPr id="1026" name="Picture 2" descr="Work Out Fitness Sticker By Aminal Sticker for iOS &amp;amp; Android | GIPHY in  2021 | Cute questions, Imessage sticker, Kawaii anime"/>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24000" y="1085017"/>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205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32"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ou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01439" y="133350"/>
            <a:ext cx="7493546" cy="4028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2415" y="64697"/>
            <a:ext cx="833783" cy="461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1"/>
          <p:cNvSpPr txBox="1"/>
          <p:nvPr/>
        </p:nvSpPr>
        <p:spPr>
          <a:xfrm>
            <a:off x="-2572492" y="503829"/>
            <a:ext cx="2057400" cy="2896925"/>
          </a:xfrm>
          <a:prstGeom prst="rect">
            <a:avLst/>
          </a:prstGeom>
          <a:solidFill>
            <a:schemeClr val="bg1"/>
          </a:solidFill>
        </p:spPr>
        <p:txBody>
          <a:bodyPr wrap="square" lIns="91392" tIns="45696" rIns="91392" bIns="4569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986195" y="57150"/>
            <a:ext cx="8157817" cy="477054"/>
          </a:xfrm>
          <a:prstGeom prst="rect">
            <a:avLst/>
          </a:prstGeom>
          <a:noFill/>
        </p:spPr>
        <p:txBody>
          <a:bodyPr wrap="square" lIns="91392" tIns="45696" rIns="91392" bIns="45696" rtlCol="0">
            <a:spAutoFit/>
          </a:bodyPr>
          <a:lstStyle/>
          <a:p>
            <a:pPr defTabSz="913860"/>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tên</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số</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rau</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mà</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biết</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AutoShape 2" descr="Hình ảnh cây tre đẹp nhất - kiên cường, dẻo da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92" tIns="45696" rIns="91392" bIns="45696" numCol="1" anchor="t" anchorCtr="0" compatLnSpc="1">
            <a:prstTxWarp prst="textNoShape">
              <a:avLst/>
            </a:prstTxWarp>
          </a:bodyPr>
          <a:lstStyle/>
          <a:p>
            <a:pPr defTabSz="913860"/>
            <a:endParaRPr lang="en-US">
              <a:solidFill>
                <a:prstClr val="black"/>
              </a:solidFill>
            </a:endParaRPr>
          </a:p>
        </p:txBody>
      </p:sp>
      <p:sp>
        <p:nvSpPr>
          <p:cNvPr id="3" name="AutoShape 4" descr="Hình ảnh cây tre đẹp nhất - kiên cường, dẻo dai"/>
          <p:cNvSpPr>
            <a:spLocks noChangeAspect="1" noChangeArrowheads="1"/>
          </p:cNvSpPr>
          <p:nvPr/>
        </p:nvSpPr>
        <p:spPr bwMode="auto">
          <a:xfrm>
            <a:off x="307975" y="794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92" tIns="45696" rIns="91392" bIns="45696" numCol="1" anchor="t" anchorCtr="0" compatLnSpc="1">
            <a:prstTxWarp prst="textNoShape">
              <a:avLst/>
            </a:prstTxWarp>
          </a:bodyPr>
          <a:lstStyle/>
          <a:p>
            <a:pPr defTabSz="913860"/>
            <a:endParaRPr lang="en-US">
              <a:solidFill>
                <a:prstClr val="black"/>
              </a:solidFill>
            </a:endParaRPr>
          </a:p>
        </p:txBody>
      </p:sp>
      <p:sp>
        <p:nvSpPr>
          <p:cNvPr id="6" name="AutoShape 6" descr="Hình ảnh cây tre đẹp nhất - kiên cường, dẻo dai"/>
          <p:cNvSpPr>
            <a:spLocks noChangeAspect="1" noChangeArrowheads="1"/>
          </p:cNvSpPr>
          <p:nvPr/>
        </p:nvSpPr>
        <p:spPr bwMode="auto">
          <a:xfrm>
            <a:off x="460375" y="16034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92" tIns="45696" rIns="91392" bIns="45696" numCol="1" anchor="t" anchorCtr="0" compatLnSpc="1">
            <a:prstTxWarp prst="textNoShape">
              <a:avLst/>
            </a:prstTxWarp>
          </a:bodyPr>
          <a:lstStyle/>
          <a:p>
            <a:pPr defTabSz="913860"/>
            <a:endParaRPr lang="en-US">
              <a:solidFill>
                <a:prstClr val="black"/>
              </a:solidFill>
            </a:endParaRPr>
          </a:p>
        </p:txBody>
      </p:sp>
      <p:sp>
        <p:nvSpPr>
          <p:cNvPr id="12" name="AutoShape 8" descr="Hình ảnh cây tre đẹp nhất - kiên cường, dẻo dai"/>
          <p:cNvSpPr>
            <a:spLocks noChangeAspect="1" noChangeArrowheads="1"/>
          </p:cNvSpPr>
          <p:nvPr/>
        </p:nvSpPr>
        <p:spPr bwMode="auto">
          <a:xfrm>
            <a:off x="612775" y="3127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92" tIns="45696" rIns="91392" bIns="45696" numCol="1" anchor="t" anchorCtr="0" compatLnSpc="1">
            <a:prstTxWarp prst="textNoShape">
              <a:avLst/>
            </a:prstTxWarp>
          </a:bodyPr>
          <a:lstStyle/>
          <a:p>
            <a:pPr defTabSz="913860"/>
            <a:endParaRPr lang="en-US">
              <a:solidFill>
                <a:prstClr val="black"/>
              </a:solidFill>
            </a:endParaRPr>
          </a:p>
        </p:txBody>
      </p:sp>
      <p:sp>
        <p:nvSpPr>
          <p:cNvPr id="4" name="Rectangle 3"/>
          <p:cNvSpPr/>
          <p:nvPr/>
        </p:nvSpPr>
        <p:spPr>
          <a:xfrm>
            <a:off x="634860" y="4095757"/>
            <a:ext cx="8432940" cy="1384946"/>
          </a:xfrm>
          <a:prstGeom prst="rect">
            <a:avLst/>
          </a:prstGeom>
        </p:spPr>
        <p:txBody>
          <a:bodyPr wrap="square" lIns="91392" tIns="45696" rIns="91392" bIns="45696">
            <a:spAutoFit/>
          </a:bodyPr>
          <a:lstStyle/>
          <a:p>
            <a:pPr defTabSz="913838"/>
            <a:r>
              <a:rPr lang="en-US" sz="2800"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Gợi</a:t>
            </a:r>
            <a:r>
              <a:rPr lang="en-US" sz="28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ý:</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Một số cây rau mà em biết là: cải bắp, su hào, súp lơ, cà chua, rau cải, rau ngót, rau muống,…</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37210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1000"/>
                            </p:stCondLst>
                            <p:childTnLst>
                              <p:par>
                                <p:cTn id="14" presetID="6" presetClass="entr" presetSubtype="32"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ou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1657364"/>
            <a:ext cx="9144000" cy="3463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19967">
            <a:off x="3199560" y="-1245187"/>
            <a:ext cx="5894975" cy="3716491"/>
          </a:xfrm>
          <a:prstGeom prst="rect">
            <a:avLst/>
          </a:prstGeom>
        </p:spPr>
      </p:pic>
      <p:sp>
        <p:nvSpPr>
          <p:cNvPr id="8" name="TextBox 7"/>
          <p:cNvSpPr txBox="1"/>
          <p:nvPr/>
        </p:nvSpPr>
        <p:spPr>
          <a:xfrm>
            <a:off x="4267201" y="489834"/>
            <a:ext cx="4064481" cy="1198685"/>
          </a:xfrm>
          <a:prstGeom prst="rect">
            <a:avLst/>
          </a:prstGeom>
          <a:noFill/>
        </p:spPr>
        <p:txBody>
          <a:bodyPr wrap="square" lIns="44080" tIns="22046" rIns="44080" bIns="22046" rtlCol="0">
            <a:spAutoFit/>
          </a:bodyPr>
          <a:lstStyle/>
          <a:p>
            <a:pPr algn="ctr"/>
            <a:r>
              <a:rPr lang="en-US" sz="2500" dirty="0" err="1">
                <a:latin typeface="Arial-Rounded" panose="020B0500000000000000" pitchFamily="34" charset="0"/>
                <a:ea typeface="Arial-Rounded" panose="020B0500000000000000" pitchFamily="34" charset="0"/>
                <a:cs typeface="Arial-Rounded" panose="020B0500000000000000" pitchFamily="34" charset="0"/>
              </a:rPr>
              <a:t>Quan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sát</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2500" dirty="0">
                <a:latin typeface="Arial-Rounded" panose="020B0500000000000000" pitchFamily="34" charset="0"/>
                <a:ea typeface="Arial-Rounded" panose="020B0500000000000000" pitchFamily="34" charset="0"/>
                <a:cs typeface="Arial-Rounded" panose="020B0500000000000000" pitchFamily="34" charset="0"/>
              </a:rPr>
              <a:t> minh </a:t>
            </a:r>
            <a:r>
              <a:rPr lang="en-US" sz="2500" dirty="0" err="1">
                <a:latin typeface="Arial-Rounded" panose="020B0500000000000000" pitchFamily="34" charset="0"/>
                <a:ea typeface="Arial-Rounded" panose="020B0500000000000000" pitchFamily="34" charset="0"/>
                <a:cs typeface="Arial-Rounded" panose="020B0500000000000000" pitchFamily="34" charset="0"/>
              </a:rPr>
              <a:t>họa</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bài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đọc</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em</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nhìn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gì</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bức</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2500" dirty="0">
                <a:latin typeface="Arial-Rounded" panose="020B0500000000000000" pitchFamily="34" charset="0"/>
                <a:ea typeface="Arial-Rounded" panose="020B0500000000000000" pitchFamily="34" charset="0"/>
                <a:cs typeface="Arial-Rounded" panose="020B0500000000000000" pitchFamily="34" charset="0"/>
              </a:rPr>
              <a:t>?</a:t>
            </a:r>
            <a:endParaRPr lang="en-US" sz="25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1"/>
          <p:cNvSpPr txBox="1"/>
          <p:nvPr/>
        </p:nvSpPr>
        <p:spPr>
          <a:xfrm>
            <a:off x="-2572492" y="503829"/>
            <a:ext cx="2057400" cy="2896925"/>
          </a:xfrm>
          <a:prstGeom prst="rect">
            <a:avLst/>
          </a:prstGeom>
          <a:solidFill>
            <a:schemeClr val="bg1"/>
          </a:solidFill>
        </p:spPr>
        <p:txBody>
          <a:bodyPr wrap="square" lIns="91392" tIns="45696" rIns="91392" bIns="4569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7064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97" y="29453"/>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xmlns="" id="{C07B3502-F58A-46C0-88F8-3DE26F98CD3F}"/>
              </a:ext>
            </a:extLst>
          </p:cNvPr>
          <p:cNvSpPr txBox="1"/>
          <p:nvPr/>
        </p:nvSpPr>
        <p:spPr>
          <a:xfrm>
            <a:off x="457201" y="11864"/>
            <a:ext cx="1418198" cy="461643"/>
          </a:xfrm>
          <a:prstGeom prst="rect">
            <a:avLst/>
          </a:prstGeom>
          <a:noFill/>
        </p:spPr>
        <p:txBody>
          <a:bodyPr wrap="square" lIns="91390" tIns="45695" rIns="91390" bIns="45695" rtlCol="0">
            <a:spAutoFit/>
          </a:bodyPr>
          <a:lstStyle/>
          <a:p>
            <a:pPr algn="ctr" defTabSz="913838">
              <a:lnSpc>
                <a:spcPct val="150000"/>
              </a:lnSpc>
            </a:pPr>
            <a:r>
              <a:rPr lang="vi-VN" sz="1600"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 </a:t>
            </a:r>
            <a:r>
              <a:rPr lang="en-GB" sz="1600"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MẪU</a:t>
            </a:r>
            <a:endParaRPr lang="en-US" sz="1600"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3503408" y="57150"/>
            <a:ext cx="3253607" cy="461645"/>
          </a:xfrm>
          <a:prstGeom prst="rect">
            <a:avLst/>
          </a:prstGeom>
        </p:spPr>
        <p:txBody>
          <a:bodyPr wrap="none" lIns="91392" tIns="45696" rIns="91392" bIns="45696">
            <a:spAutoFit/>
          </a:bodyPr>
          <a:lstStyle/>
          <a:p>
            <a:pPr defTabSz="913838"/>
            <a:r>
              <a:rPr lang="en-US"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SỰ TÍCH CÂY THÌ LÀ</a:t>
            </a:r>
            <a:endParaRPr lang="en-US" sz="24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50396" y="473513"/>
            <a:ext cx="8941206" cy="4524295"/>
          </a:xfrm>
          <a:prstGeom prst="rect">
            <a:avLst/>
          </a:prstGeom>
        </p:spPr>
        <p:txBody>
          <a:bodyPr wrap="square" lIns="91392" tIns="45696" rIns="91392" bIns="45696">
            <a:spAutoFit/>
          </a:bodyPr>
          <a:lstStyle/>
          <a:p>
            <a:pPr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Ngày xưa, cây cối trên trái đất chưa có tên gọi. Trời bèn gọi chúng lên để đặt tên. Cây cối mừng rỡ kéo nhau lên trời. Trời chỉ tay vào từng cây và đặt tên: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Chú thì ta đặt tên cho là cây dừa.</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Chú thì ta đặt tên cho là cây cau.</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Chú thì ta đặt tên cho là cây mít...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Trời đặt tên mãi mà vẫn chưa hết. Về sau, trời chỉ nói vắn tắt: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Chú thì là cây cải.</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Chú là cây ớt.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Chú là cây tỏi...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Khi các loài cây đều đã có tên, bỗng một cái cây dáng mảnh khảnh, lá nhỏ xíu đến xin đặt tên.</a:t>
            </a:r>
          </a:p>
        </p:txBody>
      </p:sp>
      <p:sp>
        <p:nvSpPr>
          <p:cNvPr id="8" name="TextBox 1"/>
          <p:cNvSpPr txBox="1"/>
          <p:nvPr/>
        </p:nvSpPr>
        <p:spPr>
          <a:xfrm>
            <a:off x="-2572492" y="503829"/>
            <a:ext cx="2057400" cy="2896925"/>
          </a:xfrm>
          <a:prstGeom prst="rect">
            <a:avLst/>
          </a:prstGeom>
          <a:solidFill>
            <a:schemeClr val="bg1"/>
          </a:solidFill>
        </p:spPr>
        <p:txBody>
          <a:bodyPr wrap="square" lIns="91392" tIns="45696" rIns="91392" bIns="4569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2491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343400" y="3333764"/>
            <a:ext cx="4800600" cy="1787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97" y="29453"/>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xmlns="" id="{C07B3502-F58A-46C0-88F8-3DE26F98CD3F}"/>
              </a:ext>
            </a:extLst>
          </p:cNvPr>
          <p:cNvSpPr txBox="1"/>
          <p:nvPr/>
        </p:nvSpPr>
        <p:spPr>
          <a:xfrm>
            <a:off x="457201" y="11864"/>
            <a:ext cx="1418198" cy="507828"/>
          </a:xfrm>
          <a:prstGeom prst="rect">
            <a:avLst/>
          </a:prstGeom>
          <a:noFill/>
        </p:spPr>
        <p:txBody>
          <a:bodyPr wrap="square" lIns="91390" tIns="45695" rIns="91390" bIns="45695" rtlCol="0">
            <a:spAutoFit/>
          </a:bodyPr>
          <a:lstStyle/>
          <a:p>
            <a:pPr algn="ctr" defTabSz="913838">
              <a:lnSpc>
                <a:spcPct val="150000"/>
              </a:lnSpc>
            </a:pPr>
            <a:r>
              <a:rPr lang="vi-VN"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 </a:t>
            </a:r>
            <a:r>
              <a:rPr lang="en-GB"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MẪU</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3503408" y="57151"/>
            <a:ext cx="3735641" cy="519350"/>
          </a:xfrm>
          <a:prstGeom prst="rect">
            <a:avLst/>
          </a:prstGeom>
        </p:spPr>
        <p:txBody>
          <a:bodyPr wrap="none" lIns="91392" tIns="45696" rIns="91392" bIns="45696">
            <a:spAutoFit/>
          </a:bodyPr>
          <a:lstStyle/>
          <a:p>
            <a:pPr defTabSz="913838"/>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SỰ TÍCH CÂY THÌ LÀ</a:t>
            </a:r>
            <a:endParaRPr lang="en-US"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9"/>
            <a:ext cx="2057400" cy="2896925"/>
          </a:xfrm>
          <a:prstGeom prst="rect">
            <a:avLst/>
          </a:prstGeom>
          <a:solidFill>
            <a:schemeClr val="bg1"/>
          </a:solidFill>
        </p:spPr>
        <p:txBody>
          <a:bodyPr wrap="square" lIns="91392" tIns="45696" rIns="91392" bIns="4569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7202" y="514351"/>
            <a:ext cx="8458198" cy="4154984"/>
          </a:xfrm>
          <a:prstGeom prst="rect">
            <a:avLst/>
          </a:prstGeom>
        </p:spPr>
        <p:txBody>
          <a:bodyPr wrap="square" lIns="91412" tIns="45706" rIns="91412" bIns="45706">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Chú bé tí xíu, chú có ích gì để ta đặt tên nào? - Trời hỏi.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Cây nhỏ liền thưa:</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Thưa trời, khi nấu canh riêu cá hoặc làm chả cá, chả mực mà không có con thì mất cả ngon ạ.</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Trời liền bảo:</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Ừ, để ta nghĩ cho một cái tên. Tên chủ thì... là... thì... là...</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Trời còn đang suy nghĩ, cây nhỏ đã chạy đi xa rồi. Nó mừng rỡ khoe với bạn bè:</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Trời đặt tên cho tôi là cây “thì là” đấy!</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a:t>
            </a:r>
            <a:r>
              <a:rPr lang="vi-VN" sz="2400" i="1" dirty="0">
                <a:latin typeface="Arial-Rounded" panose="020B0500000000000000" pitchFamily="34" charset="0"/>
                <a:ea typeface="Arial-Rounded" panose="020B0500000000000000" pitchFamily="34" charset="0"/>
                <a:cs typeface="Arial-Rounded" panose="020B0500000000000000" pitchFamily="34" charset="0"/>
              </a:rPr>
              <a:t>Sự tích cây thì là</a:t>
            </a:r>
            <a:r>
              <a:rPr lang="vi-VN" sz="2400" dirty="0">
                <a:latin typeface="Arial-Rounded" panose="020B0500000000000000" pitchFamily="34" charset="0"/>
                <a:ea typeface="Arial-Rounded" panose="020B0500000000000000" pitchFamily="34" charset="0"/>
                <a:cs typeface="Arial-Rounded" panose="020B0500000000000000" pitchFamily="34" charset="0"/>
              </a:rPr>
              <a:t> – Trịnh Mạnh kể)</a:t>
            </a:r>
            <a:endParaRPr lang="en-US" sz="2400" dirty="0"/>
          </a:p>
        </p:txBody>
      </p:sp>
    </p:spTree>
    <p:extLst>
      <p:ext uri="{BB962C8B-B14F-4D97-AF65-F5344CB8AC3E}">
        <p14:creationId xmlns:p14="http://schemas.microsoft.com/office/powerpoint/2010/main" val="3382741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97" y="29453"/>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xmlns="" id="{C07B3502-F58A-46C0-88F8-3DE26F98CD3F}"/>
              </a:ext>
            </a:extLst>
          </p:cNvPr>
          <p:cNvSpPr txBox="1"/>
          <p:nvPr/>
        </p:nvSpPr>
        <p:spPr>
          <a:xfrm>
            <a:off x="540803" y="11868"/>
            <a:ext cx="754599" cy="507809"/>
          </a:xfrm>
          <a:prstGeom prst="rect">
            <a:avLst/>
          </a:prstGeom>
          <a:noFill/>
        </p:spPr>
        <p:txBody>
          <a:bodyPr wrap="square" lIns="91390" tIns="45695" rIns="91390" bIns="45695" rtlCol="0">
            <a:spAutoFit/>
          </a:bodyPr>
          <a:lstStyle/>
          <a:p>
            <a:pPr algn="ctr" defTabSz="913838">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2286000" y="74037"/>
            <a:ext cx="3733800" cy="523200"/>
          </a:xfrm>
          <a:prstGeom prst="rect">
            <a:avLst/>
          </a:prstGeom>
        </p:spPr>
        <p:txBody>
          <a:bodyPr wrap="square" lIns="91392" tIns="45696" rIns="91392" bIns="45696">
            <a:spAutoFit/>
          </a:bodyPr>
          <a:lstStyle/>
          <a:p>
            <a:pPr defTabSz="913838"/>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SỰ TÍCH CÂY THÌ LÀ</a:t>
            </a:r>
            <a:endParaRPr lang="en-US"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50397" y="531590"/>
            <a:ext cx="9017405" cy="4524295"/>
          </a:xfrm>
          <a:prstGeom prst="rect">
            <a:avLst/>
          </a:prstGeom>
        </p:spPr>
        <p:txBody>
          <a:bodyPr wrap="square" lIns="91392" tIns="45696" rIns="91392" bIns="45696">
            <a:spAutoFit/>
          </a:bodyPr>
          <a:lstStyle/>
          <a:p>
            <a:pPr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Ngày xưa, cây cối trên trái đất chưa có tên gọi. Trời bèn gọi chúng lên để đặt tên. Cây cối mừng rỡ kéo nhau lên trời. Trời chỉ tay vào từng cây và đặt tên: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Chú thì ta đặt tên cho là cây dừa.</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Chú thì ta đặt tên cho là cây cau.</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Chú thì ta đặt tên cho là cây mít...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Trời đặt tên mãi mà vẫn chưa hết. Về sau, trời chỉ nói vắn tắt: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Chú thì là cây cải.</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Chú là cây ớt.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Chú là cây tỏi...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Khi các loài cây đều đã có tên, bỗng một cái cây dáng mảnh khảnh, lá nhỏ xíu đến xin đặt tên.</a:t>
            </a:r>
          </a:p>
        </p:txBody>
      </p:sp>
      <p:sp>
        <p:nvSpPr>
          <p:cNvPr id="8" name="TextBox 1"/>
          <p:cNvSpPr txBox="1"/>
          <p:nvPr/>
        </p:nvSpPr>
        <p:spPr>
          <a:xfrm>
            <a:off x="-2572492" y="503829"/>
            <a:ext cx="2057400" cy="2896925"/>
          </a:xfrm>
          <a:prstGeom prst="rect">
            <a:avLst/>
          </a:prstGeom>
          <a:solidFill>
            <a:schemeClr val="bg1"/>
          </a:solidFill>
        </p:spPr>
        <p:txBody>
          <a:bodyPr wrap="square" lIns="91392" tIns="45696" rIns="91392" bIns="4569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6044432" y="-93949"/>
            <a:ext cx="2850785" cy="822007"/>
            <a:chOff x="6565214" y="-101008"/>
            <a:chExt cx="2850785" cy="822007"/>
          </a:xfrm>
        </p:grpSpPr>
        <p:sp>
          <p:nvSpPr>
            <p:cNvPr id="11" name="Rounded Rectangle 10"/>
            <p:cNvSpPr/>
            <p:nvPr/>
          </p:nvSpPr>
          <p:spPr>
            <a:xfrm>
              <a:off x="7251014" y="140145"/>
              <a:ext cx="2164985"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defTabSz="913860"/>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khó</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8" cstate="print">
              <a:extLst>
                <a:ext uri="{BEBA8EAE-BF5A-486C-A8C5-ECC9F3942E4B}">
                  <a14:imgProps xmlns:a14="http://schemas.microsoft.com/office/drawing/2010/main">
                    <a14:imgLayer r:embed="rId9">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565214" y="-101008"/>
              <a:ext cx="822007" cy="822007"/>
            </a:xfrm>
            <a:prstGeom prst="rect">
              <a:avLst/>
            </a:prstGeom>
          </p:spPr>
        </p:pic>
      </p:grpSp>
      <p:cxnSp>
        <p:nvCxnSpPr>
          <p:cNvPr id="13" name="Straight Connector 12">
            <a:extLst>
              <a:ext uri="{FF2B5EF4-FFF2-40B4-BE49-F238E27FC236}"/>
            </a:extLst>
          </p:cNvPr>
          <p:cNvCxnSpPr>
            <a:cxnSpLocks/>
          </p:cNvCxnSpPr>
          <p:nvPr/>
        </p:nvCxnSpPr>
        <p:spPr>
          <a:xfrm>
            <a:off x="4267200" y="1293642"/>
            <a:ext cx="1066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extLst>
          </p:cNvPr>
          <p:cNvCxnSpPr>
            <a:cxnSpLocks/>
          </p:cNvCxnSpPr>
          <p:nvPr/>
        </p:nvCxnSpPr>
        <p:spPr>
          <a:xfrm>
            <a:off x="7924800" y="3105150"/>
            <a:ext cx="838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extLst>
          </p:cNvPr>
          <p:cNvCxnSpPr>
            <a:cxnSpLocks/>
          </p:cNvCxnSpPr>
          <p:nvPr/>
        </p:nvCxnSpPr>
        <p:spPr>
          <a:xfrm>
            <a:off x="8267700" y="4629150"/>
            <a:ext cx="685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extLst>
          </p:cNvPr>
          <p:cNvCxnSpPr>
            <a:cxnSpLocks/>
          </p:cNvCxnSpPr>
          <p:nvPr/>
        </p:nvCxnSpPr>
        <p:spPr>
          <a:xfrm>
            <a:off x="141300" y="4933950"/>
            <a:ext cx="776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8129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500"/>
                                        <p:tgtEl>
                                          <p:spTgt spid="15"/>
                                        </p:tgtEl>
                                      </p:cBhvr>
                                    </p:animEffect>
                                  </p:childTnLst>
                                </p:cTn>
                              </p:par>
                              <p:par>
                                <p:cTn id="45" presetID="22" presetClass="entr" presetSubtype="8"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343400" y="3333764"/>
            <a:ext cx="4800600" cy="1787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97" y="29453"/>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xmlns="" id="{C07B3502-F58A-46C0-88F8-3DE26F98CD3F}"/>
              </a:ext>
            </a:extLst>
          </p:cNvPr>
          <p:cNvSpPr txBox="1"/>
          <p:nvPr/>
        </p:nvSpPr>
        <p:spPr>
          <a:xfrm>
            <a:off x="533403" y="11868"/>
            <a:ext cx="838199" cy="507809"/>
          </a:xfrm>
          <a:prstGeom prst="rect">
            <a:avLst/>
          </a:prstGeom>
          <a:noFill/>
        </p:spPr>
        <p:txBody>
          <a:bodyPr wrap="square" lIns="91390" tIns="45695" rIns="91390" bIns="45695" rtlCol="0">
            <a:spAutoFit/>
          </a:bodyPr>
          <a:lstStyle/>
          <a:p>
            <a:pPr algn="ctr" defTabSz="913838">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3503408" y="57151"/>
            <a:ext cx="3735641" cy="519350"/>
          </a:xfrm>
          <a:prstGeom prst="rect">
            <a:avLst/>
          </a:prstGeom>
        </p:spPr>
        <p:txBody>
          <a:bodyPr wrap="none" lIns="91392" tIns="45696" rIns="91392" bIns="45696">
            <a:spAutoFit/>
          </a:bodyPr>
          <a:lstStyle/>
          <a:p>
            <a:pPr defTabSz="913838"/>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SỰ TÍCH CÂY THÌ LÀ</a:t>
            </a:r>
            <a:endParaRPr lang="en-US"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9"/>
            <a:ext cx="2057400" cy="2896925"/>
          </a:xfrm>
          <a:prstGeom prst="rect">
            <a:avLst/>
          </a:prstGeom>
          <a:solidFill>
            <a:schemeClr val="bg1"/>
          </a:solidFill>
        </p:spPr>
        <p:txBody>
          <a:bodyPr wrap="square" lIns="91392" tIns="45696" rIns="91392" bIns="4569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36987" y="514355"/>
            <a:ext cx="8153400" cy="4524313"/>
          </a:xfrm>
          <a:prstGeom prst="rect">
            <a:avLst/>
          </a:prstGeom>
        </p:spPr>
        <p:txBody>
          <a:bodyPr wrap="square" lIns="91412" tIns="45706" rIns="91412" bIns="45706">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Chú bé tí xíu, chú có ích gì để ta đặt tên nào? - Trời hỏi.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Cây nhỏ liền thưa:</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Thưa trời, khi nấu canh riêu cá hoặc làm chả cá, chả mực mà không có con thì mất cả ngon ạ.</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Trời liền bảo:</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Ừ, để ta nghĩ cho một cái tên. Tên chú thì... là... thì... là...</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Trời còn đang suy nghĩ, cây nhỏ đã chạy đi xa rồi. Nó mừng rỡ khoe với bạn bè:</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Trời đặt tên cho tôi là cây “thì là” đấy!</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a:t>
            </a:r>
            <a:r>
              <a:rPr lang="vi-VN" sz="2400" i="1" dirty="0">
                <a:latin typeface="Arial-Rounded" panose="020B0500000000000000" pitchFamily="34" charset="0"/>
                <a:ea typeface="Arial-Rounded" panose="020B0500000000000000" pitchFamily="34" charset="0"/>
                <a:cs typeface="Arial-Rounded" panose="020B0500000000000000" pitchFamily="34" charset="0"/>
              </a:rPr>
              <a:t>Sự tích cây thì là</a:t>
            </a:r>
            <a:r>
              <a:rPr lang="vi-VN" sz="2400" dirty="0">
                <a:latin typeface="Arial-Rounded" panose="020B0500000000000000" pitchFamily="34" charset="0"/>
                <a:ea typeface="Arial-Rounded" panose="020B0500000000000000" pitchFamily="34" charset="0"/>
                <a:cs typeface="Arial-Rounded" panose="020B0500000000000000" pitchFamily="34" charset="0"/>
              </a:rPr>
              <a:t> – Trịnh Mạnh kể)</a:t>
            </a:r>
            <a:endParaRPr lang="en-US" sz="2400" dirty="0"/>
          </a:p>
        </p:txBody>
      </p:sp>
      <p:cxnSp>
        <p:nvCxnSpPr>
          <p:cNvPr id="10" name="Straight Connector 9">
            <a:extLst>
              <a:ext uri="{FF2B5EF4-FFF2-40B4-BE49-F238E27FC236}"/>
            </a:extLst>
          </p:cNvPr>
          <p:cNvCxnSpPr>
            <a:cxnSpLocks/>
          </p:cNvCxnSpPr>
          <p:nvPr/>
        </p:nvCxnSpPr>
        <p:spPr>
          <a:xfrm>
            <a:off x="2514600" y="895350"/>
            <a:ext cx="609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extLst>
          </p:cNvPr>
          <p:cNvCxnSpPr>
            <a:cxnSpLocks/>
          </p:cNvCxnSpPr>
          <p:nvPr/>
        </p:nvCxnSpPr>
        <p:spPr>
          <a:xfrm>
            <a:off x="4572000" y="2038350"/>
            <a:ext cx="84463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extLst>
          </p:cNvPr>
          <p:cNvCxnSpPr>
            <a:cxnSpLocks/>
          </p:cNvCxnSpPr>
          <p:nvPr/>
        </p:nvCxnSpPr>
        <p:spPr>
          <a:xfrm>
            <a:off x="762000" y="4227306"/>
            <a:ext cx="84463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5299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36949"/>
            <a:ext cx="9144000" cy="80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22" y="180959"/>
            <a:ext cx="8476952" cy="4962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44">
            <a:extLst>
              <a:ext uri="{FF2B5EF4-FFF2-40B4-BE49-F238E27FC236}">
                <a16:creationId xmlns:a16="http://schemas.microsoft.com/office/drawing/2014/main" xmlns="" id="{B8803A92-EB91-49D3-874A-F793679A4B86}"/>
              </a:ext>
            </a:extLst>
          </p:cNvPr>
          <p:cNvSpPr>
            <a:spLocks noChangeArrowheads="1"/>
          </p:cNvSpPr>
          <p:nvPr/>
        </p:nvSpPr>
        <p:spPr bwMode="auto">
          <a:xfrm>
            <a:off x="1840966" y="1686526"/>
            <a:ext cx="1567253" cy="73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2" tIns="45706" rIns="91412" bIns="45706" anchor="ctr">
            <a:spAutoFit/>
          </a:bodyPr>
          <a:lstStyle/>
          <a:p>
            <a:pPr algn="ctr" defTabSz="913860">
              <a:lnSpc>
                <a:spcPct val="150000"/>
              </a:lnSpc>
              <a:defRPr/>
            </a:pP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mừng</a:t>
            </a:r>
            <a:r>
              <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rỡ</a:t>
            </a:r>
            <a:endPar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5" name="TextBox 4"/>
          <p:cNvSpPr txBox="1"/>
          <p:nvPr/>
        </p:nvSpPr>
        <p:spPr>
          <a:xfrm>
            <a:off x="2514600" y="843975"/>
            <a:ext cx="4235074" cy="1084910"/>
          </a:xfrm>
          <a:prstGeom prst="rect">
            <a:avLst/>
          </a:prstGeom>
          <a:noFill/>
        </p:spPr>
        <p:txBody>
          <a:bodyPr wrap="square" lIns="91412" tIns="45706" rIns="91412" bIns="45706" rtlCol="0">
            <a:spAutoFit/>
          </a:bodyPr>
          <a:lstStyle/>
          <a:p>
            <a:pPr algn="ct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a:t>
            </a:r>
            <a:r>
              <a:rPr lang="en-US" sz="3200" b="1"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U</a:t>
            </a:r>
            <a:r>
              <a:rPr lang="en-US" sz="3200" b="1" dirty="0">
                <a:solidFill>
                  <a:srgbClr val="00CC00"/>
                </a:solidFill>
                <a:latin typeface="Arial-Rounded" panose="020B0500000000000000" pitchFamily="34" charset="0"/>
                <a:ea typeface="Arial-Rounded" panose="020B0500000000000000" pitchFamily="34" charset="0"/>
                <a:cs typeface="Arial-Rounded" panose="020B0500000000000000" pitchFamily="34" charset="0"/>
              </a:rPr>
              <a:t>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Ệ</a:t>
            </a:r>
            <a:r>
              <a:rPr lang="en-US" sz="3200" b="1" dirty="0">
                <a:solidFill>
                  <a:srgbClr val="663300"/>
                </a:solidFill>
                <a:latin typeface="Arial-Rounded" panose="020B0500000000000000" pitchFamily="34" charset="0"/>
                <a:ea typeface="Arial-Rounded" panose="020B0500000000000000" pitchFamily="34" charset="0"/>
                <a:cs typeface="Arial-Rounded" panose="020B0500000000000000" pitchFamily="34" charset="0"/>
              </a:rPr>
              <a:t>N </a:t>
            </a:r>
            <a:r>
              <a:rPr lang="en-US" sz="3200" b="1" dirty="0">
                <a:solidFill>
                  <a:srgbClr val="FFC000"/>
                </a:solidFill>
                <a:latin typeface="Arial-Rounded" panose="020B0500000000000000" pitchFamily="34" charset="0"/>
                <a:ea typeface="Arial-Rounded" panose="020B0500000000000000" pitchFamily="34" charset="0"/>
                <a:cs typeface="Arial-Rounded" panose="020B0500000000000000" pitchFamily="34" charset="0"/>
              </a:rPr>
              <a:t>Đ</a:t>
            </a:r>
            <a:r>
              <a:rPr lang="en-US" sz="32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Ọ</a:t>
            </a:r>
            <a:r>
              <a:rPr lang="en-US" sz="3200" b="1" dirty="0">
                <a:solidFill>
                  <a:srgbClr val="339966"/>
                </a:solidFill>
                <a:latin typeface="Arial-Rounded" panose="020B0500000000000000" pitchFamily="34" charset="0"/>
                <a:ea typeface="Arial-Rounded" panose="020B0500000000000000" pitchFamily="34" charset="0"/>
                <a:cs typeface="Arial-Rounded" panose="020B0500000000000000" pitchFamily="34" charset="0"/>
              </a:rPr>
              <a:t>C </a:t>
            </a:r>
            <a:r>
              <a:rPr lang="en-US" sz="3200" b="1" dirty="0">
                <a:solidFill>
                  <a:srgbClr val="660066"/>
                </a:solidFill>
                <a:latin typeface="Arial-Rounded" panose="020B0500000000000000" pitchFamily="34" charset="0"/>
                <a:ea typeface="Arial-Rounded" panose="020B0500000000000000" pitchFamily="34" charset="0"/>
                <a:cs typeface="Arial-Rounded" panose="020B0500000000000000" pitchFamily="34" charset="0"/>
              </a:rPr>
              <a:t>T</a:t>
            </a:r>
            <a:r>
              <a:rPr lang="en-US" sz="3200" b="1" dirty="0">
                <a:solidFill>
                  <a:srgbClr val="A50021"/>
                </a:solidFill>
                <a:latin typeface="Arial-Rounded" panose="020B0500000000000000" pitchFamily="34" charset="0"/>
                <a:ea typeface="Arial-Rounded" panose="020B0500000000000000" pitchFamily="34" charset="0"/>
                <a:cs typeface="Arial-Rounded" panose="020B0500000000000000" pitchFamily="34" charset="0"/>
              </a:rPr>
              <a:t>Ừ</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a:solidFill>
                  <a:srgbClr val="336600"/>
                </a:solidFill>
                <a:latin typeface="Arial-Rounded" panose="020B0500000000000000" pitchFamily="34" charset="0"/>
                <a:ea typeface="Arial-Rounded" panose="020B0500000000000000" pitchFamily="34" charset="0"/>
                <a:cs typeface="Arial-Rounded" panose="020B0500000000000000" pitchFamily="34" charset="0"/>
              </a:rPr>
              <a:t>K</a:t>
            </a:r>
            <a:r>
              <a:rPr lang="en-US" sz="32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rPr>
              <a:t>H</a:t>
            </a:r>
            <a:r>
              <a:rPr lang="en-US" sz="3200" b="1" dirty="0">
                <a:solidFill>
                  <a:srgbClr val="CC9900"/>
                </a:solidFill>
                <a:latin typeface="Arial-Rounded" panose="020B0500000000000000" pitchFamily="34" charset="0"/>
                <a:ea typeface="Arial-Rounded" panose="020B0500000000000000" pitchFamily="34" charset="0"/>
                <a:cs typeface="Arial-Rounded" panose="020B0500000000000000" pitchFamily="34" charset="0"/>
              </a:rPr>
              <a:t>Ó</a:t>
            </a:r>
          </a:p>
        </p:txBody>
      </p:sp>
      <p:sp>
        <p:nvSpPr>
          <p:cNvPr id="6" name="矩形 44">
            <a:extLst>
              <a:ext uri="{FF2B5EF4-FFF2-40B4-BE49-F238E27FC236}">
                <a16:creationId xmlns:a16="http://schemas.microsoft.com/office/drawing/2014/main" xmlns="" id="{B8803A92-EB91-49D3-874A-F793679A4B86}"/>
              </a:ext>
            </a:extLst>
          </p:cNvPr>
          <p:cNvSpPr>
            <a:spLocks noChangeArrowheads="1"/>
          </p:cNvSpPr>
          <p:nvPr/>
        </p:nvSpPr>
        <p:spPr bwMode="auto">
          <a:xfrm>
            <a:off x="1997850" y="2161642"/>
            <a:ext cx="1253464" cy="73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2" tIns="45706" rIns="91412" bIns="45706" anchor="ctr">
            <a:spAutoFit/>
          </a:bodyPr>
          <a:lstStyle/>
          <a:p>
            <a:pPr algn="ctr" defTabSz="913860">
              <a:lnSpc>
                <a:spcPct val="150000"/>
              </a:lnSpc>
              <a:defRPr/>
            </a:pP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vắn</a:t>
            </a:r>
            <a:r>
              <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tắt</a:t>
            </a:r>
            <a:endPar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1" name="矩形 44">
            <a:extLst>
              <a:ext uri="{FF2B5EF4-FFF2-40B4-BE49-F238E27FC236}">
                <a16:creationId xmlns:a16="http://schemas.microsoft.com/office/drawing/2014/main" xmlns="" id="{B8803A92-EB91-49D3-874A-F793679A4B86}"/>
              </a:ext>
            </a:extLst>
          </p:cNvPr>
          <p:cNvSpPr>
            <a:spLocks noChangeArrowheads="1"/>
          </p:cNvSpPr>
          <p:nvPr/>
        </p:nvSpPr>
        <p:spPr bwMode="auto">
          <a:xfrm>
            <a:off x="1615115" y="2674174"/>
            <a:ext cx="2146738" cy="73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2" tIns="45706" rIns="91412" bIns="45706" anchor="ctr">
            <a:spAutoFit/>
          </a:bodyPr>
          <a:lstStyle/>
          <a:p>
            <a:pPr algn="ctr" defTabSz="913860">
              <a:lnSpc>
                <a:spcPct val="150000"/>
              </a:lnSpc>
              <a:defRPr/>
            </a:pP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mảnh</a:t>
            </a:r>
            <a:r>
              <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khảnh</a:t>
            </a:r>
            <a:endPar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2" name="矩形 44">
            <a:extLst>
              <a:ext uri="{FF2B5EF4-FFF2-40B4-BE49-F238E27FC236}">
                <a16:creationId xmlns:a16="http://schemas.microsoft.com/office/drawing/2014/main" xmlns="" id="{B8803A92-EB91-49D3-874A-F793679A4B86}"/>
              </a:ext>
            </a:extLst>
          </p:cNvPr>
          <p:cNvSpPr>
            <a:spLocks noChangeArrowheads="1"/>
          </p:cNvSpPr>
          <p:nvPr/>
        </p:nvSpPr>
        <p:spPr bwMode="auto">
          <a:xfrm>
            <a:off x="5380563" y="1686526"/>
            <a:ext cx="955306" cy="73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2" tIns="45706" rIns="91412" bIns="45706" anchor="ctr">
            <a:spAutoFit/>
          </a:bodyPr>
          <a:lstStyle/>
          <a:p>
            <a:pPr algn="ctr" defTabSz="913860">
              <a:lnSpc>
                <a:spcPct val="150000"/>
              </a:lnSpc>
              <a:defRPr/>
            </a:pP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tí</a:t>
            </a:r>
            <a:r>
              <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xíu</a:t>
            </a:r>
            <a:endPar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3" name="矩形 44">
            <a:extLst>
              <a:ext uri="{FF2B5EF4-FFF2-40B4-BE49-F238E27FC236}">
                <a16:creationId xmlns:a16="http://schemas.microsoft.com/office/drawing/2014/main" xmlns="" id="{B8803A92-EB91-49D3-874A-F793679A4B86}"/>
              </a:ext>
            </a:extLst>
          </p:cNvPr>
          <p:cNvSpPr>
            <a:spLocks noChangeArrowheads="1"/>
          </p:cNvSpPr>
          <p:nvPr/>
        </p:nvSpPr>
        <p:spPr bwMode="auto">
          <a:xfrm>
            <a:off x="5230883" y="2161642"/>
            <a:ext cx="1254666" cy="73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2" tIns="45706" rIns="91412" bIns="45706" anchor="ctr">
            <a:spAutoFit/>
          </a:bodyPr>
          <a:lstStyle/>
          <a:p>
            <a:pPr algn="ctr" defTabSz="913860">
              <a:lnSpc>
                <a:spcPct val="150000"/>
              </a:lnSpc>
              <a:defRPr/>
            </a:pP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riêu</a:t>
            </a:r>
            <a:r>
              <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cá</a:t>
            </a:r>
            <a:endPar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4" name="矩形 44">
            <a:extLst>
              <a:ext uri="{FF2B5EF4-FFF2-40B4-BE49-F238E27FC236}">
                <a16:creationId xmlns:a16="http://schemas.microsoft.com/office/drawing/2014/main" xmlns="" id="{B8803A92-EB91-49D3-874A-F793679A4B86}"/>
              </a:ext>
            </a:extLst>
          </p:cNvPr>
          <p:cNvSpPr>
            <a:spLocks noChangeArrowheads="1"/>
          </p:cNvSpPr>
          <p:nvPr/>
        </p:nvSpPr>
        <p:spPr bwMode="auto">
          <a:xfrm>
            <a:off x="5138505" y="2674174"/>
            <a:ext cx="1567253" cy="73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2" tIns="45706" rIns="91412" bIns="45706" anchor="ctr">
            <a:spAutoFit/>
          </a:bodyPr>
          <a:lstStyle/>
          <a:p>
            <a:pPr algn="ctr" defTabSz="913860">
              <a:lnSpc>
                <a:spcPct val="150000"/>
              </a:lnSpc>
              <a:defRPr/>
            </a:pP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mừng</a:t>
            </a:r>
            <a:r>
              <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rỡ</a:t>
            </a:r>
            <a:endPar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5" name="TextBox 1"/>
          <p:cNvSpPr txBox="1"/>
          <p:nvPr/>
        </p:nvSpPr>
        <p:spPr>
          <a:xfrm>
            <a:off x="-2572492" y="503829"/>
            <a:ext cx="2057400" cy="2896925"/>
          </a:xfrm>
          <a:prstGeom prst="rect">
            <a:avLst/>
          </a:prstGeom>
          <a:solidFill>
            <a:schemeClr val="bg1"/>
          </a:solidFill>
        </p:spPr>
        <p:txBody>
          <a:bodyPr wrap="square" lIns="91392" tIns="45696" rIns="91392" bIns="4569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6"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9917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125"/>
                                        </p:tgtEl>
                                        <p:attrNameLst>
                                          <p:attrName>style.visibility</p:attrName>
                                        </p:attrNameLst>
                                      </p:cBhvr>
                                      <p:to>
                                        <p:strVal val="visible"/>
                                      </p:to>
                                    </p:set>
                                    <p:anim calcmode="lin" valueType="num">
                                      <p:cBhvr additive="base">
                                        <p:cTn id="7" dur="500" fill="hold"/>
                                        <p:tgtEl>
                                          <p:spTgt spid="5125"/>
                                        </p:tgtEl>
                                        <p:attrNameLst>
                                          <p:attrName>ppt_x</p:attrName>
                                        </p:attrNameLst>
                                      </p:cBhvr>
                                      <p:tavLst>
                                        <p:tav tm="0">
                                          <p:val>
                                            <p:strVal val="#ppt_x"/>
                                          </p:val>
                                        </p:tav>
                                        <p:tav tm="100000">
                                          <p:val>
                                            <p:strVal val="#ppt_x"/>
                                          </p:val>
                                        </p:tav>
                                      </p:tavLst>
                                    </p:anim>
                                    <p:anim calcmode="lin" valueType="num">
                                      <p:cBhvr additive="base">
                                        <p:cTn id="8" dur="500" fill="hold"/>
                                        <p:tgtEl>
                                          <p:spTgt spid="512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9" presetClass="entr" presetSubtype="0" fill="hold" nodeType="afterEffect">
                                  <p:stCondLst>
                                    <p:cond delay="0"/>
                                  </p:stCondLst>
                                  <p:childTnLst>
                                    <p:set>
                                      <p:cBhvr>
                                        <p:cTn id="11" dur="1" fill="hold">
                                          <p:stCondLst>
                                            <p:cond delay="0"/>
                                          </p:stCondLst>
                                        </p:cTn>
                                        <p:tgtEl>
                                          <p:spTgt spid="5126"/>
                                        </p:tgtEl>
                                        <p:attrNameLst>
                                          <p:attrName>style.visibility</p:attrName>
                                        </p:attrNameLst>
                                      </p:cBhvr>
                                      <p:to>
                                        <p:strVal val="visible"/>
                                      </p:to>
                                    </p:set>
                                    <p:anim calcmode="lin" valueType="num">
                                      <p:cBhvr>
                                        <p:cTn id="12" dur="1000" fill="hold"/>
                                        <p:tgtEl>
                                          <p:spTgt spid="5126"/>
                                        </p:tgtEl>
                                        <p:attrNameLst>
                                          <p:attrName>ppt_x</p:attrName>
                                        </p:attrNameLst>
                                      </p:cBhvr>
                                      <p:tavLst>
                                        <p:tav tm="0">
                                          <p:val>
                                            <p:strVal val="#ppt_x-.2"/>
                                          </p:val>
                                        </p:tav>
                                        <p:tav tm="100000">
                                          <p:val>
                                            <p:strVal val="#ppt_x"/>
                                          </p:val>
                                        </p:tav>
                                      </p:tavLst>
                                    </p:anim>
                                    <p:anim calcmode="lin" valueType="num">
                                      <p:cBhvr>
                                        <p:cTn id="13" dur="1000" fill="hold"/>
                                        <p:tgtEl>
                                          <p:spTgt spid="512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1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1" grpId="0"/>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3" y="0"/>
            <a:ext cx="1164431" cy="1131094"/>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164442" y="1131094"/>
            <a:ext cx="100013" cy="90488"/>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anchor="ctr"/>
          <a:lstStyle/>
          <a:p>
            <a:pPr algn="ctr" defTabSz="685630">
              <a:defRPr/>
            </a:pPr>
            <a:endParaRPr lang="zh-CN" altLang="en-US">
              <a:solidFill>
                <a:prstClr val="white"/>
              </a:solidFill>
            </a:endParaRPr>
          </a:p>
        </p:txBody>
      </p:sp>
      <p:cxnSp>
        <p:nvCxnSpPr>
          <p:cNvPr id="11" name="10"/>
          <p:cNvCxnSpPr/>
          <p:nvPr/>
        </p:nvCxnSpPr>
        <p:spPr>
          <a:xfrm>
            <a:off x="1264444" y="1221581"/>
            <a:ext cx="1078706" cy="1034654"/>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182293" y="2377681"/>
            <a:ext cx="1114425" cy="102155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191827" y="3521880"/>
            <a:ext cx="2177653" cy="162163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082289" y="3424237"/>
            <a:ext cx="100013" cy="90488"/>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anchor="ctr"/>
          <a:lstStyle/>
          <a:p>
            <a:pPr algn="ctr" defTabSz="685630">
              <a:defRPr/>
            </a:pPr>
            <a:endParaRPr lang="zh-CN" altLang="en-US">
              <a:solidFill>
                <a:prstClr val="white"/>
              </a:solidFill>
            </a:endParaRPr>
          </a:p>
        </p:txBody>
      </p:sp>
      <p:sp>
        <p:nvSpPr>
          <p:cNvPr id="27" name="26"/>
          <p:cNvSpPr/>
          <p:nvPr/>
        </p:nvSpPr>
        <p:spPr>
          <a:xfrm>
            <a:off x="-198835" y="-57150"/>
            <a:ext cx="0" cy="1190"/>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anchor="ctr"/>
          <a:lstStyle/>
          <a:p>
            <a:pPr algn="ctr" defTabSz="685630">
              <a:defRPr/>
            </a:pPr>
            <a:endParaRPr lang="zh-CN" altLang="en-US">
              <a:solidFill>
                <a:prstClr val="white"/>
              </a:solidFill>
            </a:endParaRPr>
          </a:p>
        </p:txBody>
      </p:sp>
      <p:sp>
        <p:nvSpPr>
          <p:cNvPr id="30" name="29"/>
          <p:cNvSpPr/>
          <p:nvPr/>
        </p:nvSpPr>
        <p:spPr>
          <a:xfrm>
            <a:off x="1" y="125016"/>
            <a:ext cx="3263504" cy="5018484"/>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anchor="ctr"/>
          <a:lstStyle/>
          <a:p>
            <a:pPr algn="ctr" defTabSz="685630">
              <a:defRPr/>
            </a:pPr>
            <a:endParaRPr lang="zh-CN" altLang="en-US" dirty="0">
              <a:solidFill>
                <a:prstClr val="white"/>
              </a:solidFill>
            </a:endParaRPr>
          </a:p>
        </p:txBody>
      </p:sp>
      <p:pic>
        <p:nvPicPr>
          <p:cNvPr id="103433" name="61" descr="E:\素材\春\7ff96c0408d5f1ad90e6490e1fb39ea4.png7ff96c0408d5f1ad90e6490e1fb39ea4"/>
          <p:cNvPicPr>
            <a:picLocks noChangeAspect="1"/>
          </p:cNvPicPr>
          <p:nvPr/>
        </p:nvPicPr>
        <p:blipFill>
          <a:blip r:embed="rId4"/>
          <a:srcRect/>
          <a:stretch>
            <a:fillRect/>
          </a:stretch>
        </p:blipFill>
        <p:spPr bwMode="auto">
          <a:xfrm rot="814195" flipV="1">
            <a:off x="-452438" y="297658"/>
            <a:ext cx="1143000" cy="1116806"/>
          </a:xfrm>
          <a:prstGeom prst="rect">
            <a:avLst/>
          </a:prstGeom>
          <a:noFill/>
          <a:ln w="9525">
            <a:noFill/>
            <a:miter lim="800000"/>
            <a:headEnd/>
            <a:tailEnd/>
          </a:ln>
        </p:spPr>
      </p:pic>
      <p:pic>
        <p:nvPicPr>
          <p:cNvPr id="103434" name="62" descr="E:\素材\春\7ff96c0408d5f1ad90e6490e1fb39ea4.png7ff96c0408d5f1ad90e6490e1fb39ea4"/>
          <p:cNvPicPr>
            <a:picLocks noChangeAspect="1"/>
          </p:cNvPicPr>
          <p:nvPr/>
        </p:nvPicPr>
        <p:blipFill>
          <a:blip r:embed="rId5"/>
          <a:srcRect/>
          <a:stretch>
            <a:fillRect/>
          </a:stretch>
        </p:blipFill>
        <p:spPr bwMode="auto">
          <a:xfrm rot="11111076" flipH="1">
            <a:off x="-142874" y="-94059"/>
            <a:ext cx="1347788" cy="1319213"/>
          </a:xfrm>
          <a:prstGeom prst="rect">
            <a:avLst/>
          </a:prstGeom>
          <a:noFill/>
          <a:ln w="9525">
            <a:noFill/>
            <a:miter lim="800000"/>
            <a:headEnd/>
            <a:tailEnd/>
          </a:ln>
        </p:spPr>
      </p:pic>
      <p:pic>
        <p:nvPicPr>
          <p:cNvPr id="103435" name="1" descr="E:\素材\春\7ff96c0408d5f1ad90e6490e1fb39ea4.png7ff96c0408d5f1ad90e6490e1fb39ea4"/>
          <p:cNvPicPr>
            <a:picLocks noChangeAspect="1"/>
          </p:cNvPicPr>
          <p:nvPr/>
        </p:nvPicPr>
        <p:blipFill>
          <a:blip r:embed="rId6"/>
          <a:srcRect/>
          <a:stretch>
            <a:fillRect/>
          </a:stretch>
        </p:blipFill>
        <p:spPr bwMode="auto">
          <a:xfrm rot="-600000">
            <a:off x="7523571" y="3567112"/>
            <a:ext cx="1796653" cy="1758554"/>
          </a:xfrm>
          <a:prstGeom prst="rect">
            <a:avLst/>
          </a:prstGeom>
          <a:noFill/>
          <a:ln w="9525">
            <a:noFill/>
            <a:miter lim="800000"/>
            <a:headEnd/>
            <a:tailEnd/>
          </a:ln>
        </p:spPr>
      </p:pic>
      <p:grpSp>
        <p:nvGrpSpPr>
          <p:cNvPr id="7" name="Group 6"/>
          <p:cNvGrpSpPr>
            <a:grpSpLocks/>
          </p:cNvGrpSpPr>
          <p:nvPr/>
        </p:nvGrpSpPr>
        <p:grpSpPr bwMode="auto">
          <a:xfrm>
            <a:off x="117872" y="1494235"/>
            <a:ext cx="1581150" cy="1582340"/>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30">
                <a:defRPr/>
              </a:pPr>
              <a:endParaRPr lang="en-US">
                <a:solidFill>
                  <a:prstClr val="white"/>
                </a:solidFill>
              </a:endParaRPr>
            </a:p>
          </p:txBody>
        </p:sp>
        <p:sp>
          <p:nvSpPr>
            <p:cNvPr id="103447" name="TextBox 3"/>
            <p:cNvSpPr txBox="1">
              <a:spLocks noChangeArrowheads="1"/>
            </p:cNvSpPr>
            <p:nvPr/>
          </p:nvSpPr>
          <p:spPr bwMode="auto">
            <a:xfrm>
              <a:off x="315730" y="2243748"/>
              <a:ext cx="1711987" cy="1784454"/>
            </a:xfrm>
            <a:prstGeom prst="rect">
              <a:avLst/>
            </a:prstGeom>
            <a:noFill/>
            <a:ln w="9525">
              <a:noFill/>
              <a:miter lim="800000"/>
              <a:headEnd/>
              <a:tailEnd/>
            </a:ln>
          </p:spPr>
          <p:txBody>
            <a:bodyPr>
              <a:spAutoFit/>
            </a:bodyPr>
            <a:lstStyle/>
            <a:p>
              <a:pPr algn="ctr" defTabSz="684423" fontAlgn="base">
                <a:spcBef>
                  <a:spcPct val="0"/>
                </a:spcBef>
                <a:spcAft>
                  <a:spcPct val="0"/>
                </a:spcAft>
              </a:pPr>
              <a:r>
                <a:rPr lang="en-US" altLang="zh-CN" sz="2700" b="1">
                  <a:solidFill>
                    <a:srgbClr val="FFFFFF"/>
                  </a:solidFill>
                  <a:latin typeface="Arial-Rounded"/>
                  <a:ea typeface="Arial-Rounded"/>
                  <a:cs typeface="Arial-Rounded"/>
                  <a:sym typeface="+mn-lt"/>
                </a:rPr>
                <a:t>GIẢI NGHĨA TỪ</a:t>
              </a:r>
              <a:endParaRPr lang="zh-CN" altLang="en-US" sz="2700" b="1">
                <a:solidFill>
                  <a:srgbClr val="FFFFFF"/>
                </a:solidFill>
                <a:latin typeface="Arial-Rounded"/>
                <a:ea typeface="Arial-Rounded"/>
                <a:cs typeface="Arial-Rounded"/>
                <a:sym typeface="+mn-lt"/>
              </a:endParaRPr>
            </a:p>
          </p:txBody>
        </p:sp>
      </p:grpSp>
      <p:sp>
        <p:nvSpPr>
          <p:cNvPr id="28" name="2"/>
          <p:cNvSpPr/>
          <p:nvPr/>
        </p:nvSpPr>
        <p:spPr>
          <a:xfrm>
            <a:off x="2528267" y="566321"/>
            <a:ext cx="6014929" cy="4010863"/>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anchor="ctr"/>
          <a:lstStyle/>
          <a:p>
            <a:pPr algn="ctr" defTabSz="685630">
              <a:defRPr/>
            </a:pPr>
            <a:endParaRPr lang="zh-CN" altLang="en-US" dirty="0">
              <a:solidFill>
                <a:prstClr val="white"/>
              </a:solidFill>
              <a:cs typeface="+mn-ea"/>
              <a:sym typeface="+mn-lt"/>
            </a:endParaRPr>
          </a:p>
        </p:txBody>
      </p:sp>
      <p:pic>
        <p:nvPicPr>
          <p:cNvPr id="103440" name="Picture 4"/>
          <p:cNvPicPr>
            <a:picLocks noChangeAspect="1"/>
          </p:cNvPicPr>
          <p:nvPr/>
        </p:nvPicPr>
        <p:blipFill>
          <a:blip r:embed="rId7"/>
          <a:srcRect/>
          <a:stretch>
            <a:fillRect/>
          </a:stretch>
        </p:blipFill>
        <p:spPr bwMode="auto">
          <a:xfrm>
            <a:off x="8464164" y="71439"/>
            <a:ext cx="679847" cy="635794"/>
          </a:xfrm>
          <a:prstGeom prst="rect">
            <a:avLst/>
          </a:prstGeom>
          <a:noFill/>
          <a:ln w="9525">
            <a:noFill/>
            <a:miter lim="800000"/>
            <a:headEnd/>
            <a:tailEnd/>
          </a:ln>
        </p:spPr>
      </p:pic>
      <p:sp>
        <p:nvSpPr>
          <p:cNvPr id="29" name="Hexagon 28"/>
          <p:cNvSpPr/>
          <p:nvPr/>
        </p:nvSpPr>
        <p:spPr bwMode="auto">
          <a:xfrm>
            <a:off x="2882514" y="1494234"/>
            <a:ext cx="5186363" cy="173712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defTabSz="685630">
              <a:defRPr/>
            </a:pPr>
            <a:endParaRPr lang="en-US" sz="11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964970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1-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32" y="3052150"/>
            <a:ext cx="9202832" cy="209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9" descr="1-2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543" y="1683767"/>
            <a:ext cx="3551530" cy="264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descr="1-2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9354" y="2844479"/>
            <a:ext cx="2388739" cy="2150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7" descr="1-2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55139" y="0"/>
            <a:ext cx="5690235" cy="5171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8" descr="1-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9734" y="-134407"/>
            <a:ext cx="2958866" cy="2619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4038600" y="2001872"/>
            <a:ext cx="3352800" cy="2285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7" tIns="34286" rIns="68547" bIns="34286">
            <a:spAutoFit/>
          </a:bodyPr>
          <a:lstStyle>
            <a:lvl1pPr defTabSz="341313">
              <a:defRPr>
                <a:solidFill>
                  <a:schemeClr val="tx1"/>
                </a:solidFill>
                <a:latin typeface="Calibri" pitchFamily="34" charset="0"/>
              </a:defRPr>
            </a:lvl1pPr>
            <a:lvl2pPr marL="742950" indent="-285750" defTabSz="341313">
              <a:defRPr>
                <a:solidFill>
                  <a:schemeClr val="tx1"/>
                </a:solidFill>
                <a:latin typeface="Calibri" pitchFamily="34" charset="0"/>
              </a:defRPr>
            </a:lvl2pPr>
            <a:lvl3pPr marL="1143000" indent="-228600" defTabSz="341313">
              <a:defRPr>
                <a:solidFill>
                  <a:schemeClr val="tx1"/>
                </a:solidFill>
                <a:latin typeface="Calibri" pitchFamily="34" charset="0"/>
              </a:defRPr>
            </a:lvl3pPr>
            <a:lvl4pPr marL="1600200" indent="-228600" defTabSz="341313">
              <a:defRPr>
                <a:solidFill>
                  <a:schemeClr val="tx1"/>
                </a:solidFill>
                <a:latin typeface="Calibri" pitchFamily="34" charset="0"/>
              </a:defRPr>
            </a:lvl4pPr>
            <a:lvl5pPr marL="2057400" indent="-228600" defTabSz="341313">
              <a:defRPr>
                <a:solidFill>
                  <a:schemeClr val="tx1"/>
                </a:solidFill>
                <a:latin typeface="Calibri" pitchFamily="34" charset="0"/>
              </a:defRPr>
            </a:lvl5pPr>
            <a:lvl6pPr marL="2514600" indent="-228600" defTabSz="341313" eaLnBrk="0" fontAlgn="base" hangingPunct="0">
              <a:spcBef>
                <a:spcPct val="0"/>
              </a:spcBef>
              <a:spcAft>
                <a:spcPct val="0"/>
              </a:spcAft>
              <a:defRPr>
                <a:solidFill>
                  <a:schemeClr val="tx1"/>
                </a:solidFill>
                <a:latin typeface="Calibri" pitchFamily="34" charset="0"/>
              </a:defRPr>
            </a:lvl6pPr>
            <a:lvl7pPr marL="2971800" indent="-228600" defTabSz="341313" eaLnBrk="0" fontAlgn="base" hangingPunct="0">
              <a:spcBef>
                <a:spcPct val="0"/>
              </a:spcBef>
              <a:spcAft>
                <a:spcPct val="0"/>
              </a:spcAft>
              <a:defRPr>
                <a:solidFill>
                  <a:schemeClr val="tx1"/>
                </a:solidFill>
                <a:latin typeface="Calibri" pitchFamily="34" charset="0"/>
              </a:defRPr>
            </a:lvl7pPr>
            <a:lvl8pPr marL="3429000" indent="-228600" defTabSz="341313" eaLnBrk="0" fontAlgn="base" hangingPunct="0">
              <a:spcBef>
                <a:spcPct val="0"/>
              </a:spcBef>
              <a:spcAft>
                <a:spcPct val="0"/>
              </a:spcAft>
              <a:defRPr>
                <a:solidFill>
                  <a:schemeClr val="tx1"/>
                </a:solidFill>
                <a:latin typeface="Calibri" pitchFamily="34" charset="0"/>
              </a:defRPr>
            </a:lvl8pPr>
            <a:lvl9pPr marL="3886200" indent="-228600" defTabSz="341313"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vi-VN" sz="7200" dirty="0" err="1">
                <a:solidFill>
                  <a:srgbClr val="0070C0"/>
                </a:solidFill>
                <a:latin typeface="Arial-Rounded" pitchFamily="34" charset="0"/>
                <a:cs typeface="Arial-Rounded" pitchFamily="34" charset="0"/>
              </a:rPr>
              <a:t>Khởi</a:t>
            </a:r>
            <a:r>
              <a:rPr lang="en-US" altLang="vi-VN" sz="7200" dirty="0">
                <a:solidFill>
                  <a:srgbClr val="0070C0"/>
                </a:solidFill>
                <a:latin typeface="Arial-Rounded" pitchFamily="34" charset="0"/>
                <a:cs typeface="Arial-Rounded" pitchFamily="34" charset="0"/>
              </a:rPr>
              <a:t> </a:t>
            </a:r>
          </a:p>
          <a:p>
            <a:pPr algn="ctr" fontAlgn="base">
              <a:spcBef>
                <a:spcPct val="0"/>
              </a:spcBef>
              <a:spcAft>
                <a:spcPct val="0"/>
              </a:spcAft>
            </a:pPr>
            <a:r>
              <a:rPr lang="en-US" altLang="vi-VN" sz="7200" dirty="0" err="1">
                <a:solidFill>
                  <a:srgbClr val="0070C0"/>
                </a:solidFill>
                <a:latin typeface="Arial-Rounded" pitchFamily="34" charset="0"/>
                <a:cs typeface="Arial-Rounded" pitchFamily="34" charset="0"/>
              </a:rPr>
              <a:t>động</a:t>
            </a:r>
            <a:endParaRPr lang="en-US" altLang="vi-VN" sz="7200" dirty="0">
              <a:solidFill>
                <a:srgbClr val="0070C0"/>
              </a:solidFill>
              <a:latin typeface="Arial-Rounded" pitchFamily="34" charset="0"/>
              <a:cs typeface="Arial-Rounded" pitchFamily="34" charset="0"/>
            </a:endParaRPr>
          </a:p>
        </p:txBody>
      </p:sp>
      <p:sp>
        <p:nvSpPr>
          <p:cNvPr id="8" name="TextBox 1"/>
          <p:cNvSpPr txBox="1"/>
          <p:nvPr/>
        </p:nvSpPr>
        <p:spPr>
          <a:xfrm>
            <a:off x="-2572492" y="503829"/>
            <a:ext cx="2057400" cy="2896925"/>
          </a:xfrm>
          <a:prstGeom prst="rect">
            <a:avLst/>
          </a:prstGeom>
          <a:solidFill>
            <a:schemeClr val="bg1"/>
          </a:solidFill>
        </p:spPr>
        <p:txBody>
          <a:bodyPr wrap="square" lIns="91392" tIns="45696" rIns="91392" bIns="4569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7468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7892"/>
                                        </p:tgtEl>
                                        <p:attrNameLst>
                                          <p:attrName>style.visibility</p:attrName>
                                        </p:attrNameLst>
                                      </p:cBhvr>
                                      <p:to>
                                        <p:strVal val="visible"/>
                                      </p:to>
                                    </p:set>
                                    <p:animEffect transition="in" filter="fade">
                                      <p:cBhvr>
                                        <p:cTn id="7" dur="1000"/>
                                        <p:tgtEl>
                                          <p:spTgt spid="37892"/>
                                        </p:tgtEl>
                                      </p:cBhvr>
                                    </p:animEffect>
                                    <p:anim calcmode="lin" valueType="num">
                                      <p:cBhvr>
                                        <p:cTn id="8" dur="1000" fill="hold"/>
                                        <p:tgtEl>
                                          <p:spTgt spid="37892"/>
                                        </p:tgtEl>
                                        <p:attrNameLst>
                                          <p:attrName>ppt_x</p:attrName>
                                        </p:attrNameLst>
                                      </p:cBhvr>
                                      <p:tavLst>
                                        <p:tav tm="0">
                                          <p:val>
                                            <p:strVal val="#ppt_x"/>
                                          </p:val>
                                        </p:tav>
                                        <p:tav tm="100000">
                                          <p:val>
                                            <p:strVal val="#ppt_x"/>
                                          </p:val>
                                        </p:tav>
                                      </p:tavLst>
                                    </p:anim>
                                    <p:anim calcmode="lin" valueType="num">
                                      <p:cBhvr>
                                        <p:cTn id="9" dur="1000" fill="hold"/>
                                        <p:tgtEl>
                                          <p:spTgt spid="3789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53" presetClass="entr" presetSubtype="0" fill="hold" nodeType="afterEffect">
                                  <p:stCondLst>
                                    <p:cond delay="0"/>
                                  </p:stCondLst>
                                  <p:childTnLst>
                                    <p:set>
                                      <p:cBhvr>
                                        <p:cTn id="12" dur="1" fill="hold">
                                          <p:stCondLst>
                                            <p:cond delay="0"/>
                                          </p:stCondLst>
                                        </p:cTn>
                                        <p:tgtEl>
                                          <p:spTgt spid="37894"/>
                                        </p:tgtEl>
                                        <p:attrNameLst>
                                          <p:attrName>style.visibility</p:attrName>
                                        </p:attrNameLst>
                                      </p:cBhvr>
                                      <p:to>
                                        <p:strVal val="visible"/>
                                      </p:to>
                                    </p:set>
                                    <p:anim calcmode="lin" valueType="num">
                                      <p:cBhvr>
                                        <p:cTn id="13" dur="500" fill="hold"/>
                                        <p:tgtEl>
                                          <p:spTgt spid="37894"/>
                                        </p:tgtEl>
                                        <p:attrNameLst>
                                          <p:attrName>ppt_w</p:attrName>
                                        </p:attrNameLst>
                                      </p:cBhvr>
                                      <p:tavLst>
                                        <p:tav tm="0">
                                          <p:val>
                                            <p:fltVal val="0"/>
                                          </p:val>
                                        </p:tav>
                                        <p:tav tm="100000">
                                          <p:val>
                                            <p:strVal val="#ppt_w"/>
                                          </p:val>
                                        </p:tav>
                                      </p:tavLst>
                                    </p:anim>
                                    <p:anim calcmode="lin" valueType="num">
                                      <p:cBhvr>
                                        <p:cTn id="14" dur="500" fill="hold"/>
                                        <p:tgtEl>
                                          <p:spTgt spid="37894"/>
                                        </p:tgtEl>
                                        <p:attrNameLst>
                                          <p:attrName>ppt_h</p:attrName>
                                        </p:attrNameLst>
                                      </p:cBhvr>
                                      <p:tavLst>
                                        <p:tav tm="0">
                                          <p:val>
                                            <p:fltVal val="0"/>
                                          </p:val>
                                        </p:tav>
                                        <p:tav tm="100000">
                                          <p:val>
                                            <p:strVal val="#ppt_h"/>
                                          </p:val>
                                        </p:tav>
                                      </p:tavLst>
                                    </p:anim>
                                    <p:animEffect transition="in" filter="fade">
                                      <p:cBhvr>
                                        <p:cTn id="15" dur="500"/>
                                        <p:tgtEl>
                                          <p:spTgt spid="37894"/>
                                        </p:tgtEl>
                                      </p:cBhvr>
                                    </p:animEffect>
                                  </p:childTnLst>
                                </p:cTn>
                              </p:par>
                            </p:childTnLst>
                          </p:cTn>
                        </p:par>
                        <p:par>
                          <p:cTn id="16" fill="hold" nodeType="afterGroup">
                            <p:stCondLst>
                              <p:cond delay="1500"/>
                            </p:stCondLst>
                            <p:childTnLst>
                              <p:par>
                                <p:cTn id="17" presetID="53" presetClass="entr" presetSubtype="0" fill="hold" nodeType="afterEffect">
                                  <p:stCondLst>
                                    <p:cond delay="0"/>
                                  </p:stCondLst>
                                  <p:childTnLst>
                                    <p:set>
                                      <p:cBhvr>
                                        <p:cTn id="18" dur="1" fill="hold">
                                          <p:stCondLst>
                                            <p:cond delay="0"/>
                                          </p:stCondLst>
                                        </p:cTn>
                                        <p:tgtEl>
                                          <p:spTgt spid="37895"/>
                                        </p:tgtEl>
                                        <p:attrNameLst>
                                          <p:attrName>style.visibility</p:attrName>
                                        </p:attrNameLst>
                                      </p:cBhvr>
                                      <p:to>
                                        <p:strVal val="visible"/>
                                      </p:to>
                                    </p:set>
                                    <p:anim calcmode="lin" valueType="num">
                                      <p:cBhvr>
                                        <p:cTn id="19" dur="500" fill="hold"/>
                                        <p:tgtEl>
                                          <p:spTgt spid="37895"/>
                                        </p:tgtEl>
                                        <p:attrNameLst>
                                          <p:attrName>ppt_w</p:attrName>
                                        </p:attrNameLst>
                                      </p:cBhvr>
                                      <p:tavLst>
                                        <p:tav tm="0">
                                          <p:val>
                                            <p:fltVal val="0"/>
                                          </p:val>
                                        </p:tav>
                                        <p:tav tm="100000">
                                          <p:val>
                                            <p:strVal val="#ppt_w"/>
                                          </p:val>
                                        </p:tav>
                                      </p:tavLst>
                                    </p:anim>
                                    <p:anim calcmode="lin" valueType="num">
                                      <p:cBhvr>
                                        <p:cTn id="20" dur="500" fill="hold"/>
                                        <p:tgtEl>
                                          <p:spTgt spid="37895"/>
                                        </p:tgtEl>
                                        <p:attrNameLst>
                                          <p:attrName>ppt_h</p:attrName>
                                        </p:attrNameLst>
                                      </p:cBhvr>
                                      <p:tavLst>
                                        <p:tav tm="0">
                                          <p:val>
                                            <p:fltVal val="0"/>
                                          </p:val>
                                        </p:tav>
                                        <p:tav tm="100000">
                                          <p:val>
                                            <p:strVal val="#ppt_h"/>
                                          </p:val>
                                        </p:tav>
                                      </p:tavLst>
                                    </p:anim>
                                    <p:animEffect transition="in" filter="fade">
                                      <p:cBhvr>
                                        <p:cTn id="21" dur="500"/>
                                        <p:tgtEl>
                                          <p:spTgt spid="37895"/>
                                        </p:tgtEl>
                                      </p:cBhvr>
                                    </p:animEffect>
                                  </p:childTnLst>
                                </p:cTn>
                              </p:par>
                            </p:childTnLst>
                          </p:cTn>
                        </p:par>
                        <p:par>
                          <p:cTn id="22" fill="hold" nodeType="afterGroup">
                            <p:stCondLst>
                              <p:cond delay="2000"/>
                            </p:stCondLst>
                            <p:childTnLst>
                              <p:par>
                                <p:cTn id="23" presetID="16" presetClass="entr" presetSubtype="37" fill="hold" nodeType="afterEffect">
                                  <p:stCondLst>
                                    <p:cond delay="0"/>
                                  </p:stCondLst>
                                  <p:childTnLst>
                                    <p:set>
                                      <p:cBhvr>
                                        <p:cTn id="24" dur="1" fill="hold">
                                          <p:stCondLst>
                                            <p:cond delay="0"/>
                                          </p:stCondLst>
                                        </p:cTn>
                                        <p:tgtEl>
                                          <p:spTgt spid="37897"/>
                                        </p:tgtEl>
                                        <p:attrNameLst>
                                          <p:attrName>style.visibility</p:attrName>
                                        </p:attrNameLst>
                                      </p:cBhvr>
                                      <p:to>
                                        <p:strVal val="visible"/>
                                      </p:to>
                                    </p:set>
                                    <p:animEffect transition="in" filter="barn(outVertical)">
                                      <p:cBhvr>
                                        <p:cTn id="25" dur="500"/>
                                        <p:tgtEl>
                                          <p:spTgt spid="37897"/>
                                        </p:tgtEl>
                                      </p:cBhvr>
                                    </p:animEffect>
                                  </p:childTnLst>
                                </p:cTn>
                              </p:par>
                            </p:childTnLst>
                          </p:cTn>
                        </p:par>
                        <p:par>
                          <p:cTn id="26" fill="hold" nodeType="afterGroup">
                            <p:stCondLst>
                              <p:cond delay="2500"/>
                            </p:stCondLst>
                            <p:childTnLst>
                              <p:par>
                                <p:cTn id="27" presetID="47" presetClass="entr" presetSubtype="0" fill="hold" nodeType="afterEffect">
                                  <p:stCondLst>
                                    <p:cond delay="0"/>
                                  </p:stCondLst>
                                  <p:childTnLst>
                                    <p:set>
                                      <p:cBhvr>
                                        <p:cTn id="28" dur="1" fill="hold">
                                          <p:stCondLst>
                                            <p:cond delay="0"/>
                                          </p:stCondLst>
                                        </p:cTn>
                                        <p:tgtEl>
                                          <p:spTgt spid="37896"/>
                                        </p:tgtEl>
                                        <p:attrNameLst>
                                          <p:attrName>style.visibility</p:attrName>
                                        </p:attrNameLst>
                                      </p:cBhvr>
                                      <p:to>
                                        <p:strVal val="visible"/>
                                      </p:to>
                                    </p:set>
                                    <p:animEffect transition="in" filter="fade">
                                      <p:cBhvr>
                                        <p:cTn id="29" dur="1000"/>
                                        <p:tgtEl>
                                          <p:spTgt spid="37896"/>
                                        </p:tgtEl>
                                      </p:cBhvr>
                                    </p:animEffect>
                                    <p:anim calcmode="lin" valueType="num">
                                      <p:cBhvr>
                                        <p:cTn id="30" dur="1000" fill="hold"/>
                                        <p:tgtEl>
                                          <p:spTgt spid="37896"/>
                                        </p:tgtEl>
                                        <p:attrNameLst>
                                          <p:attrName>ppt_x</p:attrName>
                                        </p:attrNameLst>
                                      </p:cBhvr>
                                      <p:tavLst>
                                        <p:tav tm="0">
                                          <p:val>
                                            <p:strVal val="#ppt_x"/>
                                          </p:val>
                                        </p:tav>
                                        <p:tav tm="100000">
                                          <p:val>
                                            <p:strVal val="#ppt_x"/>
                                          </p:val>
                                        </p:tav>
                                      </p:tavLst>
                                    </p:anim>
                                    <p:anim calcmode="lin" valueType="num">
                                      <p:cBhvr>
                                        <p:cTn id="31" dur="1000" fill="hold"/>
                                        <p:tgtEl>
                                          <p:spTgt spid="37896"/>
                                        </p:tgtEl>
                                        <p:attrNameLst>
                                          <p:attrName>ppt_y</p:attrName>
                                        </p:attrNameLst>
                                      </p:cBhvr>
                                      <p:tavLst>
                                        <p:tav tm="0">
                                          <p:val>
                                            <p:strVal val="#ppt_y-.1"/>
                                          </p:val>
                                        </p:tav>
                                        <p:tav tm="100000">
                                          <p:val>
                                            <p:strVal val="#ppt_y"/>
                                          </p:val>
                                        </p:tav>
                                      </p:tavLst>
                                    </p:anim>
                                  </p:childTnLst>
                                </p:cTn>
                              </p:par>
                              <p:par>
                                <p:cTn id="32" presetID="53" presetClass="entr" presetSubtype="16"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ự tích cây thì là - Truyện cổ tích ý nghĩa về các loài câ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38666"/>
            <a:ext cx="5715000" cy="40290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64248" y="4476751"/>
            <a:ext cx="7696200" cy="523220"/>
          </a:xfrm>
          <a:prstGeom prst="rect">
            <a:avLst/>
          </a:prstGeom>
        </p:spPr>
        <p:txBody>
          <a:bodyPr wrap="square" lIns="91412" tIns="45706" rIns="91412" bIns="45706">
            <a:spAutoFit/>
          </a:bodyPr>
          <a:lstStyle/>
          <a:p>
            <a:pPr algn="ctr"/>
            <a:r>
              <a:rPr lang="en-US" sz="28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Mảnh</a:t>
            </a:r>
            <a:r>
              <a:rPr lang="en-US" sz="28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khảnh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cao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gầy</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trông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vẻ</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yếu</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ớt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5" name="Group 4"/>
          <p:cNvGrpSpPr/>
          <p:nvPr/>
        </p:nvGrpSpPr>
        <p:grpSpPr>
          <a:xfrm>
            <a:off x="43677" y="125642"/>
            <a:ext cx="2547125" cy="793176"/>
            <a:chOff x="533400" y="416697"/>
            <a:chExt cx="2547125" cy="793176"/>
          </a:xfrm>
        </p:grpSpPr>
        <p:sp>
          <p:nvSpPr>
            <p:cNvPr id="6" name="TextBox 5"/>
            <p:cNvSpPr txBox="1"/>
            <p:nvPr/>
          </p:nvSpPr>
          <p:spPr>
            <a:xfrm>
              <a:off x="1248786" y="629720"/>
              <a:ext cx="1831739" cy="400101"/>
            </a:xfrm>
            <a:prstGeom prst="rect">
              <a:avLst/>
            </a:prstGeom>
            <a:noFill/>
          </p:spPr>
          <p:txBody>
            <a:bodyPr wrap="square" lIns="91432" tIns="45716" rIns="91432" bIns="45716" rtlCol="0">
              <a:spAutoFit/>
            </a:bodyPr>
            <a:lstStyle/>
            <a:p>
              <a:pPr algn="ctr" defTabSz="913860">
                <a:buClr>
                  <a:srgbClr val="000000"/>
                </a:buClr>
              </a:pP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nghĩa</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từ</a:t>
              </a:r>
              <a:endPar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7" name="Picture 2" descr="Pin on Sticke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416697"/>
              <a:ext cx="917109" cy="79317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1"/>
          <p:cNvSpPr txBox="1"/>
          <p:nvPr/>
        </p:nvSpPr>
        <p:spPr>
          <a:xfrm>
            <a:off x="-2572492" y="503829"/>
            <a:ext cx="2057400" cy="2896925"/>
          </a:xfrm>
          <a:prstGeom prst="rect">
            <a:avLst/>
          </a:prstGeom>
          <a:solidFill>
            <a:schemeClr val="bg1"/>
          </a:solidFill>
        </p:spPr>
        <p:txBody>
          <a:bodyPr wrap="square" lIns="91392" tIns="45696" rIns="91392" bIns="4569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0801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anim calcmode="lin" valueType="num">
                                      <p:cBhvr>
                                        <p:cTn id="14" dur="500" fill="hold"/>
                                        <p:tgtEl>
                                          <p:spTgt spid="1026"/>
                                        </p:tgtEl>
                                        <p:attrNameLst>
                                          <p:attrName>ppt_x</p:attrName>
                                        </p:attrNameLst>
                                      </p:cBhvr>
                                      <p:tavLst>
                                        <p:tav tm="0">
                                          <p:val>
                                            <p:strVal val="#ppt_x"/>
                                          </p:val>
                                        </p:tav>
                                        <p:tav tm="100000">
                                          <p:val>
                                            <p:strVal val="#ppt_x"/>
                                          </p:val>
                                        </p:tav>
                                      </p:tavLst>
                                    </p:anim>
                                    <p:anim calcmode="lin" valueType="num">
                                      <p:cBhvr>
                                        <p:cTn id="15"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unched Tape 3"/>
          <p:cNvSpPr/>
          <p:nvPr/>
        </p:nvSpPr>
        <p:spPr>
          <a:xfrm>
            <a:off x="534002" y="252959"/>
            <a:ext cx="2114107" cy="1328193"/>
          </a:xfrm>
          <a:prstGeom prst="flowChartPunchedTape">
            <a:avLst/>
          </a:prstGeom>
          <a:noFill/>
          <a:ln w="28575">
            <a:solidFill>
              <a:srgbClr val="F83A3A"/>
            </a:solidFill>
          </a:ln>
        </p:spPr>
        <p:style>
          <a:lnRef idx="2">
            <a:schemeClr val="accent1">
              <a:shade val="50000"/>
            </a:schemeClr>
          </a:lnRef>
          <a:fillRef idx="1">
            <a:schemeClr val="accent1"/>
          </a:fillRef>
          <a:effectRef idx="0">
            <a:schemeClr val="accent1"/>
          </a:effectRef>
          <a:fontRef idx="minor">
            <a:schemeClr val="lt1"/>
          </a:fontRef>
        </p:style>
        <p:txBody>
          <a:bodyPr lIns="68480" tIns="34253" rIns="68480" bIns="34253"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4770"/>
            <a:r>
              <a:rPr lang="en-US" sz="2700" dirty="0" err="1">
                <a:solidFill>
                  <a:prstClr val="black"/>
                </a:solidFill>
                <a:latin typeface="Arial-Rounded" pitchFamily="34" charset="0"/>
                <a:ea typeface="Arial-Rounded" pitchFamily="34" charset="0"/>
                <a:cs typeface="Arial-Rounded" pitchFamily="34" charset="0"/>
              </a:rPr>
              <a:t>Ngắt</a:t>
            </a:r>
            <a:r>
              <a:rPr lang="en-US" sz="2700" dirty="0">
                <a:solidFill>
                  <a:prstClr val="black"/>
                </a:solidFill>
                <a:latin typeface="Arial-Rounded" pitchFamily="34" charset="0"/>
                <a:ea typeface="Arial-Rounded" pitchFamily="34" charset="0"/>
                <a:cs typeface="Arial-Rounded" pitchFamily="34" charset="0"/>
              </a:rPr>
              <a:t> </a:t>
            </a:r>
            <a:r>
              <a:rPr lang="en-US" sz="2700" dirty="0" err="1">
                <a:solidFill>
                  <a:prstClr val="black"/>
                </a:solidFill>
                <a:latin typeface="Arial-Rounded" pitchFamily="34" charset="0"/>
                <a:ea typeface="Arial-Rounded" pitchFamily="34" charset="0"/>
                <a:cs typeface="Arial-Rounded" pitchFamily="34" charset="0"/>
              </a:rPr>
              <a:t>nhịp</a:t>
            </a:r>
            <a:r>
              <a:rPr lang="en-US" sz="2700" dirty="0">
                <a:solidFill>
                  <a:prstClr val="black"/>
                </a:solidFill>
                <a:latin typeface="Arial-Rounded" pitchFamily="34" charset="0"/>
                <a:ea typeface="Arial-Rounded" pitchFamily="34" charset="0"/>
                <a:cs typeface="Arial-Rounded" pitchFamily="34" charset="0"/>
              </a:rPr>
              <a:t> </a:t>
            </a:r>
            <a:r>
              <a:rPr lang="en-US" sz="2700" dirty="0" err="1">
                <a:solidFill>
                  <a:prstClr val="black"/>
                </a:solidFill>
                <a:latin typeface="Arial-Rounded" pitchFamily="34" charset="0"/>
                <a:ea typeface="Arial-Rounded" pitchFamily="34" charset="0"/>
                <a:cs typeface="Arial-Rounded" pitchFamily="34" charset="0"/>
              </a:rPr>
              <a:t>câu</a:t>
            </a:r>
            <a:r>
              <a:rPr lang="en-US" sz="2700" dirty="0">
                <a:solidFill>
                  <a:prstClr val="black"/>
                </a:solidFill>
                <a:latin typeface="Arial-Rounded" pitchFamily="34" charset="0"/>
                <a:ea typeface="Arial-Rounded" pitchFamily="34" charset="0"/>
                <a:cs typeface="Arial-Rounded" pitchFamily="34" charset="0"/>
              </a:rPr>
              <a:t> v</a:t>
            </a:r>
            <a:r>
              <a:rPr lang="vi-VN" sz="2700" dirty="0">
                <a:solidFill>
                  <a:prstClr val="black"/>
                </a:solidFill>
                <a:latin typeface="Arial-Rounded" pitchFamily="34" charset="0"/>
                <a:ea typeface="Arial-Rounded" pitchFamily="34" charset="0"/>
                <a:cs typeface="Arial-Rounded" pitchFamily="34" charset="0"/>
              </a:rPr>
              <a:t>ă</a:t>
            </a:r>
            <a:r>
              <a:rPr lang="en-US" sz="2700" dirty="0">
                <a:solidFill>
                  <a:prstClr val="black"/>
                </a:solidFill>
                <a:latin typeface="Arial-Rounded" pitchFamily="34" charset="0"/>
                <a:ea typeface="Arial-Rounded" pitchFamily="34" charset="0"/>
                <a:cs typeface="Arial-Rounded" pitchFamily="34" charset="0"/>
              </a:rPr>
              <a:t>n</a:t>
            </a:r>
          </a:p>
        </p:txBody>
      </p:sp>
      <p:sp>
        <p:nvSpPr>
          <p:cNvPr id="5" name="圆角矩形 1"/>
          <p:cNvSpPr/>
          <p:nvPr/>
        </p:nvSpPr>
        <p:spPr bwMode="auto">
          <a:xfrm>
            <a:off x="2971800" y="434135"/>
            <a:ext cx="5715000" cy="2442417"/>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rgbClr val="00CC00"/>
            </a:solidFill>
            <a:prstDash val="sysDot"/>
          </a:ln>
          <a:effectLst>
            <a:outerShdw blurRad="355600" dist="127000" dir="2940000" algn="t" rotWithShape="0">
              <a:prstClr val="black">
                <a:alpha val="40000"/>
              </a:prstClr>
            </a:outerShdw>
          </a:effectLst>
        </p:spPr>
        <p:txBody>
          <a:bodyPr lIns="68480" tIns="34253" rIns="68480" bIns="34253" anchor="ctr"/>
          <a:lstStyle/>
          <a:p>
            <a:pPr defTabSz="684770"/>
            <a:r>
              <a:rPr lang="en-US" sz="2400" dirty="0">
                <a:solidFill>
                  <a:prstClr val="black"/>
                </a:solidFill>
                <a:cs typeface="Arial-Rounded" panose="020B0500000000000000" pitchFamily="34" charset="0"/>
              </a:rPr>
              <a:t>                                                                                                                                                                                                                                                                                                                                                                                                                                                                                                                                                                                                                                                                                                                                                                                                                                                                                                                                                                                                                                                                                                                                                                                                                                                                                                                                                                                                                                                                                                                                                                                                                                                                                                                                                                                                                                                                                                                                                                                                                      </a:t>
            </a:r>
          </a:p>
        </p:txBody>
      </p:sp>
      <p:pic>
        <p:nvPicPr>
          <p:cNvPr id="7" name="Picture 4" descr="Pin on Chia sẻ từ ViuViu Tea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244" y="1243318"/>
            <a:ext cx="3276599" cy="310014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587655" y="597513"/>
            <a:ext cx="4961530" cy="2015936"/>
          </a:xfrm>
          <a:prstGeom prst="rect">
            <a:avLst/>
          </a:prstGeom>
        </p:spPr>
        <p:txBody>
          <a:bodyPr wrap="square" lIns="91412" tIns="45706" rIns="91412" bIns="45706">
            <a:spAutoFit/>
          </a:bodyPr>
          <a:lstStyle/>
          <a:p>
            <a:pPr algn="just"/>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Ngày xưa, cây cối trên trái đất chưa có tên gọi. </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Trời bèn gọi chúng lên để đặt tên. Cây cối mừng rỡ kéo nhau lên trời. Trời chỉ tay vào từng cây và đặt tên:</a:t>
            </a:r>
          </a:p>
        </p:txBody>
      </p:sp>
      <p:cxnSp>
        <p:nvCxnSpPr>
          <p:cNvPr id="10" name="Straight Connector 9"/>
          <p:cNvCxnSpPr/>
          <p:nvPr/>
        </p:nvCxnSpPr>
        <p:spPr>
          <a:xfrm flipH="1">
            <a:off x="5528907" y="592005"/>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473968" y="592005"/>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6248414" y="1015599"/>
            <a:ext cx="150835" cy="423592"/>
            <a:chOff x="4770060" y="1386158"/>
            <a:chExt cx="150835" cy="423592"/>
          </a:xfrm>
        </p:grpSpPr>
        <p:cxnSp>
          <p:nvCxnSpPr>
            <p:cNvPr id="13" name="Straight Connector 12"/>
            <p:cNvCxnSpPr/>
            <p:nvPr/>
          </p:nvCxnSpPr>
          <p:spPr>
            <a:xfrm flipH="1">
              <a:off x="4770060" y="1386158"/>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829574" y="1386158"/>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H="1">
            <a:off x="7208474" y="964413"/>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5181614" y="1357791"/>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7133056" y="1326906"/>
            <a:ext cx="150835" cy="423592"/>
            <a:chOff x="4770060" y="1386158"/>
            <a:chExt cx="150835" cy="423592"/>
          </a:xfrm>
        </p:grpSpPr>
        <p:cxnSp>
          <p:nvCxnSpPr>
            <p:cNvPr id="18" name="Straight Connector 17"/>
            <p:cNvCxnSpPr/>
            <p:nvPr/>
          </p:nvCxnSpPr>
          <p:spPr>
            <a:xfrm flipH="1">
              <a:off x="4770060" y="1386158"/>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829574" y="1386158"/>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flipH="1">
            <a:off x="5029214" y="1716669"/>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7696214" y="1786275"/>
            <a:ext cx="150835" cy="423592"/>
            <a:chOff x="4770060" y="1386158"/>
            <a:chExt cx="150835" cy="423592"/>
          </a:xfrm>
        </p:grpSpPr>
        <p:cxnSp>
          <p:nvCxnSpPr>
            <p:cNvPr id="23" name="Straight Connector 22"/>
            <p:cNvCxnSpPr/>
            <p:nvPr/>
          </p:nvCxnSpPr>
          <p:spPr>
            <a:xfrm flipH="1">
              <a:off x="4770060" y="1386158"/>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4829574" y="1386158"/>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5" name="Straight Connector 24"/>
          <p:cNvCxnSpPr/>
          <p:nvPr/>
        </p:nvCxnSpPr>
        <p:spPr>
          <a:xfrm flipH="1">
            <a:off x="6087019" y="1781529"/>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8473968" y="1772685"/>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6477014" y="2173626"/>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8077996" y="2213721"/>
            <a:ext cx="150835" cy="423592"/>
            <a:chOff x="4770060" y="1386158"/>
            <a:chExt cx="150835" cy="423592"/>
          </a:xfrm>
        </p:grpSpPr>
        <p:cxnSp>
          <p:nvCxnSpPr>
            <p:cNvPr id="32" name="Straight Connector 31"/>
            <p:cNvCxnSpPr/>
            <p:nvPr/>
          </p:nvCxnSpPr>
          <p:spPr>
            <a:xfrm flipH="1">
              <a:off x="4770060" y="1386158"/>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829574" y="1386158"/>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4" name="TextBox 1"/>
          <p:cNvSpPr txBox="1"/>
          <p:nvPr/>
        </p:nvSpPr>
        <p:spPr>
          <a:xfrm>
            <a:off x="-2572492" y="503829"/>
            <a:ext cx="2057400" cy="2896925"/>
          </a:xfrm>
          <a:prstGeom prst="rect">
            <a:avLst/>
          </a:prstGeom>
          <a:solidFill>
            <a:schemeClr val="bg1"/>
          </a:solidFill>
        </p:spPr>
        <p:txBody>
          <a:bodyPr wrap="square" lIns="91392" tIns="45696" rIns="91392" bIns="4569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5" name="Picture 4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9192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 calcmode="lin" valueType="num">
                                      <p:cBhvr>
                                        <p:cTn id="9" dur="750" fill="hold"/>
                                        <p:tgtEl>
                                          <p:spTgt spid="4"/>
                                        </p:tgtEl>
                                        <p:attrNameLst>
                                          <p:attrName>style.rotation</p:attrName>
                                        </p:attrNameLst>
                                      </p:cBhvr>
                                      <p:tavLst>
                                        <p:tav tm="0">
                                          <p:val>
                                            <p:fltVal val="90"/>
                                          </p:val>
                                        </p:tav>
                                        <p:tav tm="100000">
                                          <p:val>
                                            <p:fltVal val="0"/>
                                          </p:val>
                                        </p:tav>
                                      </p:tavLst>
                                    </p:anim>
                                    <p:animEffect transition="in" filter="fade">
                                      <p:cBhvr>
                                        <p:cTn id="10" dur="7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up)">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up)">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up)">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up)">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up)">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up)">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up)">
                                      <p:cBhvr>
                                        <p:cTn id="59" dur="5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ipe(up)">
                                      <p:cBhvr>
                                        <p:cTn id="64" dur="500"/>
                                        <p:tgtEl>
                                          <p:spTgt spid="2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wipe(up)">
                                      <p:cBhvr>
                                        <p:cTn id="69" dur="500"/>
                                        <p:tgtEl>
                                          <p:spTgt spid="26"/>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wipe(up)">
                                      <p:cBhvr>
                                        <p:cTn id="74" dur="500"/>
                                        <p:tgtEl>
                                          <p:spTgt spid="2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wipe(up)">
                                      <p:cBhvr>
                                        <p:cTn id="7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97" y="29453"/>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xmlns="" id="{C07B3502-F58A-46C0-88F8-3DE26F98CD3F}"/>
              </a:ext>
            </a:extLst>
          </p:cNvPr>
          <p:cNvSpPr txBox="1"/>
          <p:nvPr/>
        </p:nvSpPr>
        <p:spPr>
          <a:xfrm>
            <a:off x="457203" y="11868"/>
            <a:ext cx="914399" cy="507809"/>
          </a:xfrm>
          <a:prstGeom prst="rect">
            <a:avLst/>
          </a:prstGeom>
          <a:noFill/>
        </p:spPr>
        <p:txBody>
          <a:bodyPr wrap="square" lIns="91390" tIns="45695" rIns="91390" bIns="45695" rtlCol="0">
            <a:spAutoFit/>
          </a:bodyPr>
          <a:lstStyle/>
          <a:p>
            <a:pPr algn="ctr" defTabSz="913838">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2590814" y="48407"/>
            <a:ext cx="3381655" cy="477033"/>
          </a:xfrm>
          <a:prstGeom prst="rect">
            <a:avLst/>
          </a:prstGeom>
        </p:spPr>
        <p:txBody>
          <a:bodyPr wrap="none" lIns="91392" tIns="45696" rIns="91392" bIns="45696">
            <a:spAutoFit/>
          </a:bodyPr>
          <a:lstStyle/>
          <a:p>
            <a:pPr defTabSz="913838"/>
            <a:r>
              <a:rPr lang="en-US"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SỰ TÍCH CÂY THÌ LÀ</a:t>
            </a:r>
            <a:endParaRPr lang="en-US" sz="24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457203" y="531590"/>
            <a:ext cx="8534399" cy="4524295"/>
          </a:xfrm>
          <a:prstGeom prst="rect">
            <a:avLst/>
          </a:prstGeom>
        </p:spPr>
        <p:txBody>
          <a:bodyPr wrap="square" lIns="91392" tIns="45696" rIns="91392" bIns="45696">
            <a:spAutoFit/>
          </a:bodyPr>
          <a:lstStyle/>
          <a:p>
            <a:pPr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dirty="0">
                <a:solidFill>
                  <a:prstClr val="black"/>
                </a:solidFill>
                <a:latin typeface="+mj-lt"/>
                <a:ea typeface="Arial-Rounded" panose="020B0500000000000000" pitchFamily="34" charset="0"/>
                <a:cs typeface="Arial-Rounded" panose="020B0500000000000000" pitchFamily="34" charset="0"/>
              </a:rPr>
              <a:t>Ngày xưa, cây cối trên trái đất chưa có tên gọi. Trời bèn gọi chúng lên để đặt tên. Cây cối mừng rỡ kéo nhau lên trời. Trời chỉ tay vào từng cây và đặt tên:</a:t>
            </a:r>
          </a:p>
          <a:p>
            <a:pPr algn="just"/>
            <a:r>
              <a:rPr lang="en-US" sz="2300" dirty="0">
                <a:solidFill>
                  <a:prstClr val="black"/>
                </a:solidFill>
                <a:latin typeface="+mj-lt"/>
                <a:ea typeface="Arial-Rounded" panose="020B0500000000000000" pitchFamily="34" charset="0"/>
                <a:cs typeface="Arial-Rounded" panose="020B0500000000000000" pitchFamily="34" charset="0"/>
              </a:rPr>
              <a:t>     </a:t>
            </a:r>
            <a:r>
              <a:rPr lang="vi-VN" sz="2300" dirty="0">
                <a:solidFill>
                  <a:prstClr val="black"/>
                </a:solidFill>
                <a:latin typeface="+mj-lt"/>
                <a:ea typeface="Arial-Rounded" panose="020B0500000000000000" pitchFamily="34" charset="0"/>
                <a:cs typeface="Arial-Rounded" panose="020B0500000000000000" pitchFamily="34" charset="0"/>
              </a:rPr>
              <a:t>- Chú thì ta đặt tên cho là cây dừa.</a:t>
            </a:r>
          </a:p>
          <a:p>
            <a:pPr algn="just"/>
            <a:r>
              <a:rPr lang="en-US" sz="2300" dirty="0">
                <a:solidFill>
                  <a:prstClr val="black"/>
                </a:solidFill>
                <a:latin typeface="+mj-lt"/>
                <a:ea typeface="Arial-Rounded" panose="020B0500000000000000" pitchFamily="34" charset="0"/>
                <a:cs typeface="Arial-Rounded" panose="020B0500000000000000" pitchFamily="34" charset="0"/>
              </a:rPr>
              <a:t>     </a:t>
            </a:r>
            <a:r>
              <a:rPr lang="vi-VN" sz="2300" dirty="0">
                <a:solidFill>
                  <a:prstClr val="black"/>
                </a:solidFill>
                <a:latin typeface="+mj-lt"/>
                <a:ea typeface="Arial-Rounded" panose="020B0500000000000000" pitchFamily="34" charset="0"/>
                <a:cs typeface="Arial-Rounded" panose="020B0500000000000000" pitchFamily="34" charset="0"/>
              </a:rPr>
              <a:t>- Chú thì ta đặt tên cho là cây cau.</a:t>
            </a:r>
          </a:p>
          <a:p>
            <a:pPr algn="just"/>
            <a:r>
              <a:rPr lang="en-US" sz="2300" dirty="0">
                <a:solidFill>
                  <a:prstClr val="black"/>
                </a:solidFill>
                <a:latin typeface="+mj-lt"/>
                <a:ea typeface="Arial-Rounded" panose="020B0500000000000000" pitchFamily="34" charset="0"/>
                <a:cs typeface="Arial-Rounded" panose="020B0500000000000000" pitchFamily="34" charset="0"/>
              </a:rPr>
              <a:t>     </a:t>
            </a:r>
            <a:r>
              <a:rPr lang="vi-VN" sz="2300" dirty="0">
                <a:solidFill>
                  <a:prstClr val="black"/>
                </a:solidFill>
                <a:latin typeface="+mj-lt"/>
                <a:ea typeface="Arial-Rounded" panose="020B0500000000000000" pitchFamily="34" charset="0"/>
                <a:cs typeface="Arial-Rounded" panose="020B0500000000000000" pitchFamily="34" charset="0"/>
              </a:rPr>
              <a:t>- Chú thì ta đặt tên cho là cây mít...</a:t>
            </a:r>
          </a:p>
          <a:p>
            <a:pPr algn="just"/>
            <a:r>
              <a:rPr lang="en-US" sz="2300" dirty="0">
                <a:solidFill>
                  <a:prstClr val="black"/>
                </a:solidFill>
                <a:latin typeface="+mj-lt"/>
                <a:ea typeface="Arial-Rounded" panose="020B0500000000000000" pitchFamily="34" charset="0"/>
                <a:cs typeface="Arial-Rounded" panose="020B0500000000000000" pitchFamily="34" charset="0"/>
              </a:rPr>
              <a:t>     </a:t>
            </a:r>
            <a:r>
              <a:rPr lang="vi-VN" sz="2300" dirty="0">
                <a:solidFill>
                  <a:prstClr val="black"/>
                </a:solidFill>
                <a:latin typeface="+mj-lt"/>
                <a:ea typeface="Arial-Rounded" panose="020B0500000000000000" pitchFamily="34" charset="0"/>
                <a:cs typeface="Arial-Rounded" panose="020B0500000000000000" pitchFamily="34" charset="0"/>
              </a:rPr>
              <a:t>Trời đặt tên mãi mà vẫn chưa hết. Về sau, trời chỉ nói vắn tắt:</a:t>
            </a:r>
          </a:p>
          <a:p>
            <a:pPr algn="just"/>
            <a:r>
              <a:rPr lang="en-US" sz="2300" dirty="0">
                <a:solidFill>
                  <a:prstClr val="black"/>
                </a:solidFill>
                <a:latin typeface="+mj-lt"/>
                <a:ea typeface="Arial-Rounded" panose="020B0500000000000000" pitchFamily="34" charset="0"/>
                <a:cs typeface="Arial-Rounded" panose="020B0500000000000000" pitchFamily="34" charset="0"/>
              </a:rPr>
              <a:t>     </a:t>
            </a:r>
            <a:r>
              <a:rPr lang="vi-VN" sz="2300" dirty="0">
                <a:solidFill>
                  <a:prstClr val="black"/>
                </a:solidFill>
                <a:latin typeface="+mj-lt"/>
                <a:ea typeface="Arial-Rounded" panose="020B0500000000000000" pitchFamily="34" charset="0"/>
                <a:cs typeface="Arial-Rounded" panose="020B0500000000000000" pitchFamily="34" charset="0"/>
              </a:rPr>
              <a:t>- Chú thì là cây cải.</a:t>
            </a:r>
          </a:p>
          <a:p>
            <a:pPr algn="just"/>
            <a:r>
              <a:rPr lang="en-US" sz="2300" dirty="0">
                <a:solidFill>
                  <a:prstClr val="black"/>
                </a:solidFill>
                <a:latin typeface="+mj-lt"/>
                <a:ea typeface="Arial-Rounded" panose="020B0500000000000000" pitchFamily="34" charset="0"/>
                <a:cs typeface="Arial-Rounded" panose="020B0500000000000000" pitchFamily="34" charset="0"/>
              </a:rPr>
              <a:t>     </a:t>
            </a:r>
            <a:r>
              <a:rPr lang="vi-VN" sz="2300" dirty="0">
                <a:solidFill>
                  <a:prstClr val="black"/>
                </a:solidFill>
                <a:latin typeface="+mj-lt"/>
                <a:ea typeface="Arial-Rounded" panose="020B0500000000000000" pitchFamily="34" charset="0"/>
                <a:cs typeface="Arial-Rounded" panose="020B0500000000000000" pitchFamily="34" charset="0"/>
              </a:rPr>
              <a:t>- Chú là cây ớt.</a:t>
            </a:r>
          </a:p>
          <a:p>
            <a:pPr algn="just"/>
            <a:r>
              <a:rPr lang="en-US" sz="2300" dirty="0">
                <a:solidFill>
                  <a:prstClr val="black"/>
                </a:solidFill>
                <a:latin typeface="+mj-lt"/>
                <a:ea typeface="Arial-Rounded" panose="020B0500000000000000" pitchFamily="34" charset="0"/>
                <a:cs typeface="Arial-Rounded" panose="020B0500000000000000" pitchFamily="34" charset="0"/>
              </a:rPr>
              <a:t>     </a:t>
            </a:r>
            <a:r>
              <a:rPr lang="vi-VN" sz="2300" dirty="0">
                <a:solidFill>
                  <a:prstClr val="black"/>
                </a:solidFill>
                <a:latin typeface="+mj-lt"/>
                <a:ea typeface="Arial-Rounded" panose="020B0500000000000000" pitchFamily="34" charset="0"/>
                <a:cs typeface="Arial-Rounded" panose="020B0500000000000000" pitchFamily="34" charset="0"/>
              </a:rPr>
              <a:t>- Chú là cây tỏi...</a:t>
            </a:r>
            <a:endParaRPr lang="en-US" sz="2300" dirty="0">
              <a:solidFill>
                <a:prstClr val="black"/>
              </a:solidFill>
              <a:latin typeface="+mj-lt"/>
              <a:ea typeface="Arial-Rounded" panose="020B0500000000000000" pitchFamily="34" charset="0"/>
              <a:cs typeface="Arial-Rounded" panose="020B0500000000000000" pitchFamily="34" charset="0"/>
            </a:endParaRPr>
          </a:p>
          <a:p>
            <a:pPr algn="just"/>
            <a:r>
              <a:rPr lang="en-US" sz="2300" dirty="0">
                <a:solidFill>
                  <a:prstClr val="black"/>
                </a:solidFill>
                <a:latin typeface="+mj-lt"/>
                <a:ea typeface="Arial-Rounded" panose="020B0500000000000000" pitchFamily="34" charset="0"/>
                <a:cs typeface="Arial-Rounded" panose="020B0500000000000000" pitchFamily="34" charset="0"/>
              </a:rPr>
              <a:t>     </a:t>
            </a:r>
            <a:r>
              <a:rPr lang="vi-VN" sz="2300" dirty="0">
                <a:solidFill>
                  <a:prstClr val="black"/>
                </a:solidFill>
                <a:latin typeface="+mj-lt"/>
                <a:ea typeface="Arial-Rounded" panose="020B0500000000000000" pitchFamily="34" charset="0"/>
                <a:cs typeface="Arial-Rounded" panose="020B0500000000000000" pitchFamily="34" charset="0"/>
              </a:rPr>
              <a:t>Khi các loài cây đều đã có tên, bỗng một cái cây dáng mảnh khảnh, lá nhỏ xíu đến xin đặt tên.</a:t>
            </a:r>
          </a:p>
        </p:txBody>
      </p:sp>
      <p:sp>
        <p:nvSpPr>
          <p:cNvPr id="8" name="TextBox 1"/>
          <p:cNvSpPr txBox="1"/>
          <p:nvPr/>
        </p:nvSpPr>
        <p:spPr>
          <a:xfrm>
            <a:off x="-2572492" y="503829"/>
            <a:ext cx="2057400" cy="2896925"/>
          </a:xfrm>
          <a:prstGeom prst="rect">
            <a:avLst/>
          </a:prstGeom>
          <a:solidFill>
            <a:schemeClr val="bg1"/>
          </a:solidFill>
        </p:spPr>
        <p:txBody>
          <a:bodyPr wrap="square" lIns="91392" tIns="45696" rIns="91392" bIns="4569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6285966" y="-145234"/>
            <a:ext cx="2705634" cy="822007"/>
            <a:chOff x="6209766" y="-145236"/>
            <a:chExt cx="2705634" cy="822007"/>
          </a:xfrm>
        </p:grpSpPr>
        <p:sp>
          <p:nvSpPr>
            <p:cNvPr id="11" name="Rounded Rectangle 10"/>
            <p:cNvSpPr/>
            <p:nvPr/>
          </p:nvSpPr>
          <p:spPr>
            <a:xfrm>
              <a:off x="6781800" y="149400"/>
              <a:ext cx="2133600"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defTabSz="913860"/>
              <a:r>
                <a:rPr lang="en-US" sz="1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Luyện</a:t>
              </a:r>
              <a:r>
                <a:rPr lang="en-US"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lang="en-US" sz="1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oạn</a:t>
              </a:r>
              <a:r>
                <a:rPr lang="en-US"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a:t>
              </a:r>
              <a:r>
                <a:rPr lang="vi-VN"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ă</a:t>
              </a:r>
              <a:r>
                <a:rPr lang="en-US"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p>
          </p:txBody>
        </p:sp>
        <p:pic>
          <p:nvPicPr>
            <p:cNvPr id="12" name="Picture 11"/>
            <p:cNvPicPr>
              <a:picLocks noChangeAspect="1"/>
            </p:cNvPicPr>
            <p:nvPr/>
          </p:nvPicPr>
          <p:blipFill>
            <a:blip r:embed="rId8" cstate="print">
              <a:extLst>
                <a:ext uri="{BEBA8EAE-BF5A-486C-A8C5-ECC9F3942E4B}">
                  <a14:imgProps xmlns:a14="http://schemas.microsoft.com/office/drawing/2010/main">
                    <a14:imgLayer r:embed="rId9">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209766" y="-145236"/>
              <a:ext cx="822007" cy="822007"/>
            </a:xfrm>
            <a:prstGeom prst="rect">
              <a:avLst/>
            </a:prstGeom>
          </p:spPr>
        </p:pic>
      </p:grpSp>
      <p:sp>
        <p:nvSpPr>
          <p:cNvPr id="13" name="Rounded Rectangle 12"/>
          <p:cNvSpPr/>
          <p:nvPr/>
        </p:nvSpPr>
        <p:spPr>
          <a:xfrm>
            <a:off x="230855" y="525444"/>
            <a:ext cx="8734405" cy="3638645"/>
          </a:xfrm>
          <a:prstGeom prst="round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a:p>
        </p:txBody>
      </p:sp>
      <p:sp>
        <p:nvSpPr>
          <p:cNvPr id="14" name="Oval 13"/>
          <p:cNvSpPr/>
          <p:nvPr/>
        </p:nvSpPr>
        <p:spPr>
          <a:xfrm>
            <a:off x="42021" y="600353"/>
            <a:ext cx="377668" cy="37677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r>
              <a:rPr lang="en-US" sz="2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5" name="Rounded Rectangle 14"/>
          <p:cNvSpPr/>
          <p:nvPr/>
        </p:nvSpPr>
        <p:spPr>
          <a:xfrm>
            <a:off x="230854" y="4164084"/>
            <a:ext cx="8760747" cy="685800"/>
          </a:xfrm>
          <a:prstGeom prst="round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a:p>
        </p:txBody>
      </p:sp>
    </p:spTree>
    <p:extLst>
      <p:ext uri="{BB962C8B-B14F-4D97-AF65-F5344CB8AC3E}">
        <p14:creationId xmlns:p14="http://schemas.microsoft.com/office/powerpoint/2010/main" val="3780843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P spid="13"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343400" y="3333764"/>
            <a:ext cx="4800600" cy="1787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97" y="29453"/>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xmlns="" id="{C07B3502-F58A-46C0-88F8-3DE26F98CD3F}"/>
              </a:ext>
            </a:extLst>
          </p:cNvPr>
          <p:cNvSpPr txBox="1"/>
          <p:nvPr/>
        </p:nvSpPr>
        <p:spPr>
          <a:xfrm>
            <a:off x="586315" y="11868"/>
            <a:ext cx="709099" cy="507809"/>
          </a:xfrm>
          <a:prstGeom prst="rect">
            <a:avLst/>
          </a:prstGeom>
          <a:noFill/>
        </p:spPr>
        <p:txBody>
          <a:bodyPr wrap="square" lIns="91390" tIns="45695" rIns="91390" bIns="45695" rtlCol="0">
            <a:spAutoFit/>
          </a:bodyPr>
          <a:lstStyle/>
          <a:p>
            <a:pPr algn="ctr" defTabSz="913838">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3503396" y="57151"/>
            <a:ext cx="3381655" cy="477033"/>
          </a:xfrm>
          <a:prstGeom prst="rect">
            <a:avLst/>
          </a:prstGeom>
        </p:spPr>
        <p:txBody>
          <a:bodyPr wrap="none" lIns="91392" tIns="45696" rIns="91392" bIns="45696">
            <a:spAutoFit/>
          </a:bodyPr>
          <a:lstStyle/>
          <a:p>
            <a:pPr defTabSz="913838"/>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SỰ TÍCH CÂY THÌ LÀ</a:t>
            </a:r>
            <a:endParaRPr lang="en-US" sz="25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9"/>
            <a:ext cx="2057400" cy="2896925"/>
          </a:xfrm>
          <a:prstGeom prst="rect">
            <a:avLst/>
          </a:prstGeom>
          <a:solidFill>
            <a:schemeClr val="bg1"/>
          </a:solidFill>
        </p:spPr>
        <p:txBody>
          <a:bodyPr wrap="square" lIns="91392" tIns="45696" rIns="91392" bIns="4569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24194" y="514352"/>
            <a:ext cx="8153400" cy="3508653"/>
          </a:xfrm>
          <a:prstGeom prst="rect">
            <a:avLst/>
          </a:prstGeom>
        </p:spPr>
        <p:txBody>
          <a:bodyPr wrap="square" lIns="91412" tIns="45706" rIns="91412" bIns="45706">
            <a:spAutoFit/>
          </a:bodyPr>
          <a:lstStyle/>
          <a:p>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 bé tí xíu, chú có ích gì để ta đặt tên nào? - Trời hỏi.</a:t>
            </a:r>
            <a:endPar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nhỏ liền thưa:</a:t>
            </a:r>
          </a:p>
          <a:p>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Thưa trời, khi nấu canh riêu cá hoặc làm chả cá, chả mực mà không có con thì mất cả ngon ạ.</a:t>
            </a:r>
          </a:p>
          <a:p>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 liền bảo:</a:t>
            </a:r>
          </a:p>
          <a:p>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Ừ, để ta nghĩ cho một cái tên. Tên chủ thì... là... thì... là...</a:t>
            </a:r>
          </a:p>
          <a:p>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 còn đang suy nghĩ, cây nhỏ đã chạy đi xa rồi. Nó mừng rỡ khoe với bạn bè:</a:t>
            </a:r>
          </a:p>
          <a:p>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Trời đặt tên cho tôi là cây “thì là” đấy!</a:t>
            </a:r>
          </a:p>
          <a:p>
            <a:pPr algn="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Sự tích cây thì là</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Trịnh Mạnh kể)</a:t>
            </a:r>
            <a:endParaRPr lang="en-US" sz="2400" dirty="0">
              <a:solidFill>
                <a:prstClr val="black"/>
              </a:solidFill>
            </a:endParaRPr>
          </a:p>
        </p:txBody>
      </p:sp>
      <p:sp>
        <p:nvSpPr>
          <p:cNvPr id="10" name="Rounded Rectangle 9"/>
          <p:cNvSpPr/>
          <p:nvPr/>
        </p:nvSpPr>
        <p:spPr>
          <a:xfrm>
            <a:off x="228602" y="514350"/>
            <a:ext cx="8724607" cy="4038600"/>
          </a:xfrm>
          <a:prstGeom prst="round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a:p>
        </p:txBody>
      </p:sp>
      <p:sp>
        <p:nvSpPr>
          <p:cNvPr id="11" name="Oval 10"/>
          <p:cNvSpPr/>
          <p:nvPr/>
        </p:nvSpPr>
        <p:spPr>
          <a:xfrm>
            <a:off x="114624" y="742950"/>
            <a:ext cx="377668" cy="37677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r>
              <a:rPr lang="en-US" sz="2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142284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97" y="29453"/>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xmlns="" id="{C07B3502-F58A-46C0-88F8-3DE26F98CD3F}"/>
              </a:ext>
            </a:extLst>
          </p:cNvPr>
          <p:cNvSpPr txBox="1"/>
          <p:nvPr/>
        </p:nvSpPr>
        <p:spPr>
          <a:xfrm>
            <a:off x="457203" y="11868"/>
            <a:ext cx="914399" cy="507809"/>
          </a:xfrm>
          <a:prstGeom prst="rect">
            <a:avLst/>
          </a:prstGeom>
          <a:noFill/>
        </p:spPr>
        <p:txBody>
          <a:bodyPr wrap="square" lIns="91390" tIns="45695" rIns="91390" bIns="45695" rtlCol="0">
            <a:spAutoFit/>
          </a:bodyPr>
          <a:lstStyle/>
          <a:p>
            <a:pPr algn="ctr" defTabSz="913838">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2819414" y="57151"/>
            <a:ext cx="3381655" cy="477033"/>
          </a:xfrm>
          <a:prstGeom prst="rect">
            <a:avLst/>
          </a:prstGeom>
        </p:spPr>
        <p:txBody>
          <a:bodyPr wrap="none" lIns="91392" tIns="45696" rIns="91392" bIns="45696">
            <a:spAutoFit/>
          </a:bodyPr>
          <a:lstStyle/>
          <a:p>
            <a:pPr defTabSz="913838"/>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SỰ TÍCH CÂY THÌ LÀ</a:t>
            </a:r>
            <a:endParaRPr lang="en-US" sz="25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356610" y="531585"/>
            <a:ext cx="8634990" cy="3889504"/>
          </a:xfrm>
          <a:prstGeom prst="rect">
            <a:avLst/>
          </a:prstGeom>
        </p:spPr>
        <p:txBody>
          <a:bodyPr wrap="square" lIns="91392" tIns="45696" rIns="91392" bIns="45696">
            <a:spAutoFit/>
          </a:bodyPr>
          <a:lstStyle/>
          <a:p>
            <a:pPr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xưa, cây cối trên trái đất chưa có tên gọi. Trời bèn gọi chúng lên để đặt tên. Cây cối mừng rỡ kéo nhau lên trời. Trời chỉ tay vào từng cây và đặt tên:</a:t>
            </a:r>
          </a:p>
          <a:p>
            <a:pPr algn="just"/>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 thì ta đặt tên cho là cây dừa.</a:t>
            </a:r>
          </a:p>
          <a:p>
            <a:pPr algn="just"/>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 thì ta đặt tên cho là cây cau.</a:t>
            </a:r>
          </a:p>
          <a:p>
            <a:pPr algn="just"/>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 thì ta đặt tên cho là cây mít...</a:t>
            </a:r>
          </a:p>
          <a:p>
            <a:pPr algn="just"/>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 đặt tên mãi mà vẫn chưa hết. Về sau, trời chỉ nói vắn tắt:</a:t>
            </a:r>
          </a:p>
          <a:p>
            <a:pPr algn="just"/>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 thì là cây cải.</a:t>
            </a:r>
          </a:p>
          <a:p>
            <a:pPr algn="just"/>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 là cây ớt.</a:t>
            </a:r>
          </a:p>
          <a:p>
            <a:pPr algn="just"/>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 là cây tỏi...</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các loài cây đều đã có tên, bỗng một cái cây dáng mảnh khảnh, lá nhỏ xíu đến xin đặt tên.</a:t>
            </a:r>
          </a:p>
        </p:txBody>
      </p:sp>
      <p:sp>
        <p:nvSpPr>
          <p:cNvPr id="8" name="TextBox 1"/>
          <p:cNvSpPr txBox="1"/>
          <p:nvPr/>
        </p:nvSpPr>
        <p:spPr>
          <a:xfrm>
            <a:off x="-2572492" y="503829"/>
            <a:ext cx="2057400" cy="2896925"/>
          </a:xfrm>
          <a:prstGeom prst="rect">
            <a:avLst/>
          </a:prstGeom>
          <a:solidFill>
            <a:schemeClr val="bg1"/>
          </a:solidFill>
        </p:spPr>
        <p:txBody>
          <a:bodyPr wrap="square" lIns="91392" tIns="45696" rIns="91392" bIns="4569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6781800" y="-145225"/>
            <a:ext cx="2133600" cy="822007"/>
            <a:chOff x="6705600" y="-145226"/>
            <a:chExt cx="2133600" cy="822007"/>
          </a:xfrm>
        </p:grpSpPr>
        <p:sp>
          <p:nvSpPr>
            <p:cNvPr id="11" name="Rounded Rectangle 10"/>
            <p:cNvSpPr/>
            <p:nvPr/>
          </p:nvSpPr>
          <p:spPr>
            <a:xfrm>
              <a:off x="7315200" y="57150"/>
              <a:ext cx="1524000"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defTabSz="913860"/>
              <a:r>
                <a:rPr lang="en-US" sz="1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8" cstate="print">
              <a:extLst>
                <a:ext uri="{BEBA8EAE-BF5A-486C-A8C5-ECC9F3942E4B}">
                  <a14:imgProps xmlns:a14="http://schemas.microsoft.com/office/drawing/2010/main">
                    <a14:imgLayer r:embed="rId9">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705600" y="-145226"/>
              <a:ext cx="822007" cy="822007"/>
            </a:xfrm>
            <a:prstGeom prst="rect">
              <a:avLst/>
            </a:prstGeom>
          </p:spPr>
        </p:pic>
      </p:grpSp>
      <p:sp>
        <p:nvSpPr>
          <p:cNvPr id="13" name="Oval 12"/>
          <p:cNvSpPr/>
          <p:nvPr/>
        </p:nvSpPr>
        <p:spPr>
          <a:xfrm>
            <a:off x="536732" y="574685"/>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r>
              <a:rPr lang="en-US"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1</a:t>
            </a:r>
          </a:p>
        </p:txBody>
      </p:sp>
    </p:spTree>
    <p:extLst>
      <p:ext uri="{BB962C8B-B14F-4D97-AF65-F5344CB8AC3E}">
        <p14:creationId xmlns:p14="http://schemas.microsoft.com/office/powerpoint/2010/main" val="760059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343400" y="3333764"/>
            <a:ext cx="4800600" cy="1787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97" y="29453"/>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xmlns="" id="{C07B3502-F58A-46C0-88F8-3DE26F98CD3F}"/>
              </a:ext>
            </a:extLst>
          </p:cNvPr>
          <p:cNvSpPr txBox="1"/>
          <p:nvPr/>
        </p:nvSpPr>
        <p:spPr>
          <a:xfrm>
            <a:off x="586315" y="11868"/>
            <a:ext cx="709099" cy="507809"/>
          </a:xfrm>
          <a:prstGeom prst="rect">
            <a:avLst/>
          </a:prstGeom>
          <a:noFill/>
        </p:spPr>
        <p:txBody>
          <a:bodyPr wrap="square" lIns="91390" tIns="45695" rIns="91390" bIns="45695" rtlCol="0">
            <a:spAutoFit/>
          </a:bodyPr>
          <a:lstStyle/>
          <a:p>
            <a:pPr algn="ctr" defTabSz="913838">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3503396" y="57151"/>
            <a:ext cx="3381655" cy="477033"/>
          </a:xfrm>
          <a:prstGeom prst="rect">
            <a:avLst/>
          </a:prstGeom>
        </p:spPr>
        <p:txBody>
          <a:bodyPr wrap="none" lIns="91392" tIns="45696" rIns="91392" bIns="45696">
            <a:spAutoFit/>
          </a:bodyPr>
          <a:lstStyle/>
          <a:p>
            <a:pPr defTabSz="913838"/>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SỰ TÍCH CÂY THÌ LÀ</a:t>
            </a:r>
            <a:endParaRPr lang="en-US" sz="25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9"/>
            <a:ext cx="2057400" cy="2896925"/>
          </a:xfrm>
          <a:prstGeom prst="rect">
            <a:avLst/>
          </a:prstGeom>
          <a:solidFill>
            <a:schemeClr val="bg1"/>
          </a:solidFill>
        </p:spPr>
        <p:txBody>
          <a:bodyPr wrap="square" lIns="91392" tIns="45696" rIns="91392" bIns="4569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56610" y="514352"/>
            <a:ext cx="8333777" cy="3508653"/>
          </a:xfrm>
          <a:prstGeom prst="rect">
            <a:avLst/>
          </a:prstGeom>
        </p:spPr>
        <p:txBody>
          <a:bodyPr wrap="square" lIns="91412" tIns="45706" rIns="91412" bIns="45706">
            <a:spAutoFit/>
          </a:bodyPr>
          <a:lstStyle/>
          <a:p>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 bé tí xíu, chú có ích gì để ta đặt tên nào? - Trời hỏi.</a:t>
            </a:r>
            <a:endPar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nhỏ liền thưa:</a:t>
            </a:r>
          </a:p>
          <a:p>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Thưa trời, khi nấu canh riêu cá hoặc làm chả cá, chả mực mà không có con thì mất cả ngon ạ.</a:t>
            </a:r>
          </a:p>
          <a:p>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 liền bảo:</a:t>
            </a:r>
          </a:p>
          <a:p>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Ừ, để ta nghĩ cho một cái tên. Tên chủ thì... là... thì... là...</a:t>
            </a:r>
          </a:p>
          <a:p>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 còn đang suy nghĩ, cây nhỏ đã chạy đi xa rồi. Nó mừng rỡ khoe với bạn bè:</a:t>
            </a:r>
          </a:p>
          <a:p>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Trời đặt tên cho tôi là cây “thì là” đấy!</a:t>
            </a:r>
          </a:p>
          <a:p>
            <a:pPr algn="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2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Sự tích cây thì là</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Trịnh Mạnh kể)</a:t>
            </a:r>
            <a:endParaRPr lang="en-US" sz="2200" dirty="0">
              <a:solidFill>
                <a:prstClr val="black"/>
              </a:solidFill>
            </a:endParaRPr>
          </a:p>
        </p:txBody>
      </p:sp>
      <p:sp>
        <p:nvSpPr>
          <p:cNvPr id="10" name="Oval 9"/>
          <p:cNvSpPr/>
          <p:nvPr/>
        </p:nvSpPr>
        <p:spPr>
          <a:xfrm>
            <a:off x="356610" y="598121"/>
            <a:ext cx="377668" cy="376776"/>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r>
              <a:rPr lang="en-US"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1625712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1-4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99" y="162006"/>
            <a:ext cx="9151787" cy="5028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5" descr="1-4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383288"/>
            <a:ext cx="6477000" cy="3760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16">
            <a:extLst>
              <a:ext uri="{FF2B5EF4-FFF2-40B4-BE49-F238E27FC236}">
                <a16:creationId xmlns:a16="http://schemas.microsoft.com/office/drawing/2014/main" xmlns="" id="{6004F4CE-0067-4731-8ED0-651D5735978B}"/>
              </a:ext>
            </a:extLst>
          </p:cNvPr>
          <p:cNvSpPr/>
          <p:nvPr/>
        </p:nvSpPr>
        <p:spPr>
          <a:xfrm>
            <a:off x="4267200" y="697343"/>
            <a:ext cx="4267200" cy="1177243"/>
          </a:xfrm>
          <a:prstGeom prst="rect">
            <a:avLst/>
          </a:prstGeom>
        </p:spPr>
        <p:txBody>
          <a:bodyPr wrap="square" lIns="68558" tIns="34289" rIns="68558" bIns="34289">
            <a:spAutoFit/>
          </a:bodyPr>
          <a:lstStyle/>
          <a:p>
            <a:pPr algn="ctr" defTabSz="685545"/>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LUYỆN ĐỌC TRONG NHÓM ĐÔI</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5" name="TextBox 1"/>
          <p:cNvSpPr txBox="1"/>
          <p:nvPr/>
        </p:nvSpPr>
        <p:spPr>
          <a:xfrm>
            <a:off x="-2572492" y="503829"/>
            <a:ext cx="2057400" cy="2896925"/>
          </a:xfrm>
          <a:prstGeom prst="rect">
            <a:avLst/>
          </a:prstGeom>
          <a:solidFill>
            <a:schemeClr val="bg1"/>
          </a:solidFill>
        </p:spPr>
        <p:txBody>
          <a:bodyPr wrap="square" lIns="91392" tIns="45696" rIns="91392" bIns="4569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9079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cTn>
                              </p:par>
                            </p:childTnLst>
                          </p:cTn>
                        </p:par>
                        <p:par>
                          <p:cTn id="8" fill="hold" nodeType="afterGroup">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descr="1-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32" y="3052150"/>
            <a:ext cx="9202832" cy="209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6" descr="1-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9225" y="203362"/>
            <a:ext cx="5730032" cy="4652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7" descr="1-3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4331" y="1712217"/>
            <a:ext cx="2119671" cy="3143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descr="1-3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562" y="499475"/>
            <a:ext cx="2956962" cy="4691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514600" y="1962150"/>
            <a:ext cx="4343400" cy="1754304"/>
          </a:xfrm>
          <a:prstGeom prst="rect">
            <a:avLst/>
          </a:prstGeom>
        </p:spPr>
        <p:txBody>
          <a:bodyPr wrap="square" lIns="91392" tIns="45696" rIns="91392" bIns="45696">
            <a:spAutoFit/>
          </a:bodyPr>
          <a:lstStyle/>
          <a:p>
            <a:pPr algn="ctr" defTabSz="1011366">
              <a:defRPr/>
            </a:pPr>
            <a:r>
              <a:rPr lang="en-GB" altLang="zh-CN" sz="5400"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GB" altLang="zh-CN"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400"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trước</a:t>
            </a:r>
            <a:r>
              <a:rPr lang="en-GB" altLang="zh-CN"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400"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lớp</a:t>
            </a:r>
            <a:r>
              <a:rPr lang="en-GB" altLang="zh-CN"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endParaRPr lang="zh-CN" altLang="en-US"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1"/>
          <p:cNvSpPr txBox="1"/>
          <p:nvPr/>
        </p:nvSpPr>
        <p:spPr>
          <a:xfrm>
            <a:off x="-2572492" y="503829"/>
            <a:ext cx="2057400" cy="2896925"/>
          </a:xfrm>
          <a:prstGeom prst="rect">
            <a:avLst/>
          </a:prstGeom>
          <a:solidFill>
            <a:schemeClr val="bg1"/>
          </a:solidFill>
        </p:spPr>
        <p:txBody>
          <a:bodyPr wrap="square" lIns="91392" tIns="45696" rIns="91392" bIns="4569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3977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fade">
                                      <p:cBhvr>
                                        <p:cTn id="7" dur="500"/>
                                        <p:tgtEl>
                                          <p:spTgt spid="38916"/>
                                        </p:tgtEl>
                                      </p:cBhvr>
                                    </p:animEffect>
                                    <p:anim calcmode="lin" valueType="num">
                                      <p:cBhvr>
                                        <p:cTn id="8" dur="500" fill="hold"/>
                                        <p:tgtEl>
                                          <p:spTgt spid="38916"/>
                                        </p:tgtEl>
                                        <p:attrNameLst>
                                          <p:attrName>ppt_x</p:attrName>
                                        </p:attrNameLst>
                                      </p:cBhvr>
                                      <p:tavLst>
                                        <p:tav tm="0">
                                          <p:val>
                                            <p:strVal val="#ppt_x"/>
                                          </p:val>
                                        </p:tav>
                                        <p:tav tm="100000">
                                          <p:val>
                                            <p:strVal val="#ppt_x"/>
                                          </p:val>
                                        </p:tav>
                                      </p:tavLst>
                                    </p:anim>
                                    <p:anim calcmode="lin" valueType="num">
                                      <p:cBhvr>
                                        <p:cTn id="9" dur="500" fill="hold"/>
                                        <p:tgtEl>
                                          <p:spTgt spid="3891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5" presetClass="entr" presetSubtype="0" fill="hold" nodeType="afterEffect">
                                  <p:stCondLst>
                                    <p:cond delay="0"/>
                                  </p:stCondLst>
                                  <p:childTnLst>
                                    <p:set>
                                      <p:cBhvr>
                                        <p:cTn id="12" dur="1" fill="hold">
                                          <p:stCondLst>
                                            <p:cond delay="0"/>
                                          </p:stCondLst>
                                        </p:cTn>
                                        <p:tgtEl>
                                          <p:spTgt spid="38918"/>
                                        </p:tgtEl>
                                        <p:attrNameLst>
                                          <p:attrName>style.visibility</p:attrName>
                                        </p:attrNameLst>
                                      </p:cBhvr>
                                      <p:to>
                                        <p:strVal val="visible"/>
                                      </p:to>
                                    </p:set>
                                    <p:anim calcmode="lin" valueType="num">
                                      <p:cBhvr>
                                        <p:cTn id="13" dur="500" fill="hold"/>
                                        <p:tgtEl>
                                          <p:spTgt spid="38918"/>
                                        </p:tgtEl>
                                        <p:attrNameLst>
                                          <p:attrName>ppt_w</p:attrName>
                                        </p:attrNameLst>
                                      </p:cBhvr>
                                      <p:tavLst>
                                        <p:tav tm="0">
                                          <p:val>
                                            <p:fltVal val="0"/>
                                          </p:val>
                                        </p:tav>
                                        <p:tav tm="100000">
                                          <p:val>
                                            <p:strVal val="#ppt_w"/>
                                          </p:val>
                                        </p:tav>
                                      </p:tavLst>
                                    </p:anim>
                                    <p:anim calcmode="lin" valueType="num">
                                      <p:cBhvr>
                                        <p:cTn id="14" dur="500" fill="hold"/>
                                        <p:tgtEl>
                                          <p:spTgt spid="38918"/>
                                        </p:tgtEl>
                                        <p:attrNameLst>
                                          <p:attrName>ppt_h</p:attrName>
                                        </p:attrNameLst>
                                      </p:cBhvr>
                                      <p:tavLst>
                                        <p:tav tm="0">
                                          <p:val>
                                            <p:fltVal val="0"/>
                                          </p:val>
                                        </p:tav>
                                        <p:tav tm="100000">
                                          <p:val>
                                            <p:strVal val="#ppt_h"/>
                                          </p:val>
                                        </p:tav>
                                      </p:tavLst>
                                    </p:anim>
                                    <p:anim calcmode="lin" valueType="num">
                                      <p:cBhvr>
                                        <p:cTn id="15" dur="500" fill="hold"/>
                                        <p:tgtEl>
                                          <p:spTgt spid="38918"/>
                                        </p:tgtEl>
                                        <p:attrNameLst>
                                          <p:attrName>ppt_x</p:attrName>
                                        </p:attrNameLst>
                                      </p:cBhvr>
                                      <p:tavLst>
                                        <p:tav tm="0" fmla="#ppt_x+(cos(-2*pi*(1-$))*-#ppt_x-sin(-2*pi*(1-$))*(1-#ppt_y))*(1-$)">
                                          <p:val>
                                            <p:fltVal val="0"/>
                                          </p:val>
                                        </p:tav>
                                        <p:tav tm="100000">
                                          <p:val>
                                            <p:fltVal val="1"/>
                                          </p:val>
                                        </p:tav>
                                      </p:tavLst>
                                    </p:anim>
                                    <p:anim calcmode="lin" valueType="num">
                                      <p:cBhvr>
                                        <p:cTn id="16" dur="500" fill="hold"/>
                                        <p:tgtEl>
                                          <p:spTgt spid="38918"/>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42" presetClass="entr" presetSubtype="0" fill="hold" nodeType="afterEffect">
                                  <p:stCondLst>
                                    <p:cond delay="0"/>
                                  </p:stCondLst>
                                  <p:childTnLst>
                                    <p:set>
                                      <p:cBhvr>
                                        <p:cTn id="19" dur="1" fill="hold">
                                          <p:stCondLst>
                                            <p:cond delay="0"/>
                                          </p:stCondLst>
                                        </p:cTn>
                                        <p:tgtEl>
                                          <p:spTgt spid="38919"/>
                                        </p:tgtEl>
                                        <p:attrNameLst>
                                          <p:attrName>style.visibility</p:attrName>
                                        </p:attrNameLst>
                                      </p:cBhvr>
                                      <p:to>
                                        <p:strVal val="visible"/>
                                      </p:to>
                                    </p:set>
                                    <p:animEffect transition="in" filter="fade">
                                      <p:cBhvr>
                                        <p:cTn id="20" dur="500"/>
                                        <p:tgtEl>
                                          <p:spTgt spid="38919"/>
                                        </p:tgtEl>
                                      </p:cBhvr>
                                    </p:animEffect>
                                    <p:anim calcmode="lin" valueType="num">
                                      <p:cBhvr>
                                        <p:cTn id="21" dur="500" fill="hold"/>
                                        <p:tgtEl>
                                          <p:spTgt spid="38919"/>
                                        </p:tgtEl>
                                        <p:attrNameLst>
                                          <p:attrName>ppt_x</p:attrName>
                                        </p:attrNameLst>
                                      </p:cBhvr>
                                      <p:tavLst>
                                        <p:tav tm="0">
                                          <p:val>
                                            <p:strVal val="#ppt_x"/>
                                          </p:val>
                                        </p:tav>
                                        <p:tav tm="100000">
                                          <p:val>
                                            <p:strVal val="#ppt_x"/>
                                          </p:val>
                                        </p:tav>
                                      </p:tavLst>
                                    </p:anim>
                                    <p:anim calcmode="lin" valueType="num">
                                      <p:cBhvr>
                                        <p:cTn id="22" dur="500" fill="hold"/>
                                        <p:tgtEl>
                                          <p:spTgt spid="38919"/>
                                        </p:tgtEl>
                                        <p:attrNameLst>
                                          <p:attrName>ppt_y</p:attrName>
                                        </p:attrNameLst>
                                      </p:cBhvr>
                                      <p:tavLst>
                                        <p:tav tm="0">
                                          <p:val>
                                            <p:strVal val="#ppt_y+.1"/>
                                          </p:val>
                                        </p:tav>
                                        <p:tav tm="100000">
                                          <p:val>
                                            <p:strVal val="#ppt_y"/>
                                          </p:val>
                                        </p:tav>
                                      </p:tavLst>
                                    </p:anim>
                                  </p:childTnLst>
                                </p:cTn>
                              </p:par>
                            </p:childTnLst>
                          </p:cTn>
                        </p:par>
                        <p:par>
                          <p:cTn id="23" fill="hold" nodeType="afterGroup">
                            <p:stCondLst>
                              <p:cond delay="1500"/>
                            </p:stCondLst>
                            <p:childTnLst>
                              <p:par>
                                <p:cTn id="24" presetID="42" presetClass="entr" presetSubtype="0" fill="hold" nodeType="afterEffect">
                                  <p:stCondLst>
                                    <p:cond delay="0"/>
                                  </p:stCondLst>
                                  <p:childTnLst>
                                    <p:set>
                                      <p:cBhvr>
                                        <p:cTn id="25" dur="1" fill="hold">
                                          <p:stCondLst>
                                            <p:cond delay="0"/>
                                          </p:stCondLst>
                                        </p:cTn>
                                        <p:tgtEl>
                                          <p:spTgt spid="38917"/>
                                        </p:tgtEl>
                                        <p:attrNameLst>
                                          <p:attrName>style.visibility</p:attrName>
                                        </p:attrNameLst>
                                      </p:cBhvr>
                                      <p:to>
                                        <p:strVal val="visible"/>
                                      </p:to>
                                    </p:set>
                                    <p:animEffect transition="in" filter="fade">
                                      <p:cBhvr>
                                        <p:cTn id="26" dur="500"/>
                                        <p:tgtEl>
                                          <p:spTgt spid="38917"/>
                                        </p:tgtEl>
                                      </p:cBhvr>
                                    </p:animEffect>
                                    <p:anim calcmode="lin" valueType="num">
                                      <p:cBhvr>
                                        <p:cTn id="27" dur="500" fill="hold"/>
                                        <p:tgtEl>
                                          <p:spTgt spid="38917"/>
                                        </p:tgtEl>
                                        <p:attrNameLst>
                                          <p:attrName>ppt_x</p:attrName>
                                        </p:attrNameLst>
                                      </p:cBhvr>
                                      <p:tavLst>
                                        <p:tav tm="0">
                                          <p:val>
                                            <p:strVal val="#ppt_x"/>
                                          </p:val>
                                        </p:tav>
                                        <p:tav tm="100000">
                                          <p:val>
                                            <p:strVal val="#ppt_x"/>
                                          </p:val>
                                        </p:tav>
                                      </p:tavLst>
                                    </p:anim>
                                    <p:anim calcmode="lin" valueType="num">
                                      <p:cBhvr>
                                        <p:cTn id="28" dur="500" fill="hold"/>
                                        <p:tgtEl>
                                          <p:spTgt spid="38917"/>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53" presetClass="entr" presetSubtype="16"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97" y="29453"/>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xmlns="" id="{C07B3502-F58A-46C0-88F8-3DE26F98CD3F}"/>
              </a:ext>
            </a:extLst>
          </p:cNvPr>
          <p:cNvSpPr txBox="1"/>
          <p:nvPr/>
        </p:nvSpPr>
        <p:spPr>
          <a:xfrm>
            <a:off x="457203" y="11868"/>
            <a:ext cx="914399" cy="507809"/>
          </a:xfrm>
          <a:prstGeom prst="rect">
            <a:avLst/>
          </a:prstGeom>
          <a:noFill/>
        </p:spPr>
        <p:txBody>
          <a:bodyPr wrap="square" lIns="91390" tIns="45695" rIns="91390" bIns="45695" rtlCol="0">
            <a:spAutoFit/>
          </a:bodyPr>
          <a:lstStyle/>
          <a:p>
            <a:pPr algn="ctr" defTabSz="913838">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3503408" y="57151"/>
            <a:ext cx="3735641" cy="519350"/>
          </a:xfrm>
          <a:prstGeom prst="rect">
            <a:avLst/>
          </a:prstGeom>
        </p:spPr>
        <p:txBody>
          <a:bodyPr wrap="none" lIns="91392" tIns="45696" rIns="91392" bIns="45696">
            <a:spAutoFit/>
          </a:bodyPr>
          <a:lstStyle/>
          <a:p>
            <a:pPr defTabSz="913838"/>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SỰ TÍCH CÂY THÌ LÀ</a:t>
            </a:r>
            <a:endParaRPr lang="en-US"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762000" y="531590"/>
            <a:ext cx="8229600" cy="4893625"/>
          </a:xfrm>
          <a:prstGeom prst="rect">
            <a:avLst/>
          </a:prstGeom>
        </p:spPr>
        <p:txBody>
          <a:bodyPr wrap="square" lIns="91392" tIns="45696" rIns="91392" bIns="45696">
            <a:spAutoFit/>
          </a:bodyPr>
          <a:lstStyle/>
          <a:p>
            <a:pPr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xưa, cây cối trên trái đất chưa có tên gọi. Trời bèn gọi chúng lên để đặt tên. Cây cối mừng rỡ kéo nhau lên trời. Trời chỉ tay vào từng cây và đặt tên:</a:t>
            </a:r>
          </a:p>
          <a:p>
            <a:pPr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 thì ta đặt tên cho là cây dừa.</a:t>
            </a:r>
          </a:p>
          <a:p>
            <a:pPr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 thì ta đặt tên cho là cây cau.</a:t>
            </a:r>
          </a:p>
          <a:p>
            <a:pPr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 thì ta đặt tên cho là cây mít...</a:t>
            </a:r>
          </a:p>
          <a:p>
            <a:pPr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 đặt tên mãi mà vẫn chưa hết. Về sau, trời chỉ nói vắn tắt:</a:t>
            </a:r>
          </a:p>
          <a:p>
            <a:pPr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 thì là cây cải.</a:t>
            </a:r>
          </a:p>
          <a:p>
            <a:pPr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 là cây ớt.</a:t>
            </a:r>
          </a:p>
          <a:p>
            <a:pPr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 là cây tỏi...</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các loài cây đều đã có tên, bỗng một cái cây dáng mảnh khảnh, lá nhỏ xíu đến xin đặt tên.</a:t>
            </a:r>
          </a:p>
        </p:txBody>
      </p:sp>
      <p:sp>
        <p:nvSpPr>
          <p:cNvPr id="8" name="TextBox 1"/>
          <p:cNvSpPr txBox="1"/>
          <p:nvPr/>
        </p:nvSpPr>
        <p:spPr>
          <a:xfrm>
            <a:off x="-2572492" y="503829"/>
            <a:ext cx="2057400" cy="2896925"/>
          </a:xfrm>
          <a:prstGeom prst="rect">
            <a:avLst/>
          </a:prstGeom>
          <a:solidFill>
            <a:schemeClr val="bg1"/>
          </a:solidFill>
        </p:spPr>
        <p:txBody>
          <a:bodyPr wrap="square" lIns="91392" tIns="45696" rIns="91392" bIns="4569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6781800" y="-145225"/>
            <a:ext cx="2209800" cy="822007"/>
            <a:chOff x="6705600" y="-145226"/>
            <a:chExt cx="2209800" cy="822007"/>
          </a:xfrm>
        </p:grpSpPr>
        <p:sp>
          <p:nvSpPr>
            <p:cNvPr id="11" name="Rounded Rectangle 10"/>
            <p:cNvSpPr/>
            <p:nvPr/>
          </p:nvSpPr>
          <p:spPr>
            <a:xfrm>
              <a:off x="7391400" y="149400"/>
              <a:ext cx="1524000"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defTabSz="913860"/>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8" cstate="print">
              <a:extLst>
                <a:ext uri="{BEBA8EAE-BF5A-486C-A8C5-ECC9F3942E4B}">
                  <a14:imgProps xmlns:a14="http://schemas.microsoft.com/office/drawing/2010/main">
                    <a14:imgLayer r:embed="rId9">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705600" y="-145226"/>
              <a:ext cx="822007" cy="822007"/>
            </a:xfrm>
            <a:prstGeom prst="rect">
              <a:avLst/>
            </a:prstGeom>
          </p:spPr>
        </p:pic>
      </p:grpSp>
      <p:sp>
        <p:nvSpPr>
          <p:cNvPr id="13" name="Oval 12"/>
          <p:cNvSpPr/>
          <p:nvPr/>
        </p:nvSpPr>
        <p:spPr>
          <a:xfrm>
            <a:off x="841533" y="590561"/>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4" name="Oval 13"/>
          <p:cNvSpPr/>
          <p:nvPr/>
        </p:nvSpPr>
        <p:spPr>
          <a:xfrm>
            <a:off x="841533" y="4248150"/>
            <a:ext cx="377668" cy="376776"/>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1855353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par>
                          <p:cTn id="36" fill="hold">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343400" y="3333764"/>
            <a:ext cx="4800600" cy="1787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97" y="29453"/>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xmlns="" id="{C07B3502-F58A-46C0-88F8-3DE26F98CD3F}"/>
              </a:ext>
            </a:extLst>
          </p:cNvPr>
          <p:cNvSpPr txBox="1"/>
          <p:nvPr/>
        </p:nvSpPr>
        <p:spPr>
          <a:xfrm>
            <a:off x="586315" y="11868"/>
            <a:ext cx="709099" cy="507809"/>
          </a:xfrm>
          <a:prstGeom prst="rect">
            <a:avLst/>
          </a:prstGeom>
          <a:noFill/>
        </p:spPr>
        <p:txBody>
          <a:bodyPr wrap="square" lIns="91390" tIns="45695" rIns="91390" bIns="45695" rtlCol="0">
            <a:spAutoFit/>
          </a:bodyPr>
          <a:lstStyle/>
          <a:p>
            <a:pPr algn="ctr" defTabSz="913838">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3503408" y="57151"/>
            <a:ext cx="3735641" cy="519350"/>
          </a:xfrm>
          <a:prstGeom prst="rect">
            <a:avLst/>
          </a:prstGeom>
        </p:spPr>
        <p:txBody>
          <a:bodyPr wrap="none" lIns="91392" tIns="45696" rIns="91392" bIns="45696">
            <a:spAutoFit/>
          </a:bodyPr>
          <a:lstStyle/>
          <a:p>
            <a:pPr defTabSz="913838"/>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SỰ TÍCH CÂY THÌ LÀ</a:t>
            </a:r>
            <a:endParaRPr lang="en-US"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9"/>
            <a:ext cx="2057400" cy="2896925"/>
          </a:xfrm>
          <a:prstGeom prst="rect">
            <a:avLst/>
          </a:prstGeom>
          <a:solidFill>
            <a:schemeClr val="bg1"/>
          </a:solidFill>
        </p:spPr>
        <p:txBody>
          <a:bodyPr wrap="square" lIns="91392" tIns="45696" rIns="91392" bIns="4569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36987" y="514355"/>
            <a:ext cx="8153400" cy="4524313"/>
          </a:xfrm>
          <a:prstGeom prst="rect">
            <a:avLst/>
          </a:prstGeom>
        </p:spPr>
        <p:txBody>
          <a:bodyPr wrap="square" lIns="91412" tIns="45706" rIns="91412" bIns="45706">
            <a:spAutoFit/>
          </a:bodyPr>
          <a:lstStyle/>
          <a:p>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 bé tí xíu, chú có ích gì để ta đặt tên nào? - Trời hỏi.</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nhỏ liền thưa:</a:t>
            </a:r>
          </a:p>
          <a:p>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Thưa trời, khi nấu canh riêu cá hoặc làm chả cá, chả mực mà không có con thì mất cả ngon ạ.</a:t>
            </a:r>
          </a:p>
          <a:p>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 liền bảo:</a:t>
            </a:r>
          </a:p>
          <a:p>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Ừ, để ta nghĩ cho một cái tên. Tên chủ thì... là... thì... là...</a:t>
            </a:r>
          </a:p>
          <a:p>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 còn đang suy nghĩ, cây nhỏ đã chạy đi xa rồi. Nó mừng rỡ khoe với bạn bè:</a:t>
            </a:r>
          </a:p>
          <a:p>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Trời đặt tên cho tôi là cây “thì là” đấy!</a:t>
            </a:r>
          </a:p>
          <a:p>
            <a:pPr algn="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Sự tích cây thì là</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Trịnh Mạnh kể)</a:t>
            </a:r>
            <a:endParaRPr lang="en-US" sz="2400" dirty="0">
              <a:solidFill>
                <a:prstClr val="black"/>
              </a:solidFill>
            </a:endParaRPr>
          </a:p>
        </p:txBody>
      </p:sp>
    </p:spTree>
    <p:extLst>
      <p:ext uri="{BB962C8B-B14F-4D97-AF65-F5344CB8AC3E}">
        <p14:creationId xmlns:p14="http://schemas.microsoft.com/office/powerpoint/2010/main" val="3553199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30E762DD-4657-490C-80E9-45EDE9F2663B}"/>
              </a:ext>
            </a:extLst>
          </p:cNvPr>
          <p:cNvPicPr>
            <a:picLocks noChangeAspect="1"/>
          </p:cNvPicPr>
          <p:nvPr/>
        </p:nvPicPr>
        <p:blipFill rotWithShape="1">
          <a:blip r:embed="rId3"/>
          <a:srcRect l="-187" t="11506" r="187" b="4120"/>
          <a:stretch/>
        </p:blipFill>
        <p:spPr>
          <a:xfrm>
            <a:off x="-28575" y="-10668"/>
            <a:ext cx="9162965" cy="5154168"/>
          </a:xfrm>
          <a:prstGeom prst="rect">
            <a:avLst/>
          </a:prstGeom>
        </p:spPr>
      </p:pic>
      <p:pic>
        <p:nvPicPr>
          <p:cNvPr id="2050" name="Picture 2" descr="Wood Log Cartoon Wooden Pile, Cartoon Illustration, Creative Cartoon,  Illustration PNG and Vector with Transparent Background for Free Download">
            <a:extLst>
              <a:ext uri="{FF2B5EF4-FFF2-40B4-BE49-F238E27FC236}">
                <a16:creationId xmlns:a16="http://schemas.microsoft.com/office/drawing/2014/main" xmlns="" id="{EE9607E4-B917-42C0-B8B5-3437752199EE}"/>
              </a:ext>
            </a:extLst>
          </p:cNvPr>
          <p:cNvPicPr>
            <a:picLocks noChangeAspect="1" noChangeArrowheads="1"/>
          </p:cNvPicPr>
          <p:nvPr/>
        </p:nvPicPr>
        <p:blipFill>
          <a:blip r:embed="rId4"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5174798" y="3232830"/>
            <a:ext cx="917202" cy="13404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25C12F69-7F7D-498D-B0D5-9BD1975B0023}"/>
              </a:ext>
            </a:extLst>
          </p:cNvPr>
          <p:cNvPicPr>
            <a:picLocks noChangeAspect="1"/>
          </p:cNvPicPr>
          <p:nvPr/>
        </p:nvPicPr>
        <p:blipFill rotWithShape="1">
          <a:blip r:embed="rId5">
            <a:clrChange>
              <a:clrFrom>
                <a:srgbClr val="EFE4B0"/>
              </a:clrFrom>
              <a:clrTo>
                <a:srgbClr val="EFE4B0">
                  <a:alpha val="0"/>
                </a:srgbClr>
              </a:clrTo>
            </a:clrChange>
          </a:blip>
          <a:srcRect b="22346"/>
          <a:stretch/>
        </p:blipFill>
        <p:spPr>
          <a:xfrm>
            <a:off x="4091553" y="372077"/>
            <a:ext cx="3429053" cy="3574903"/>
          </a:xfrm>
          <a:prstGeom prst="rect">
            <a:avLst/>
          </a:prstGeom>
        </p:spPr>
      </p:pic>
      <p:pic>
        <p:nvPicPr>
          <p:cNvPr id="7" name="Picture 6">
            <a:extLst>
              <a:ext uri="{FF2B5EF4-FFF2-40B4-BE49-F238E27FC236}">
                <a16:creationId xmlns:a16="http://schemas.microsoft.com/office/drawing/2014/main" xmlns="" id="{7E0AE3C9-4884-40C1-8FE9-FFF49C74B0D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204505" y="570200"/>
            <a:ext cx="2869369" cy="3038851"/>
          </a:xfrm>
          <a:prstGeom prst="rect">
            <a:avLst/>
          </a:prstGeom>
          <a:effectLst>
            <a:glow rad="63500">
              <a:schemeClr val="accent2">
                <a:satMod val="175000"/>
                <a:alpha val="40000"/>
              </a:schemeClr>
            </a:glow>
          </a:effectLst>
        </p:spPr>
      </p:pic>
      <p:pic>
        <p:nvPicPr>
          <p:cNvPr id="11" name="Picture 10">
            <a:extLst>
              <a:ext uri="{FF2B5EF4-FFF2-40B4-BE49-F238E27FC236}">
                <a16:creationId xmlns:a16="http://schemas.microsoft.com/office/drawing/2014/main" xmlns="" id="{68025A2B-DB88-45DE-A7F1-E5689B1DF4D6}"/>
              </a:ext>
            </a:extLst>
          </p:cNvPr>
          <p:cNvPicPr>
            <a:picLocks noChangeAspect="1"/>
          </p:cNvPicPr>
          <p:nvPr/>
        </p:nvPicPr>
        <p:blipFill rotWithShape="1">
          <a:blip r:embed="rId7">
            <a:clrChange>
              <a:clrFrom>
                <a:srgbClr val="B6FF0A"/>
              </a:clrFrom>
              <a:clrTo>
                <a:srgbClr val="B6FF0A">
                  <a:alpha val="0"/>
                </a:srgbClr>
              </a:clrTo>
            </a:clrChange>
          </a:blip>
          <a:srcRect l="4927" t="12877" r="7746" b="8818"/>
          <a:stretch/>
        </p:blipFill>
        <p:spPr>
          <a:xfrm>
            <a:off x="4204505" y="622943"/>
            <a:ext cx="3102931" cy="3324031"/>
          </a:xfrm>
          <a:prstGeom prst="rect">
            <a:avLst/>
          </a:prstGeom>
        </p:spPr>
      </p:pic>
      <p:pic>
        <p:nvPicPr>
          <p:cNvPr id="13" name="Picture 12">
            <a:extLst>
              <a:ext uri="{FF2B5EF4-FFF2-40B4-BE49-F238E27FC236}">
                <a16:creationId xmlns:a16="http://schemas.microsoft.com/office/drawing/2014/main" xmlns="" id="{CC13734B-6F97-4FF8-90D6-E8C5199D6A22}"/>
              </a:ext>
            </a:extLst>
          </p:cNvPr>
          <p:cNvPicPr>
            <a:picLocks noChangeAspect="1"/>
          </p:cNvPicPr>
          <p:nvPr/>
        </p:nvPicPr>
        <p:blipFill rotWithShape="1">
          <a:blip r:embed="rId8">
            <a:clrChange>
              <a:clrFrom>
                <a:srgbClr val="B6FF0A"/>
              </a:clrFrom>
              <a:clrTo>
                <a:srgbClr val="B6FF0A">
                  <a:alpha val="0"/>
                </a:srgbClr>
              </a:clrTo>
            </a:clrChange>
          </a:blip>
          <a:srcRect r="5193" b="5031"/>
          <a:stretch/>
        </p:blipFill>
        <p:spPr>
          <a:xfrm>
            <a:off x="3795910" y="125992"/>
            <a:ext cx="3277964" cy="3922838"/>
          </a:xfrm>
          <a:prstGeom prst="rect">
            <a:avLst/>
          </a:prstGeom>
        </p:spPr>
      </p:pic>
      <p:pic>
        <p:nvPicPr>
          <p:cNvPr id="14" name="Picture 13">
            <a:extLst>
              <a:ext uri="{FF2B5EF4-FFF2-40B4-BE49-F238E27FC236}">
                <a16:creationId xmlns:a16="http://schemas.microsoft.com/office/drawing/2014/main" xmlns="" id="{5264B1C8-6F32-477A-A108-9B4F940578AE}"/>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5253418" y="31545"/>
            <a:ext cx="866132" cy="931937"/>
          </a:xfrm>
          <a:prstGeom prst="rect">
            <a:avLst/>
          </a:prstGeom>
          <a:effectLst>
            <a:glow rad="139700">
              <a:schemeClr val="accent4">
                <a:satMod val="175000"/>
                <a:alpha val="40000"/>
              </a:schemeClr>
            </a:glow>
          </a:effectLst>
        </p:spPr>
      </p:pic>
      <p:pic>
        <p:nvPicPr>
          <p:cNvPr id="8" name="Picture 7">
            <a:extLst>
              <a:ext uri="{FF2B5EF4-FFF2-40B4-BE49-F238E27FC236}">
                <a16:creationId xmlns:a16="http://schemas.microsoft.com/office/drawing/2014/main" xmlns="" id="{7A3D4C7E-9EEF-4361-9507-3FAEA006AC2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71810" y="3186273"/>
            <a:ext cx="2047250" cy="1637800"/>
          </a:xfrm>
          <a:prstGeom prst="rect">
            <a:avLst/>
          </a:prstGeom>
        </p:spPr>
      </p:pic>
      <p:pic>
        <p:nvPicPr>
          <p:cNvPr id="9" name="Picture 8" descr="Combo TripU 3N2Ä Novotel PhÃº Quá»c">
            <a:extLst>
              <a:ext uri="{FF2B5EF4-FFF2-40B4-BE49-F238E27FC236}">
                <a16:creationId xmlns:a16="http://schemas.microsoft.com/office/drawing/2014/main" xmlns="" id="{2A35E6CA-042A-4577-912D-B531A0CB8ED7}"/>
              </a:ext>
            </a:extLst>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39919" y="2970406"/>
            <a:ext cx="2490978" cy="1992782"/>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 name="Picture 6" descr="MÃ¡y Äiá»n giáº£i 03">
            <a:extLst>
              <a:ext uri="{FF2B5EF4-FFF2-40B4-BE49-F238E27FC236}">
                <a16:creationId xmlns:a16="http://schemas.microsoft.com/office/drawing/2014/main" xmlns="" id="{B607168C-5BE7-41A4-97C7-B019A88DC0F4}"/>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62448" y="3484601"/>
            <a:ext cx="1618726" cy="1561818"/>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xmlns="" id="{4C7D463D-4644-4FA4-BC31-EB119F05AF8D}"/>
              </a:ext>
            </a:extLst>
          </p:cNvPr>
          <p:cNvPicPr>
            <a:picLocks noChangeAspect="1"/>
          </p:cNvPicPr>
          <p:nvPr/>
        </p:nvPicPr>
        <p:blipFill rotWithShape="1">
          <a:blip r:embed="rId13">
            <a:clrChange>
              <a:clrFrom>
                <a:srgbClr val="6DFFFF"/>
              </a:clrFrom>
              <a:clrTo>
                <a:srgbClr val="6DFFFF">
                  <a:alpha val="0"/>
                </a:srgbClr>
              </a:clrTo>
            </a:clrChange>
          </a:blip>
          <a:srcRect r="4695"/>
          <a:stretch/>
        </p:blipFill>
        <p:spPr>
          <a:xfrm>
            <a:off x="-395196" y="1520698"/>
            <a:ext cx="4812593" cy="3873674"/>
          </a:xfrm>
          <a:prstGeom prst="rect">
            <a:avLst/>
          </a:prstGeom>
        </p:spPr>
      </p:pic>
      <p:sp>
        <p:nvSpPr>
          <p:cNvPr id="19" name="Rectangle 18">
            <a:extLst>
              <a:ext uri="{FF2B5EF4-FFF2-40B4-BE49-F238E27FC236}">
                <a16:creationId xmlns:a16="http://schemas.microsoft.com/office/drawing/2014/main" xmlns="" id="{B6745C25-495F-441D-9B6B-85071DBFEE70}"/>
              </a:ext>
            </a:extLst>
          </p:cNvPr>
          <p:cNvSpPr/>
          <p:nvPr/>
        </p:nvSpPr>
        <p:spPr>
          <a:xfrm>
            <a:off x="617165" y="206248"/>
            <a:ext cx="8136489"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58" tIns="34289" rIns="68558" bIns="34289" rtlCol="0" anchor="ctr"/>
          <a:lstStyle/>
          <a:p>
            <a:pPr algn="ctr" defTabSz="685545"/>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CÂY THÔNG GIÁNG SINH</a:t>
            </a:r>
          </a:p>
        </p:txBody>
      </p:sp>
      <p:sp>
        <p:nvSpPr>
          <p:cNvPr id="15" name="TextBox 1"/>
          <p:cNvSpPr txBox="1"/>
          <p:nvPr/>
        </p:nvSpPr>
        <p:spPr>
          <a:xfrm>
            <a:off x="-2572492" y="503829"/>
            <a:ext cx="2057400" cy="2896925"/>
          </a:xfrm>
          <a:prstGeom prst="rect">
            <a:avLst/>
          </a:prstGeom>
          <a:solidFill>
            <a:schemeClr val="bg1"/>
          </a:solidFill>
        </p:spPr>
        <p:txBody>
          <a:bodyPr wrap="square" lIns="91392" tIns="45696" rIns="91392" bIns="4569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8" name="Picture 1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143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26" presetClass="emph" presetSubtype="0" repeatCount="2000" fill="hold" nodeType="withEffect">
                                  <p:stCondLst>
                                    <p:cond delay="0"/>
                                  </p:stCondLst>
                                  <p:childTnLst>
                                    <p:animEffect transition="out" filter="fade">
                                      <p:cBhvr>
                                        <p:cTn id="12" dur="500" tmFilter="0, 0; .2, .5; .8, .5; 1, 0"/>
                                        <p:tgtEl>
                                          <p:spTgt spid="14"/>
                                        </p:tgtEl>
                                      </p:cBhvr>
                                    </p:animEffect>
                                    <p:animScale>
                                      <p:cBhvr>
                                        <p:cTn id="13" dur="250" autoRev="1" fill="hold"/>
                                        <p:tgtEl>
                                          <p:spTgt spid="14"/>
                                        </p:tgtEl>
                                      </p:cBhvr>
                                      <p:by x="105000" y="105000"/>
                                    </p:animScale>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11"/>
                                        </p:tgtEl>
                                        <p:attrNameLst>
                                          <p:attrName>r</p:attrName>
                                        </p:attrNameLst>
                                      </p:cBhvr>
                                    </p:animRot>
                                    <p:animRot by="-240000">
                                      <p:cBhvr>
                                        <p:cTn id="16" dur="200" fill="hold">
                                          <p:stCondLst>
                                            <p:cond delay="200"/>
                                          </p:stCondLst>
                                        </p:cTn>
                                        <p:tgtEl>
                                          <p:spTgt spid="11"/>
                                        </p:tgtEl>
                                        <p:attrNameLst>
                                          <p:attrName>r</p:attrName>
                                        </p:attrNameLst>
                                      </p:cBhvr>
                                    </p:animRot>
                                    <p:animRot by="240000">
                                      <p:cBhvr>
                                        <p:cTn id="17" dur="200" fill="hold">
                                          <p:stCondLst>
                                            <p:cond delay="400"/>
                                          </p:stCondLst>
                                        </p:cTn>
                                        <p:tgtEl>
                                          <p:spTgt spid="11"/>
                                        </p:tgtEl>
                                        <p:attrNameLst>
                                          <p:attrName>r</p:attrName>
                                        </p:attrNameLst>
                                      </p:cBhvr>
                                    </p:animRot>
                                    <p:animRot by="-240000">
                                      <p:cBhvr>
                                        <p:cTn id="18" dur="200" fill="hold">
                                          <p:stCondLst>
                                            <p:cond delay="600"/>
                                          </p:stCondLst>
                                        </p:cTn>
                                        <p:tgtEl>
                                          <p:spTgt spid="11"/>
                                        </p:tgtEl>
                                        <p:attrNameLst>
                                          <p:attrName>r</p:attrName>
                                        </p:attrNameLst>
                                      </p:cBhvr>
                                    </p:animRot>
                                    <p:animRot by="120000">
                                      <p:cBhvr>
                                        <p:cTn id="19" dur="200" fill="hold">
                                          <p:stCondLst>
                                            <p:cond delay="800"/>
                                          </p:stCondLst>
                                        </p:cTn>
                                        <p:tgtEl>
                                          <p:spTgt spid="11"/>
                                        </p:tgtEl>
                                        <p:attrNameLst>
                                          <p:attrName>r</p:attrName>
                                        </p:attrNameLst>
                                      </p:cBhvr>
                                    </p:animRot>
                                  </p:childTnLst>
                                </p:cTn>
                              </p:par>
                              <p:par>
                                <p:cTn id="20" presetID="26" presetClass="emph" presetSubtype="0" repeatCount="2000" fill="hold" nodeType="withEffect">
                                  <p:stCondLst>
                                    <p:cond delay="0"/>
                                  </p:stCondLst>
                                  <p:childTnLst>
                                    <p:animEffect transition="out" filter="fade">
                                      <p:cBhvr>
                                        <p:cTn id="21" dur="500" tmFilter="0, 0; .2, .5; .8, .5; 1, 0"/>
                                        <p:tgtEl>
                                          <p:spTgt spid="13"/>
                                        </p:tgtEl>
                                      </p:cBhvr>
                                    </p:animEffect>
                                    <p:animScale>
                                      <p:cBhvr>
                                        <p:cTn id="22" dur="250" autoRev="1" fill="hold"/>
                                        <p:tgtEl>
                                          <p:spTgt spid="13"/>
                                        </p:tgtEl>
                                      </p:cBhvr>
                                      <p:by x="105000" y="105000"/>
                                    </p:animScale>
                                  </p:childTnLst>
                                </p:cTn>
                              </p:par>
                              <p:par>
                                <p:cTn id="23" presetID="6" presetClass="entr" presetSubtype="16"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7064720" y="1591835"/>
            <a:ext cx="1104539"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11315" y="128121"/>
            <a:ext cx="8795047" cy="4792429"/>
            <a:chOff x="0" y="329377"/>
            <a:chExt cx="9369188" cy="4803490"/>
          </a:xfrm>
        </p:grpSpPr>
        <p:cxnSp>
          <p:nvCxnSpPr>
            <p:cNvPr id="3" name="Straight Connector 2"/>
            <p:cNvCxnSpPr/>
            <p:nvPr/>
          </p:nvCxnSpPr>
          <p:spPr>
            <a:xfrm>
              <a:off x="225188" y="32937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2748986" y="1595862"/>
            <a:ext cx="4315875" cy="1598392"/>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98">
                <a:defRPr/>
              </a:pPr>
              <a:endParaRPr lang="en-US">
                <a:solidFill>
                  <a:prstClr val="white"/>
                </a:solidFill>
              </a:endParaRPr>
            </a:p>
          </p:txBody>
        </p:sp>
        <p:sp>
          <p:nvSpPr>
            <p:cNvPr id="13" name="TextBox 12"/>
            <p:cNvSpPr txBox="1"/>
            <p:nvPr/>
          </p:nvSpPr>
          <p:spPr>
            <a:xfrm>
              <a:off x="2988751" y="2040601"/>
              <a:ext cx="2853835" cy="723275"/>
            </a:xfrm>
            <a:prstGeom prst="rect">
              <a:avLst/>
            </a:prstGeom>
            <a:grpFill/>
          </p:spPr>
          <p:txBody>
            <a:bodyPr wrap="square" rtlCol="0">
              <a:spAutoFit/>
            </a:bodyPr>
            <a:lstStyle/>
            <a:p>
              <a:pPr defTabSz="685698">
                <a:defRPr/>
              </a:pPr>
              <a:r>
                <a:rPr lang="en-US" sz="4100" b="1" dirty="0">
                  <a:solidFill>
                    <a:srgbClr val="0418AC"/>
                  </a:solidFill>
                  <a:ea typeface="Arial-Rounded" panose="020B0500000000000000" pitchFamily="34" charset="0"/>
                  <a:cs typeface="Arial-Rounded" panose="020B0500000000000000" pitchFamily="34" charset="0"/>
                </a:rPr>
                <a:t>ĐỌC HIỂU</a:t>
              </a:r>
            </a:p>
          </p:txBody>
        </p:sp>
      </p:grpSp>
      <p:grpSp>
        <p:nvGrpSpPr>
          <p:cNvPr id="9" name="Group 8"/>
          <p:cNvGrpSpPr/>
          <p:nvPr/>
        </p:nvGrpSpPr>
        <p:grpSpPr>
          <a:xfrm>
            <a:off x="1831995" y="1782502"/>
            <a:ext cx="1172879" cy="1225112"/>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98">
                <a:defRPr/>
              </a:pPr>
              <a:endParaRPr lang="en-US">
                <a:solidFill>
                  <a:prstClr val="white"/>
                </a:solidFill>
              </a:endParaRPr>
            </a:p>
          </p:txBody>
        </p:sp>
        <p:pic>
          <p:nvPicPr>
            <p:cNvPr id="11"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387152" y="1670725"/>
            <a:ext cx="1579855" cy="210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6621577" y="2198948"/>
            <a:ext cx="2450534" cy="22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94776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DA1CF5D-1B6B-4A00-A003-2E8101B823A1}"/>
              </a:ext>
            </a:extLst>
          </p:cNvPr>
          <p:cNvSpPr txBox="1"/>
          <p:nvPr/>
        </p:nvSpPr>
        <p:spPr>
          <a:xfrm>
            <a:off x="4724400" y="79605"/>
            <a:ext cx="4267200" cy="1263976"/>
          </a:xfrm>
          <a:prstGeom prst="rect">
            <a:avLst/>
          </a:prstGeom>
          <a:noFill/>
        </p:spPr>
        <p:txBody>
          <a:bodyPr wrap="square" lIns="108708" tIns="54362" rIns="108708" bIns="54362" rtlCol="0">
            <a:spAutoFit/>
          </a:bodyPr>
          <a:lstStyle/>
          <a:p>
            <a:pPr algn="just" defTabSz="685358"/>
            <a:r>
              <a:rPr lang="en-US" altLang="zh-CN" sz="25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1.</a:t>
            </a:r>
            <a:r>
              <a:rPr lang="en-US" altLang="zh-CN" sz="2500" dirty="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Đóng vai trời và cây cối, diễn lại cảnh trời đặt tên cho các loài cây.</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4619465" y="25774"/>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
          <p:cNvSpPr txBox="1"/>
          <p:nvPr/>
        </p:nvSpPr>
        <p:spPr>
          <a:xfrm>
            <a:off x="-2572492" y="503829"/>
            <a:ext cx="2057400" cy="2896925"/>
          </a:xfrm>
          <a:prstGeom prst="rect">
            <a:avLst/>
          </a:prstGeom>
          <a:solidFill>
            <a:schemeClr val="bg1"/>
          </a:solidFill>
        </p:spPr>
        <p:txBody>
          <a:bodyPr wrap="square" lIns="91392" tIns="45696" rIns="91392" bIns="4569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Notched Right Arrow 14"/>
          <p:cNvSpPr/>
          <p:nvPr/>
        </p:nvSpPr>
        <p:spPr>
          <a:xfrm>
            <a:off x="99767" y="34623"/>
            <a:ext cx="2291523" cy="845237"/>
          </a:xfrm>
          <a:prstGeom prst="notchedRightArrow">
            <a:avLst/>
          </a:prstGeom>
          <a:solidFill>
            <a:srgbClr val="FF5050"/>
          </a:solidFill>
          <a:ln w="12700" cap="flat" cmpd="sng" algn="ctr">
            <a:noFill/>
            <a:prstDash val="solid"/>
            <a:miter lim="800000"/>
          </a:ln>
          <a:effectLst/>
        </p:spPr>
        <p:txBody>
          <a:bodyPr lIns="103559" tIns="51812" rIns="103559" bIns="51812" rtlCol="0" anchor="ctr"/>
          <a:lstStyle/>
          <a:p>
            <a:pPr algn="ctr" defTabSz="1035681">
              <a:defRPr/>
            </a:pPr>
            <a:r>
              <a:rPr lang="en-US" sz="24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4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1</a:t>
            </a:r>
          </a:p>
        </p:txBody>
      </p:sp>
      <p:sp>
        <p:nvSpPr>
          <p:cNvPr id="3" name="Rectangle 2"/>
          <p:cNvSpPr/>
          <p:nvPr/>
        </p:nvSpPr>
        <p:spPr>
          <a:xfrm>
            <a:off x="4662544" y="1343581"/>
            <a:ext cx="4405256" cy="1631216"/>
          </a:xfrm>
          <a:prstGeom prst="rect">
            <a:avLst/>
          </a:prstGeom>
        </p:spPr>
        <p:txBody>
          <a:bodyPr wrap="square" lIns="91412" tIns="45706" rIns="91412" bIns="45706">
            <a:spAutoFit/>
          </a:bodyPr>
          <a:lstStyle/>
          <a:p>
            <a:r>
              <a:rPr lang="vi-VN"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M:</a:t>
            </a:r>
            <a:endParaRPr lang="vi-VN" sz="25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a:p>
            <a:r>
              <a:rPr lang="vi-VN" sz="2500" dirty="0">
                <a:latin typeface="Arial-Rounded" panose="020B0500000000000000" pitchFamily="34" charset="0"/>
                <a:ea typeface="Arial-Rounded" panose="020B0500000000000000" pitchFamily="34" charset="0"/>
                <a:cs typeface="Arial-Rounded" panose="020B0500000000000000" pitchFamily="34" charset="0"/>
              </a:rPr>
              <a:t>Trời: </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 Chú thì ta đặt tên cho là cây dừa.</a:t>
            </a:r>
          </a:p>
          <a:p>
            <a:r>
              <a:rPr lang="vi-VN" sz="2500" dirty="0">
                <a:latin typeface="Arial-Rounded" panose="020B0500000000000000" pitchFamily="34" charset="0"/>
                <a:ea typeface="Arial-Rounded" panose="020B0500000000000000" pitchFamily="34" charset="0"/>
                <a:cs typeface="Arial-Rounded" panose="020B0500000000000000" pitchFamily="34" charset="0"/>
              </a:rPr>
              <a:t>Cây dừa: - Con cảm ơn ạ!</a:t>
            </a:r>
          </a:p>
        </p:txBody>
      </p:sp>
      <p:sp>
        <p:nvSpPr>
          <p:cNvPr id="4" name="Rectangle 3"/>
          <p:cNvSpPr/>
          <p:nvPr/>
        </p:nvSpPr>
        <p:spPr>
          <a:xfrm>
            <a:off x="90762" y="740908"/>
            <a:ext cx="4537703" cy="4893644"/>
          </a:xfrm>
          <a:prstGeom prst="rect">
            <a:avLst/>
          </a:prstGeom>
        </p:spPr>
        <p:txBody>
          <a:bodyPr wrap="square" lIns="91412" tIns="45706" rIns="91412" bIns="45706">
            <a:spAutoFit/>
          </a:bodyPr>
          <a:lstStyle/>
          <a:p>
            <a:pPr algn="just"/>
            <a:r>
              <a:rPr lang="en-US" sz="2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Trời chỉ tay vào từng cây và đặt tên:</a:t>
            </a:r>
          </a:p>
          <a:p>
            <a:pPr algn="just"/>
            <a:r>
              <a:rPr lang="vi-VN" sz="2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Chú thì ta đặt tên cho là cây dừa.</a:t>
            </a:r>
          </a:p>
          <a:p>
            <a:pPr algn="just"/>
            <a:r>
              <a:rPr lang="vi-VN" sz="2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Chú thì ta đặt tên cho là cây cau.</a:t>
            </a:r>
            <a:endParaRPr lang="en-US" sz="2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Chú thì ta đặt tên cho là cây mít...</a:t>
            </a:r>
          </a:p>
          <a:p>
            <a:pPr algn="just"/>
            <a:r>
              <a:rPr lang="en-US" sz="2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Trời đặt tên mãi mà vẫn chưa hết. Về sau, trời chỉ nói vắn tắt:</a:t>
            </a:r>
            <a:endParaRPr lang="en-US" sz="2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Chú thì là cây cải.</a:t>
            </a:r>
          </a:p>
          <a:p>
            <a:pPr algn="just"/>
            <a:r>
              <a:rPr lang="vi-VN" sz="2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Chú là cây ớt.</a:t>
            </a:r>
          </a:p>
          <a:p>
            <a:pPr algn="just"/>
            <a:r>
              <a:rPr lang="vi-VN" sz="2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Chú là cây tỏi...</a:t>
            </a:r>
            <a:endParaRPr lang="en-US" sz="2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2" name="Picture 4" descr="University of Kelaniya - Helpbo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628846" y="2818398"/>
            <a:ext cx="2325102" cy="2325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750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DA1CF5D-1B6B-4A00-A003-2E8101B823A1}"/>
              </a:ext>
            </a:extLst>
          </p:cNvPr>
          <p:cNvSpPr txBox="1"/>
          <p:nvPr/>
        </p:nvSpPr>
        <p:spPr>
          <a:xfrm>
            <a:off x="4724400" y="57150"/>
            <a:ext cx="4267200" cy="1648697"/>
          </a:xfrm>
          <a:prstGeom prst="rect">
            <a:avLst/>
          </a:prstGeom>
          <a:noFill/>
        </p:spPr>
        <p:txBody>
          <a:bodyPr wrap="square" lIns="108708" tIns="54362" rIns="108708" bIns="54362" rtlCol="0">
            <a:spAutoFit/>
          </a:bodyPr>
          <a:lstStyle/>
          <a:p>
            <a:pPr algn="just" defTabSz="685358"/>
            <a:r>
              <a:rPr lang="en-US" altLang="zh-CN" sz="25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2.</a:t>
            </a:r>
            <a:r>
              <a:rPr lang="en-US" altLang="zh-CN" sz="2500" dirty="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Để được trời đặt tên, cái cây dáng mảnh khảnh, là nhỏ xíu đã giới thiệu về mình như thế nào?</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4619465" y="25774"/>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
          <p:cNvSpPr txBox="1"/>
          <p:nvPr/>
        </p:nvSpPr>
        <p:spPr>
          <a:xfrm>
            <a:off x="-2572492" y="503829"/>
            <a:ext cx="2057400" cy="2896925"/>
          </a:xfrm>
          <a:prstGeom prst="rect">
            <a:avLst/>
          </a:prstGeom>
          <a:solidFill>
            <a:schemeClr val="bg1"/>
          </a:solidFill>
        </p:spPr>
        <p:txBody>
          <a:bodyPr wrap="square" lIns="91392" tIns="45696" rIns="91392" bIns="4569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Notched Right Arrow 14"/>
          <p:cNvSpPr/>
          <p:nvPr/>
        </p:nvSpPr>
        <p:spPr>
          <a:xfrm>
            <a:off x="99767" y="34623"/>
            <a:ext cx="2291523" cy="845237"/>
          </a:xfrm>
          <a:prstGeom prst="notchedRightArrow">
            <a:avLst/>
          </a:prstGeom>
          <a:solidFill>
            <a:srgbClr val="FF5050"/>
          </a:solidFill>
          <a:ln w="12700" cap="flat" cmpd="sng" algn="ctr">
            <a:noFill/>
            <a:prstDash val="solid"/>
            <a:miter lim="800000"/>
          </a:ln>
          <a:effectLst/>
        </p:spPr>
        <p:txBody>
          <a:bodyPr lIns="103559" tIns="51812" rIns="103559" bIns="51812" rtlCol="0" anchor="ctr"/>
          <a:lstStyle/>
          <a:p>
            <a:pPr algn="ctr" defTabSz="1035681">
              <a:defRPr/>
            </a:pPr>
            <a:r>
              <a:rPr lang="en-US" sz="24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4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2</a:t>
            </a:r>
          </a:p>
        </p:txBody>
      </p:sp>
      <p:sp>
        <p:nvSpPr>
          <p:cNvPr id="4" name="Rectangle 3"/>
          <p:cNvSpPr/>
          <p:nvPr/>
        </p:nvSpPr>
        <p:spPr>
          <a:xfrm>
            <a:off x="90762" y="740906"/>
            <a:ext cx="4537703" cy="4324261"/>
          </a:xfrm>
          <a:prstGeom prst="rect">
            <a:avLst/>
          </a:prstGeom>
        </p:spPr>
        <p:txBody>
          <a:bodyPr wrap="square" lIns="91412" tIns="45706" rIns="91412" bIns="45706">
            <a:spAutoFit/>
          </a:bodyPr>
          <a:lstStyle/>
          <a:p>
            <a:r>
              <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Khi các loài cây đều đã có tên, bỗng một cái cây dáng mảnh khảnh, lá nhỏ xíu đến xin đặt tên. </a:t>
            </a:r>
            <a:endPar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a:p>
            <a:r>
              <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Chú bé tí xíu, chú có ích gì để ta đặt tên nào? - Trời hỏi.</a:t>
            </a:r>
            <a:endPar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a:p>
            <a:r>
              <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Cây nhỏ liền thưa:</a:t>
            </a:r>
          </a:p>
          <a:p>
            <a:r>
              <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Thưa trời, khi nấu canh riêu cá hoặc làm chả cá, chả mực mà không có con thì mất cả ngon ạ.</a:t>
            </a:r>
          </a:p>
        </p:txBody>
      </p:sp>
      <p:pic>
        <p:nvPicPr>
          <p:cNvPr id="2052" name="Picture 4" descr="University of Kelaniya - Helpbot"/>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25198" y="3714750"/>
            <a:ext cx="1428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724400" y="1594989"/>
            <a:ext cx="4267200" cy="2758445"/>
          </a:xfrm>
          <a:prstGeom prst="rect">
            <a:avLst/>
          </a:prstGeom>
        </p:spPr>
        <p:txBody>
          <a:bodyPr wrap="square" lIns="91412" tIns="45706" rIns="91412" bIns="45706">
            <a:spAutoFit/>
          </a:bodyPr>
          <a:lstStyle/>
          <a:p>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 được trời đặt tên, cái cây dáng mảnh khảnh, lá nhỏ xíu đã giới thiệu rằng người ta thường sử dụng cây này khi nấu món canh riêu cá, làm chả cá, chả mực.</a:t>
            </a:r>
            <a:endPar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4" name="Picture 2" descr="WeTransfer Stickers for iOS &amp;amp; Android | GIPHY"/>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46460" y="3638550"/>
            <a:ext cx="1659484" cy="1659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891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052"/>
                                        </p:tgtEl>
                                      </p:cBhvr>
                                    </p:animEffect>
                                    <p:set>
                                      <p:cBhvr>
                                        <p:cTn id="22" dur="1" fill="hold">
                                          <p:stCondLst>
                                            <p:cond delay="499"/>
                                          </p:stCondLst>
                                        </p:cTn>
                                        <p:tgtEl>
                                          <p:spTgt spid="2052"/>
                                        </p:tgtEl>
                                        <p:attrNameLst>
                                          <p:attrName>style.visibility</p:attrName>
                                        </p:attrNameLst>
                                      </p:cBhvr>
                                      <p:to>
                                        <p:strVal val="hidden"/>
                                      </p:to>
                                    </p:set>
                                  </p:childTnLst>
                                </p:cTn>
                              </p:par>
                              <p:par>
                                <p:cTn id="23" presetID="53" presetClass="entr" presetSubtype="16"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4"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DA1CF5D-1B6B-4A00-A003-2E8101B823A1}"/>
              </a:ext>
            </a:extLst>
          </p:cNvPr>
          <p:cNvSpPr txBox="1"/>
          <p:nvPr/>
        </p:nvSpPr>
        <p:spPr>
          <a:xfrm>
            <a:off x="4724400" y="57151"/>
            <a:ext cx="4267200" cy="879255"/>
          </a:xfrm>
          <a:prstGeom prst="rect">
            <a:avLst/>
          </a:prstGeom>
          <a:noFill/>
        </p:spPr>
        <p:txBody>
          <a:bodyPr wrap="square" lIns="108708" tIns="54362" rIns="108708" bIns="54362" rtlCol="0">
            <a:spAutoFit/>
          </a:bodyPr>
          <a:lstStyle/>
          <a:p>
            <a:pPr algn="just" defTabSz="685358"/>
            <a:r>
              <a:rPr lang="en-US" altLang="zh-CN" sz="25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3.</a:t>
            </a:r>
            <a:r>
              <a:rPr lang="en-US" altLang="zh-CN" sz="2500" dirty="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Vì</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sao</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cây</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này</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có</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tên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là</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là</a:t>
            </a:r>
            <a:r>
              <a:rPr lang="en-US" sz="2500" dirty="0">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4619465" y="25774"/>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
          <p:cNvSpPr txBox="1"/>
          <p:nvPr/>
        </p:nvSpPr>
        <p:spPr>
          <a:xfrm>
            <a:off x="-2572492" y="503829"/>
            <a:ext cx="2057400" cy="2896925"/>
          </a:xfrm>
          <a:prstGeom prst="rect">
            <a:avLst/>
          </a:prstGeom>
          <a:solidFill>
            <a:schemeClr val="bg1"/>
          </a:solidFill>
        </p:spPr>
        <p:txBody>
          <a:bodyPr wrap="square" lIns="91392" tIns="45696" rIns="91392" bIns="4569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Notched Right Arrow 14"/>
          <p:cNvSpPr/>
          <p:nvPr/>
        </p:nvSpPr>
        <p:spPr>
          <a:xfrm>
            <a:off x="99767" y="34623"/>
            <a:ext cx="2291523" cy="845237"/>
          </a:xfrm>
          <a:prstGeom prst="notchedRightArrow">
            <a:avLst/>
          </a:prstGeom>
          <a:solidFill>
            <a:srgbClr val="FF5050"/>
          </a:solidFill>
          <a:ln w="12700" cap="flat" cmpd="sng" algn="ctr">
            <a:noFill/>
            <a:prstDash val="solid"/>
            <a:miter lim="800000"/>
          </a:ln>
          <a:effectLst/>
        </p:spPr>
        <p:txBody>
          <a:bodyPr lIns="103559" tIns="51812" rIns="103559" bIns="51812" rtlCol="0" anchor="ctr"/>
          <a:lstStyle/>
          <a:p>
            <a:pPr algn="ctr" defTabSz="1035681">
              <a:defRPr/>
            </a:pPr>
            <a:r>
              <a:rPr lang="en-US" sz="24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4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2</a:t>
            </a:r>
          </a:p>
        </p:txBody>
      </p:sp>
      <p:sp>
        <p:nvSpPr>
          <p:cNvPr id="4" name="Rectangle 3"/>
          <p:cNvSpPr/>
          <p:nvPr/>
        </p:nvSpPr>
        <p:spPr>
          <a:xfrm>
            <a:off x="90762" y="1078065"/>
            <a:ext cx="4537703" cy="3554791"/>
          </a:xfrm>
          <a:prstGeom prst="rect">
            <a:avLst/>
          </a:prstGeom>
        </p:spPr>
        <p:txBody>
          <a:bodyPr wrap="square" lIns="91412" tIns="45706" rIns="91412" bIns="45706">
            <a:spAutoFit/>
          </a:bodyPr>
          <a:lstStyle/>
          <a:p>
            <a:r>
              <a:rPr lang="en-US" sz="2500" dirty="0">
                <a:solidFill>
                  <a:srgbClr val="0066CC"/>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66CC"/>
                </a:solidFill>
                <a:latin typeface="Arial-Rounded" panose="020B0500000000000000" pitchFamily="34" charset="0"/>
                <a:ea typeface="Arial-Rounded" panose="020B0500000000000000" pitchFamily="34" charset="0"/>
                <a:cs typeface="Arial-Rounded" panose="020B0500000000000000" pitchFamily="34" charset="0"/>
              </a:rPr>
              <a:t>Trời liền bảo:</a:t>
            </a:r>
          </a:p>
          <a:p>
            <a:r>
              <a:rPr lang="en-US" sz="2500" dirty="0">
                <a:solidFill>
                  <a:srgbClr val="0066CC"/>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66CC"/>
                </a:solidFill>
                <a:latin typeface="Arial-Rounded" panose="020B0500000000000000" pitchFamily="34" charset="0"/>
                <a:ea typeface="Arial-Rounded" panose="020B0500000000000000" pitchFamily="34" charset="0"/>
                <a:cs typeface="Arial-Rounded" panose="020B0500000000000000" pitchFamily="34" charset="0"/>
              </a:rPr>
              <a:t>- Ừ, để ta nghĩ cho một cái tên. Tên chủ thì... là... thì... là...</a:t>
            </a:r>
          </a:p>
          <a:p>
            <a:r>
              <a:rPr lang="en-US" sz="2500" dirty="0">
                <a:solidFill>
                  <a:srgbClr val="0066CC"/>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66CC"/>
                </a:solidFill>
                <a:latin typeface="Arial-Rounded" panose="020B0500000000000000" pitchFamily="34" charset="0"/>
                <a:ea typeface="Arial-Rounded" panose="020B0500000000000000" pitchFamily="34" charset="0"/>
                <a:cs typeface="Arial-Rounded" panose="020B0500000000000000" pitchFamily="34" charset="0"/>
              </a:rPr>
              <a:t>Trời còn đang suy nghĩ, cây nhỏ đã chạy đi xa rồi. Nó mừng rỡ khoe với bạn bè:</a:t>
            </a:r>
          </a:p>
          <a:p>
            <a:r>
              <a:rPr lang="en-US" sz="2500" dirty="0">
                <a:solidFill>
                  <a:srgbClr val="0066CC"/>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66CC"/>
                </a:solidFill>
                <a:latin typeface="Arial-Rounded" panose="020B0500000000000000" pitchFamily="34" charset="0"/>
                <a:ea typeface="Arial-Rounded" panose="020B0500000000000000" pitchFamily="34" charset="0"/>
                <a:cs typeface="Arial-Rounded" panose="020B0500000000000000" pitchFamily="34" charset="0"/>
              </a:rPr>
              <a:t>- Trời đặt tên cho tôi là cây “thì là” đấy!</a:t>
            </a:r>
          </a:p>
        </p:txBody>
      </p:sp>
      <p:pic>
        <p:nvPicPr>
          <p:cNvPr id="2052" name="Picture 4" descr="University of Kelaniya - Helpbo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441078" y="2952750"/>
            <a:ext cx="2074272" cy="20742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738744" y="1023982"/>
            <a:ext cx="4267200" cy="1631216"/>
          </a:xfrm>
          <a:prstGeom prst="rect">
            <a:avLst/>
          </a:prstGeom>
        </p:spPr>
        <p:txBody>
          <a:bodyPr wrap="square" lIns="91412" tIns="45706" rIns="91412" bIns="45706">
            <a:spAutoFit/>
          </a:bodyPr>
          <a:lstStyle/>
          <a:p>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 này có tên là “thì là” bởi vì cây đã vội vã và hấp tấp nên nhầm lời lẩm nhẩm của trời là tên đặt cho cây.</a:t>
            </a:r>
            <a:endPar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4" name="Picture 2" descr="WeTransfer Stickers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441079" y="2663101"/>
            <a:ext cx="2119256" cy="2119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696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052"/>
                                        </p:tgtEl>
                                      </p:cBhvr>
                                    </p:animEffect>
                                    <p:set>
                                      <p:cBhvr>
                                        <p:cTn id="22" dur="1" fill="hold">
                                          <p:stCondLst>
                                            <p:cond delay="499"/>
                                          </p:stCondLst>
                                        </p:cTn>
                                        <p:tgtEl>
                                          <p:spTgt spid="2052"/>
                                        </p:tgtEl>
                                        <p:attrNameLst>
                                          <p:attrName>style.visibility</p:attrName>
                                        </p:attrNameLst>
                                      </p:cBhvr>
                                      <p:to>
                                        <p:strVal val="hidden"/>
                                      </p:to>
                                    </p:set>
                                  </p:childTnLst>
                                </p:cTn>
                              </p:par>
                              <p:par>
                                <p:cTn id="23" presetID="53" presetClass="entr" presetSubtype="16"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749"/>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4"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DA1CF5D-1B6B-4A00-A003-2E8101B823A1}"/>
              </a:ext>
            </a:extLst>
          </p:cNvPr>
          <p:cNvSpPr txBox="1"/>
          <p:nvPr/>
        </p:nvSpPr>
        <p:spPr>
          <a:xfrm>
            <a:off x="4724400" y="57150"/>
            <a:ext cx="4267200" cy="1263976"/>
          </a:xfrm>
          <a:prstGeom prst="rect">
            <a:avLst/>
          </a:prstGeom>
          <a:noFill/>
        </p:spPr>
        <p:txBody>
          <a:bodyPr wrap="square" lIns="108708" tIns="54362" rIns="108708" bIns="54362" rtlCol="0">
            <a:spAutoFit/>
          </a:bodyPr>
          <a:lstStyle/>
          <a:p>
            <a:pPr algn="just" defTabSz="685358"/>
            <a:r>
              <a:rPr lang="en-US" altLang="zh-CN" sz="25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4.</a:t>
            </a:r>
            <a:r>
              <a:rPr lang="en-US" altLang="zh-CN" sz="2500" dirty="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500" dirty="0">
                <a:latin typeface="Arial-Rounded" panose="020B0500000000000000" pitchFamily="34" charset="0"/>
                <a:ea typeface="Arial-Rounded" panose="020B0500000000000000" pitchFamily="34" charset="0"/>
                <a:cs typeface="Arial-Rounded" panose="020B0500000000000000" pitchFamily="34" charset="0"/>
              </a:rPr>
              <a:t>Theo </a:t>
            </a:r>
            <a:r>
              <a:rPr lang="en-US" sz="2500" dirty="0" err="1">
                <a:latin typeface="Arial-Rounded" panose="020B0500000000000000" pitchFamily="34" charset="0"/>
                <a:ea typeface="Arial-Rounded" panose="020B0500000000000000" pitchFamily="34" charset="0"/>
                <a:cs typeface="Arial-Rounded" panose="020B0500000000000000" pitchFamily="34" charset="0"/>
              </a:rPr>
              <a:t>em</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bè</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cây</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sẽ</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gì</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khi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cây</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khoe</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tên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là</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cây</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là</a:t>
            </a:r>
            <a:r>
              <a:rPr lang="en-US" sz="2500" dirty="0">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4619465" y="25774"/>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
          <p:cNvSpPr txBox="1"/>
          <p:nvPr/>
        </p:nvSpPr>
        <p:spPr>
          <a:xfrm>
            <a:off x="-2572492" y="503829"/>
            <a:ext cx="2057400" cy="2896925"/>
          </a:xfrm>
          <a:prstGeom prst="rect">
            <a:avLst/>
          </a:prstGeom>
          <a:solidFill>
            <a:schemeClr val="bg1"/>
          </a:solidFill>
        </p:spPr>
        <p:txBody>
          <a:bodyPr wrap="square" lIns="91392" tIns="45696" rIns="91392" bIns="4569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Notched Right Arrow 14"/>
          <p:cNvSpPr/>
          <p:nvPr/>
        </p:nvSpPr>
        <p:spPr>
          <a:xfrm>
            <a:off x="99767" y="34623"/>
            <a:ext cx="2291523" cy="845237"/>
          </a:xfrm>
          <a:prstGeom prst="notchedRightArrow">
            <a:avLst/>
          </a:prstGeom>
          <a:solidFill>
            <a:srgbClr val="FF5050"/>
          </a:solidFill>
          <a:ln w="12700" cap="flat" cmpd="sng" algn="ctr">
            <a:noFill/>
            <a:prstDash val="solid"/>
            <a:miter lim="800000"/>
          </a:ln>
          <a:effectLst/>
        </p:spPr>
        <p:txBody>
          <a:bodyPr lIns="103559" tIns="51812" rIns="103559" bIns="51812" rtlCol="0" anchor="ctr"/>
          <a:lstStyle/>
          <a:p>
            <a:pPr algn="ctr" defTabSz="1035681">
              <a:defRPr/>
            </a:pPr>
            <a:r>
              <a:rPr lang="en-US" sz="24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4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2</a:t>
            </a:r>
          </a:p>
        </p:txBody>
      </p:sp>
      <p:sp>
        <p:nvSpPr>
          <p:cNvPr id="4" name="Rectangle 3"/>
          <p:cNvSpPr/>
          <p:nvPr/>
        </p:nvSpPr>
        <p:spPr>
          <a:xfrm>
            <a:off x="90762" y="1078065"/>
            <a:ext cx="4537703" cy="3554791"/>
          </a:xfrm>
          <a:prstGeom prst="rect">
            <a:avLst/>
          </a:prstGeom>
        </p:spPr>
        <p:txBody>
          <a:bodyPr wrap="square" lIns="91412" tIns="45706" rIns="91412" bIns="45706">
            <a:spAutoFit/>
          </a:bodyPr>
          <a:lstStyle/>
          <a:p>
            <a:r>
              <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Trời liền bảo:</a:t>
            </a:r>
          </a:p>
          <a:p>
            <a:r>
              <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Ừ, để ta nghĩ cho một cái tên. Tên chủ thì... là... thì... là...</a:t>
            </a:r>
          </a:p>
          <a:p>
            <a:r>
              <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Trời còn đang suy nghĩ, cây nhỏ đã chạy đi xa rồi. Nó mừng rỡ khoe với bạn bè:</a:t>
            </a:r>
          </a:p>
          <a:p>
            <a:r>
              <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Trời đặt tên cho tôi là cây “thì là” đấy!</a:t>
            </a:r>
          </a:p>
        </p:txBody>
      </p:sp>
      <p:pic>
        <p:nvPicPr>
          <p:cNvPr id="2052" name="Picture 4" descr="University of Kelaniya - Helpbot"/>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45892" y="3257564"/>
            <a:ext cx="1769471" cy="17694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719918" y="1276351"/>
            <a:ext cx="4267200" cy="1631216"/>
          </a:xfrm>
          <a:prstGeom prst="rect">
            <a:avLst/>
          </a:prstGeom>
        </p:spPr>
        <p:txBody>
          <a:bodyPr wrap="square" lIns="91412" tIns="45706" rIns="91412" bIns="45706">
            <a:spAutoFit/>
          </a:bodyPr>
          <a:lstStyle/>
          <a:p>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en-US" sz="2500" i="1" dirty="0" err="1">
                <a:solidFill>
                  <a:srgbClr val="0066CC"/>
                </a:solidFill>
                <a:latin typeface="Arial-Rounded" panose="020B0500000000000000" pitchFamily="34" charset="0"/>
                <a:ea typeface="Arial-Rounded" panose="020B0500000000000000" pitchFamily="34" charset="0"/>
                <a:cs typeface="Arial-Rounded" panose="020B0500000000000000" pitchFamily="34" charset="0"/>
              </a:rPr>
              <a:t>Gợi</a:t>
            </a:r>
            <a:r>
              <a:rPr lang="en-US" sz="2500" i="1" dirty="0">
                <a:solidFill>
                  <a:srgbClr val="0066CC"/>
                </a:solidFill>
                <a:latin typeface="Arial-Rounded" panose="020B0500000000000000" pitchFamily="34" charset="0"/>
                <a:ea typeface="Arial-Rounded" panose="020B0500000000000000" pitchFamily="34" charset="0"/>
                <a:cs typeface="Arial-Rounded" panose="020B0500000000000000" pitchFamily="34" charset="0"/>
              </a:rPr>
              <a:t> ý</a:t>
            </a:r>
            <a:r>
              <a:rPr lang="vi-VN" sz="2500" i="1" dirty="0">
                <a:solidFill>
                  <a:srgbClr val="0066CC"/>
                </a:solidFill>
                <a:latin typeface="Arial-Rounded" panose="020B0500000000000000" pitchFamily="34" charset="0"/>
                <a:ea typeface="Arial-Rounded" panose="020B0500000000000000" pitchFamily="34" charset="0"/>
                <a:cs typeface="Arial-Rounded" panose="020B0500000000000000" pitchFamily="34" charset="0"/>
              </a:rPr>
              <a:t>:</a:t>
            </a:r>
          </a:p>
          <a:p>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Tên cậu đặc biệt quá!</a:t>
            </a:r>
          </a:p>
          <a:p>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Tên cậu hay quá!</a:t>
            </a:r>
          </a:p>
          <a:p>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Tên cậu rất dễ nhớ!</a:t>
            </a:r>
          </a:p>
        </p:txBody>
      </p:sp>
      <p:pic>
        <p:nvPicPr>
          <p:cNvPr id="3074" name="Picture 2" descr="WeTransfer Stickers for iOS &amp;amp; Android | GIPHY"/>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24363" y="2911824"/>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158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052"/>
                                        </p:tgtEl>
                                      </p:cBhvr>
                                    </p:animEffect>
                                    <p:set>
                                      <p:cBhvr>
                                        <p:cTn id="22" dur="1" fill="hold">
                                          <p:stCondLst>
                                            <p:cond delay="499"/>
                                          </p:stCondLst>
                                        </p:cTn>
                                        <p:tgtEl>
                                          <p:spTgt spid="2052"/>
                                        </p:tgtEl>
                                        <p:attrNameLst>
                                          <p:attrName>style.visibility</p:attrName>
                                        </p:attrNameLst>
                                      </p:cBhvr>
                                      <p:to>
                                        <p:strVal val="hidden"/>
                                      </p:to>
                                    </p:set>
                                  </p:childTnLst>
                                </p:cTn>
                              </p:par>
                              <p:par>
                                <p:cTn id="23" presetID="53" presetClass="entr" presetSubtype="16"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749"/>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4"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4" name="Cloud 3">
            <a:extLst>
              <a:ext uri="{FF2B5EF4-FFF2-40B4-BE49-F238E27FC236}">
                <a16:creationId xmlns="" xmlns:a16="http://schemas.microsoft.com/office/drawing/2014/main" id="{518D3302-2D8E-4A41-AC61-B8F9CB322136}"/>
              </a:ext>
            </a:extLst>
          </p:cNvPr>
          <p:cNvSpPr/>
          <p:nvPr/>
        </p:nvSpPr>
        <p:spPr>
          <a:xfrm>
            <a:off x="1858849" y="1406953"/>
            <a:ext cx="5581847" cy="1732175"/>
          </a:xfrm>
          <a:prstGeom prst="cloud">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a:defRPr/>
            </a:pPr>
            <a:r>
              <a:rPr lang="en-US" sz="3000" dirty="0" err="1">
                <a:solidFill>
                  <a:srgbClr val="FF0000"/>
                </a:solidFill>
                <a:latin typeface="Times New Roman" panose="02020603050405020304" pitchFamily="18" charset="0"/>
                <a:cs typeface="Times New Roman" panose="02020603050405020304" pitchFamily="18" charset="0"/>
              </a:rPr>
              <a:t>Vận</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dụng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trải</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nghiệm</a:t>
            </a:r>
            <a:endParaRPr lang="en-US" sz="3000" dirty="0">
              <a:solidFill>
                <a:srgbClr val="FF0000"/>
              </a:solidFill>
              <a:latin typeface="Times New Roman" panose="02020603050405020304" pitchFamily="18" charset="0"/>
              <a:cs typeface="Times New Roman" panose="02020603050405020304" pitchFamily="18" charset="0"/>
            </a:endParaRPr>
          </a:p>
        </p:txBody>
      </p:sp>
      <p:pic>
        <p:nvPicPr>
          <p:cNvPr id="5" name="Picture 34" descr="3d butterfly">
            <a:extLst>
              <a:ext uri="{FF2B5EF4-FFF2-40B4-BE49-F238E27FC236}">
                <a16:creationId xmlns="" xmlns:a16="http://schemas.microsoft.com/office/drawing/2014/main" id="{45A5BF37-93BC-45CA-8D67-258FAFB31A2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21248">
            <a:off x="4841256" y="4459467"/>
            <a:ext cx="72747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4" descr="3d butterfly">
            <a:extLst>
              <a:ext uri="{FF2B5EF4-FFF2-40B4-BE49-F238E27FC236}">
                <a16:creationId xmlns="" xmlns:a16="http://schemas.microsoft.com/office/drawing/2014/main" id="{483ED9BD-4831-4519-A2EF-067D12A2E34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278752">
            <a:off x="1405186" y="4459467"/>
            <a:ext cx="72747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60990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36949"/>
            <a:ext cx="9144000" cy="80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7" y="2219761"/>
            <a:ext cx="3924419" cy="3034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descr="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4584" y="-1720"/>
            <a:ext cx="6279416" cy="5145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34">
            <a:extLst>
              <a:ext uri="{FF2B5EF4-FFF2-40B4-BE49-F238E27FC236}">
                <a16:creationId xmlns:a16="http://schemas.microsoft.com/office/drawing/2014/main" xmlns="" id="{D352A507-0C43-4A7F-BF1F-0949297508EC}"/>
              </a:ext>
            </a:extLst>
          </p:cNvPr>
          <p:cNvSpPr txBox="1">
            <a:spLocks noChangeArrowheads="1"/>
          </p:cNvSpPr>
          <p:nvPr/>
        </p:nvSpPr>
        <p:spPr bwMode="auto">
          <a:xfrm>
            <a:off x="3505200" y="2419364"/>
            <a:ext cx="4322135" cy="1731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1" tIns="34289" rIns="68541" bIns="34289">
            <a:spAutoFit/>
          </a:bodyPr>
          <a:lstStyle>
            <a:lvl1pPr>
              <a:lnSpc>
                <a:spcPct val="90000"/>
              </a:lnSpc>
              <a:spcBef>
                <a:spcPts val="1000"/>
              </a:spcBef>
              <a:buFont typeface="Arial" pitchFamily="34" charset="0"/>
              <a:buChar char="•"/>
              <a:defRPr sz="2800">
                <a:solidFill>
                  <a:schemeClr val="tx1"/>
                </a:solidFill>
                <a:latin typeface="字魂59号-创粗黑"/>
                <a:ea typeface="字魂59号-创粗黑"/>
                <a:cs typeface="字魂59号-创粗黑"/>
              </a:defRPr>
            </a:lvl1pPr>
            <a:lvl2pPr marL="742950" indent="-285750">
              <a:lnSpc>
                <a:spcPct val="90000"/>
              </a:lnSpc>
              <a:spcBef>
                <a:spcPts val="500"/>
              </a:spcBef>
              <a:buFont typeface="Arial" pitchFamily="34" charset="0"/>
              <a:buChar char="•"/>
              <a:defRPr sz="2400">
                <a:solidFill>
                  <a:schemeClr val="tx1"/>
                </a:solidFill>
                <a:latin typeface="字魂59号-创粗黑"/>
                <a:ea typeface="字魂59号-创粗黑"/>
                <a:cs typeface="字魂59号-创粗黑"/>
              </a:defRPr>
            </a:lvl2pPr>
            <a:lvl3pPr marL="1143000" indent="-228600">
              <a:lnSpc>
                <a:spcPct val="90000"/>
              </a:lnSpc>
              <a:spcBef>
                <a:spcPts val="500"/>
              </a:spcBef>
              <a:buFont typeface="Arial" pitchFamily="34" charset="0"/>
              <a:buChar char="•"/>
              <a:defRPr sz="2000">
                <a:solidFill>
                  <a:schemeClr val="tx1"/>
                </a:solidFill>
                <a:latin typeface="字魂59号-创粗黑"/>
                <a:ea typeface="字魂59号-创粗黑"/>
                <a:cs typeface="字魂59号-创粗黑"/>
              </a:defRPr>
            </a:lvl3pPr>
            <a:lvl4pPr marL="1600200" indent="-228600">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4pPr>
            <a:lvl5pPr marL="2057400" indent="-228600">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9pPr>
          </a:lstStyle>
          <a:p>
            <a:pPr algn="ctr" defTabSz="685358" eaLnBrk="0" fontAlgn="base" hangingPunct="0">
              <a:lnSpc>
                <a:spcPct val="100000"/>
              </a:lnSpc>
              <a:spcBef>
                <a:spcPct val="0"/>
              </a:spcBef>
              <a:spcAft>
                <a:spcPct val="0"/>
              </a:spcAft>
              <a:buNone/>
            </a:pPr>
            <a:r>
              <a:rPr lang="en-US" altLang="zh-CN" sz="5400" b="1" dirty="0" err="1">
                <a:solidFill>
                  <a:srgbClr val="0070C0"/>
                </a:solidFill>
                <a:latin typeface="Arial-Rounded" pitchFamily="34" charset="0"/>
                <a:ea typeface="SimSun" pitchFamily="2" charset="-122"/>
                <a:sym typeface="Century Gothic" pitchFamily="34" charset="0"/>
              </a:rPr>
              <a:t>Tạm</a:t>
            </a:r>
            <a:r>
              <a:rPr lang="en-US" altLang="zh-CN" sz="5400" b="1" dirty="0">
                <a:solidFill>
                  <a:srgbClr val="0070C0"/>
                </a:solidFill>
                <a:latin typeface="Arial-Rounded" pitchFamily="34" charset="0"/>
                <a:ea typeface="SimSun" pitchFamily="2" charset="-122"/>
                <a:sym typeface="Century Gothic" pitchFamily="34" charset="0"/>
              </a:rPr>
              <a:t> </a:t>
            </a:r>
            <a:r>
              <a:rPr lang="en-US" altLang="zh-CN" sz="5400" b="1" dirty="0" err="1">
                <a:solidFill>
                  <a:srgbClr val="0070C0"/>
                </a:solidFill>
                <a:latin typeface="Arial-Rounded" pitchFamily="34" charset="0"/>
                <a:ea typeface="SimSun" pitchFamily="2" charset="-122"/>
                <a:sym typeface="Century Gothic" pitchFamily="34" charset="0"/>
              </a:rPr>
              <a:t>biệt</a:t>
            </a:r>
            <a:r>
              <a:rPr lang="en-US" altLang="zh-CN" sz="5400" b="1" dirty="0">
                <a:solidFill>
                  <a:srgbClr val="0070C0"/>
                </a:solidFill>
                <a:latin typeface="Arial-Rounded" pitchFamily="34" charset="0"/>
                <a:ea typeface="SimSun" pitchFamily="2" charset="-122"/>
                <a:sym typeface="Century Gothic" pitchFamily="34" charset="0"/>
              </a:rPr>
              <a:t> </a:t>
            </a:r>
            <a:r>
              <a:rPr lang="en-US" altLang="zh-CN" sz="5400" b="1" dirty="0" err="1">
                <a:solidFill>
                  <a:srgbClr val="0070C0"/>
                </a:solidFill>
                <a:latin typeface="Arial-Rounded" pitchFamily="34" charset="0"/>
                <a:ea typeface="SimSun" pitchFamily="2" charset="-122"/>
                <a:sym typeface="Century Gothic" pitchFamily="34" charset="0"/>
              </a:rPr>
              <a:t>và</a:t>
            </a:r>
            <a:r>
              <a:rPr lang="en-US" altLang="zh-CN" sz="5400" b="1" dirty="0">
                <a:solidFill>
                  <a:srgbClr val="0070C0"/>
                </a:solidFill>
                <a:latin typeface="Arial-Rounded" pitchFamily="34" charset="0"/>
                <a:ea typeface="SimSun" pitchFamily="2" charset="-122"/>
                <a:sym typeface="Century Gothic" pitchFamily="34" charset="0"/>
              </a:rPr>
              <a:t> </a:t>
            </a:r>
          </a:p>
          <a:p>
            <a:pPr algn="ctr" defTabSz="685358" eaLnBrk="0" fontAlgn="base" hangingPunct="0">
              <a:lnSpc>
                <a:spcPct val="100000"/>
              </a:lnSpc>
              <a:spcBef>
                <a:spcPct val="0"/>
              </a:spcBef>
              <a:spcAft>
                <a:spcPct val="0"/>
              </a:spcAft>
              <a:buNone/>
            </a:pPr>
            <a:r>
              <a:rPr lang="en-US" altLang="zh-CN" sz="5400" b="1" dirty="0" err="1">
                <a:solidFill>
                  <a:srgbClr val="0070C0"/>
                </a:solidFill>
                <a:latin typeface="Arial-Rounded" pitchFamily="34" charset="0"/>
                <a:ea typeface="SimSun" pitchFamily="2" charset="-122"/>
                <a:sym typeface="Century Gothic" pitchFamily="34" charset="0"/>
              </a:rPr>
              <a:t>hẹn</a:t>
            </a:r>
            <a:r>
              <a:rPr lang="en-US" altLang="zh-CN" sz="5400" b="1" dirty="0">
                <a:solidFill>
                  <a:srgbClr val="0070C0"/>
                </a:solidFill>
                <a:latin typeface="Arial-Rounded" pitchFamily="34" charset="0"/>
                <a:ea typeface="SimSun" pitchFamily="2" charset="-122"/>
                <a:sym typeface="Century Gothic" pitchFamily="34" charset="0"/>
              </a:rPr>
              <a:t> </a:t>
            </a:r>
            <a:r>
              <a:rPr lang="en-US" altLang="zh-CN" sz="5400" b="1" dirty="0" err="1">
                <a:solidFill>
                  <a:srgbClr val="0070C0"/>
                </a:solidFill>
                <a:latin typeface="Arial-Rounded" pitchFamily="34" charset="0"/>
                <a:ea typeface="SimSun" pitchFamily="2" charset="-122"/>
                <a:sym typeface="Century Gothic" pitchFamily="34" charset="0"/>
              </a:rPr>
              <a:t>gặp</a:t>
            </a:r>
            <a:r>
              <a:rPr lang="en-US" altLang="zh-CN" sz="5400" b="1" dirty="0">
                <a:solidFill>
                  <a:srgbClr val="0070C0"/>
                </a:solidFill>
                <a:latin typeface="Arial-Rounded" pitchFamily="34" charset="0"/>
                <a:ea typeface="SimSun" pitchFamily="2" charset="-122"/>
                <a:sym typeface="Century Gothic" pitchFamily="34" charset="0"/>
              </a:rPr>
              <a:t> </a:t>
            </a:r>
            <a:r>
              <a:rPr lang="en-US" altLang="zh-CN" sz="5400" b="1" dirty="0" err="1">
                <a:solidFill>
                  <a:srgbClr val="0070C0"/>
                </a:solidFill>
                <a:latin typeface="Arial-Rounded" pitchFamily="34" charset="0"/>
                <a:ea typeface="SimSun" pitchFamily="2" charset="-122"/>
                <a:sym typeface="Century Gothic" pitchFamily="34" charset="0"/>
              </a:rPr>
              <a:t>lại</a:t>
            </a:r>
            <a:endParaRPr lang="zh-CN" altLang="en-US" sz="5400" b="1" dirty="0">
              <a:solidFill>
                <a:srgbClr val="0070C0"/>
              </a:solidFill>
              <a:latin typeface="Arial-Rounded" pitchFamily="34" charset="0"/>
              <a:ea typeface="SimSun" pitchFamily="2" charset="-122"/>
              <a:sym typeface="Century Gothic" pitchFamily="34" charset="0"/>
            </a:endParaRPr>
          </a:p>
        </p:txBody>
      </p:sp>
      <p:sp>
        <p:nvSpPr>
          <p:cNvPr id="6" name="TextBox 1"/>
          <p:cNvSpPr txBox="1"/>
          <p:nvPr/>
        </p:nvSpPr>
        <p:spPr>
          <a:xfrm>
            <a:off x="-2572492" y="503829"/>
            <a:ext cx="2057400" cy="2896925"/>
          </a:xfrm>
          <a:prstGeom prst="rect">
            <a:avLst/>
          </a:prstGeom>
          <a:solidFill>
            <a:schemeClr val="bg1"/>
          </a:solidFill>
        </p:spPr>
        <p:txBody>
          <a:bodyPr wrap="square" lIns="91392" tIns="45696" rIns="91392" bIns="4569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7"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4565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53" presetClass="entr" presetSubtype="0" fill="hold" nodeType="afterEffect">
                                  <p:stCondLst>
                                    <p:cond delay="0"/>
                                  </p:stCondLst>
                                  <p:childTnLst>
                                    <p:set>
                                      <p:cBhvr>
                                        <p:cTn id="11" dur="1" fill="hold">
                                          <p:stCondLst>
                                            <p:cond delay="0"/>
                                          </p:stCondLst>
                                        </p:cTn>
                                        <p:tgtEl>
                                          <p:spTgt spid="4102"/>
                                        </p:tgtEl>
                                        <p:attrNameLst>
                                          <p:attrName>style.visibility</p:attrName>
                                        </p:attrNameLst>
                                      </p:cBhvr>
                                      <p:to>
                                        <p:strVal val="visible"/>
                                      </p:to>
                                    </p:set>
                                    <p:anim calcmode="lin" valueType="num">
                                      <p:cBhvr>
                                        <p:cTn id="12" dur="500" fill="hold"/>
                                        <p:tgtEl>
                                          <p:spTgt spid="4102"/>
                                        </p:tgtEl>
                                        <p:attrNameLst>
                                          <p:attrName>ppt_w</p:attrName>
                                        </p:attrNameLst>
                                      </p:cBhvr>
                                      <p:tavLst>
                                        <p:tav tm="0">
                                          <p:val>
                                            <p:fltVal val="0"/>
                                          </p:val>
                                        </p:tav>
                                        <p:tav tm="100000">
                                          <p:val>
                                            <p:strVal val="#ppt_w"/>
                                          </p:val>
                                        </p:tav>
                                      </p:tavLst>
                                    </p:anim>
                                    <p:anim calcmode="lin" valueType="num">
                                      <p:cBhvr>
                                        <p:cTn id="13" dur="500" fill="hold"/>
                                        <p:tgtEl>
                                          <p:spTgt spid="4102"/>
                                        </p:tgtEl>
                                        <p:attrNameLst>
                                          <p:attrName>ppt_h</p:attrName>
                                        </p:attrNameLst>
                                      </p:cBhvr>
                                      <p:tavLst>
                                        <p:tav tm="0">
                                          <p:val>
                                            <p:fltVal val="0"/>
                                          </p:val>
                                        </p:tav>
                                        <p:tav tm="100000">
                                          <p:val>
                                            <p:strVal val="#ppt_h"/>
                                          </p:val>
                                        </p:tav>
                                      </p:tavLst>
                                    </p:anim>
                                    <p:animEffect transition="in" filter="fade">
                                      <p:cBhvr>
                                        <p:cTn id="14" dur="500"/>
                                        <p:tgtEl>
                                          <p:spTgt spid="4102"/>
                                        </p:tgtEl>
                                      </p:cBhvr>
                                    </p:animEffect>
                                  </p:childTnLst>
                                </p:cTn>
                              </p:par>
                            </p:childTnLst>
                          </p:cTn>
                        </p:par>
                        <p:par>
                          <p:cTn id="15" fill="hold" nodeType="afterGroup">
                            <p:stCondLst>
                              <p:cond delay="1000"/>
                            </p:stCondLst>
                            <p:childTnLst>
                              <p:par>
                                <p:cTn id="16" presetID="15" presetClass="entr" presetSubtype="0" fill="hold" nodeType="afterEffect">
                                  <p:stCondLst>
                                    <p:cond delay="0"/>
                                  </p:stCondLst>
                                  <p:childTnLst>
                                    <p:set>
                                      <p:cBhvr>
                                        <p:cTn id="17" dur="1" fill="hold">
                                          <p:stCondLst>
                                            <p:cond delay="0"/>
                                          </p:stCondLst>
                                        </p:cTn>
                                        <p:tgtEl>
                                          <p:spTgt spid="4101"/>
                                        </p:tgtEl>
                                        <p:attrNameLst>
                                          <p:attrName>style.visibility</p:attrName>
                                        </p:attrNameLst>
                                      </p:cBhvr>
                                      <p:to>
                                        <p:strVal val="visible"/>
                                      </p:to>
                                    </p:set>
                                    <p:anim calcmode="lin" valueType="num">
                                      <p:cBhvr>
                                        <p:cTn id="18" dur="500" fill="hold"/>
                                        <p:tgtEl>
                                          <p:spTgt spid="4101"/>
                                        </p:tgtEl>
                                        <p:attrNameLst>
                                          <p:attrName>ppt_w</p:attrName>
                                        </p:attrNameLst>
                                      </p:cBhvr>
                                      <p:tavLst>
                                        <p:tav tm="0">
                                          <p:val>
                                            <p:fltVal val="0"/>
                                          </p:val>
                                        </p:tav>
                                        <p:tav tm="100000">
                                          <p:val>
                                            <p:strVal val="#ppt_w"/>
                                          </p:val>
                                        </p:tav>
                                      </p:tavLst>
                                    </p:anim>
                                    <p:anim calcmode="lin" valueType="num">
                                      <p:cBhvr>
                                        <p:cTn id="19" dur="500" fill="hold"/>
                                        <p:tgtEl>
                                          <p:spTgt spid="4101"/>
                                        </p:tgtEl>
                                        <p:attrNameLst>
                                          <p:attrName>ppt_h</p:attrName>
                                        </p:attrNameLst>
                                      </p:cBhvr>
                                      <p:tavLst>
                                        <p:tav tm="0">
                                          <p:val>
                                            <p:fltVal val="0"/>
                                          </p:val>
                                        </p:tav>
                                        <p:tav tm="100000">
                                          <p:val>
                                            <p:strVal val="#ppt_h"/>
                                          </p:val>
                                        </p:tav>
                                      </p:tavLst>
                                    </p:anim>
                                    <p:anim calcmode="lin" valueType="num">
                                      <p:cBhvr>
                                        <p:cTn id="20" dur="500" fill="hold"/>
                                        <p:tgtEl>
                                          <p:spTgt spid="4101"/>
                                        </p:tgtEl>
                                        <p:attrNameLst>
                                          <p:attrName>ppt_x</p:attrName>
                                        </p:attrNameLst>
                                      </p:cBhvr>
                                      <p:tavLst>
                                        <p:tav tm="0" fmla="#ppt_x+(cos(-2*pi*(1-$))*-#ppt_x-sin(-2*pi*(1-$))*(1-#ppt_y))*(1-$)">
                                          <p:val>
                                            <p:fltVal val="0"/>
                                          </p:val>
                                        </p:tav>
                                        <p:tav tm="100000">
                                          <p:val>
                                            <p:fltVal val="1"/>
                                          </p:val>
                                        </p:tav>
                                      </p:tavLst>
                                    </p:anim>
                                    <p:anim calcmode="lin" valueType="num">
                                      <p:cBhvr>
                                        <p:cTn id="21" dur="500" fill="hold"/>
                                        <p:tgtEl>
                                          <p:spTgt spid="410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p:stCondLst>
                        <p:cond delay="indefinite"/>
                      </p:stCondLst>
                      <p:childTnLst>
                        <p:par>
                          <p:cTn id="23" fill="hold">
                            <p:stCondLst>
                              <p:cond delay="0"/>
                            </p:stCondLst>
                            <p:childTnLst>
                              <p:par>
                                <p:cTn id="24" presetID="56" presetClass="entr" presetSubtype="0" fill="hold" grpId="0" nodeType="clickEffect">
                                  <p:stCondLst>
                                    <p:cond delay="0"/>
                                  </p:stCondLst>
                                  <p:iterate type="lt">
                                    <p:tmPct val="10000"/>
                                  </p:iterate>
                                  <p:childTnLst>
                                    <p:set>
                                      <p:cBhvr>
                                        <p:cTn id="25" dur="1" fill="hold">
                                          <p:stCondLst>
                                            <p:cond delay="0"/>
                                          </p:stCondLst>
                                        </p:cTn>
                                        <p:tgtEl>
                                          <p:spTgt spid="5"/>
                                        </p:tgtEl>
                                        <p:attrNameLst>
                                          <p:attrName>style.visibility</p:attrName>
                                        </p:attrNameLst>
                                      </p:cBhvr>
                                      <p:to>
                                        <p:strVal val="visible"/>
                                      </p:to>
                                    </p:set>
                                    <p:anim by="(-#ppt_w*2)" calcmode="lin" valueType="num">
                                      <p:cBhvr rctx="PPT">
                                        <p:cTn id="26" dur="250" autoRev="1" fill="hold">
                                          <p:stCondLst>
                                            <p:cond delay="0"/>
                                          </p:stCondLst>
                                        </p:cTn>
                                        <p:tgtEl>
                                          <p:spTgt spid="5"/>
                                        </p:tgtEl>
                                        <p:attrNameLst>
                                          <p:attrName>ppt_w</p:attrName>
                                        </p:attrNameLst>
                                      </p:cBhvr>
                                    </p:anim>
                                    <p:anim by="(#ppt_w*0.50)" calcmode="lin" valueType="num">
                                      <p:cBhvr>
                                        <p:cTn id="27" dur="250" decel="50000" autoRev="1" fill="hold">
                                          <p:stCondLst>
                                            <p:cond delay="0"/>
                                          </p:stCondLst>
                                        </p:cTn>
                                        <p:tgtEl>
                                          <p:spTgt spid="5"/>
                                        </p:tgtEl>
                                        <p:attrNameLst>
                                          <p:attrName>ppt_x</p:attrName>
                                        </p:attrNameLst>
                                      </p:cBhvr>
                                    </p:anim>
                                    <p:anim from="(-#ppt_h/2)" to="(#ppt_y)" calcmode="lin" valueType="num">
                                      <p:cBhvr>
                                        <p:cTn id="28" dur="500" fill="hold">
                                          <p:stCondLst>
                                            <p:cond delay="0"/>
                                          </p:stCondLst>
                                        </p:cTn>
                                        <p:tgtEl>
                                          <p:spTgt spid="5"/>
                                        </p:tgtEl>
                                        <p:attrNameLst>
                                          <p:attrName>ppt_y</p:attrName>
                                        </p:attrNameLst>
                                      </p:cBhvr>
                                    </p:anim>
                                    <p:animRot by="21600000">
                                      <p:cBhvr>
                                        <p:cTn id="29" dur="5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AME ĐƯỢC CHIA SẺ MIỄN PHÍ BỚI NK POWERSKILLS">
            <a:extLst>
              <a:ext uri="{FF2B5EF4-FFF2-40B4-BE49-F238E27FC236}">
                <a16:creationId xmlns:a16="http://schemas.microsoft.com/office/drawing/2014/main" xmlns="" id="{30E762DD-4657-490C-80E9-45EDE9F2663B}"/>
              </a:ext>
            </a:extLst>
          </p:cNvPr>
          <p:cNvPicPr>
            <a:picLocks noChangeAspect="1"/>
          </p:cNvPicPr>
          <p:nvPr/>
        </p:nvPicPr>
        <p:blipFill rotWithShape="1">
          <a:blip r:embed="rId5"/>
          <a:srcRect l="-187" t="11506" r="187" b="4120"/>
          <a:stretch/>
        </p:blipFill>
        <p:spPr>
          <a:xfrm>
            <a:off x="-28575" y="-10668"/>
            <a:ext cx="9162965" cy="5154168"/>
          </a:xfrm>
          <a:prstGeom prst="rect">
            <a:avLst/>
          </a:prstGeom>
        </p:spPr>
      </p:pic>
      <p:pic>
        <p:nvPicPr>
          <p:cNvPr id="42" name="GAME ĐƯỢC CHIA SẺ MIỄN PHÍ BỚI NK POWERSKILLS" descr="Wood Log Cartoon Wooden Pile, Cartoon Illustration, Creative Cartoon,  Illustration PNG and Vector with Transparent Background for Free Download">
            <a:extLst>
              <a:ext uri="{FF2B5EF4-FFF2-40B4-BE49-F238E27FC236}">
                <a16:creationId xmlns:a16="http://schemas.microsoft.com/office/drawing/2014/main" xmlns="" id="{91F3C27D-FC4E-4D8F-B5CB-5B19AAB89B5A}"/>
              </a:ext>
            </a:extLst>
          </p:cNvPr>
          <p:cNvPicPr>
            <a:picLocks noChangeAspect="1" noChangeArrowheads="1"/>
          </p:cNvPicPr>
          <p:nvPr/>
        </p:nvPicPr>
        <p:blipFill>
          <a:blip r:embed="rId6"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5174798" y="3232830"/>
            <a:ext cx="917202" cy="1340484"/>
          </a:xfrm>
          <a:prstGeom prst="rect">
            <a:avLst/>
          </a:prstGeom>
          <a:noFill/>
          <a:extLst>
            <a:ext uri="{909E8E84-426E-40DD-AFC4-6F175D3DCCD1}">
              <a14:hiddenFill xmlns:a14="http://schemas.microsoft.com/office/drawing/2010/main">
                <a:solidFill>
                  <a:srgbClr val="FFFFFF"/>
                </a:solidFill>
              </a14:hiddenFill>
            </a:ext>
          </a:extLst>
        </p:spPr>
      </p:pic>
      <p:pic>
        <p:nvPicPr>
          <p:cNvPr id="4" name="GAME ĐƯỢC CHIA SẺ MIỄN PHÍ BỚI NK POWERSKILLS">
            <a:extLst>
              <a:ext uri="{FF2B5EF4-FFF2-40B4-BE49-F238E27FC236}">
                <a16:creationId xmlns:a16="http://schemas.microsoft.com/office/drawing/2014/main" xmlns="" id="{25C12F69-7F7D-498D-B0D5-9BD1975B0023}"/>
              </a:ext>
            </a:extLst>
          </p:cNvPr>
          <p:cNvPicPr>
            <a:picLocks noChangeAspect="1"/>
          </p:cNvPicPr>
          <p:nvPr/>
        </p:nvPicPr>
        <p:blipFill rotWithShape="1">
          <a:blip r:embed="rId7">
            <a:clrChange>
              <a:clrFrom>
                <a:srgbClr val="EFE4B0"/>
              </a:clrFrom>
              <a:clrTo>
                <a:srgbClr val="EFE4B0">
                  <a:alpha val="0"/>
                </a:srgbClr>
              </a:clrTo>
            </a:clrChange>
          </a:blip>
          <a:srcRect b="22346"/>
          <a:stretch/>
        </p:blipFill>
        <p:spPr>
          <a:xfrm>
            <a:off x="4091553" y="372077"/>
            <a:ext cx="3429053" cy="3574903"/>
          </a:xfrm>
          <a:prstGeom prst="rect">
            <a:avLst/>
          </a:prstGeom>
        </p:spPr>
      </p:pic>
      <p:grpSp>
        <p:nvGrpSpPr>
          <p:cNvPr id="31" name="Group 30">
            <a:extLst>
              <a:ext uri="{FF2B5EF4-FFF2-40B4-BE49-F238E27FC236}">
                <a16:creationId xmlns:a16="http://schemas.microsoft.com/office/drawing/2014/main" xmlns="" id="{1FE57979-DFEB-4C18-B0A4-C6441FA0ED46}"/>
              </a:ext>
            </a:extLst>
          </p:cNvPr>
          <p:cNvGrpSpPr/>
          <p:nvPr/>
        </p:nvGrpSpPr>
        <p:grpSpPr>
          <a:xfrm>
            <a:off x="3238484" y="-1580826"/>
            <a:ext cx="4726283" cy="5167481"/>
            <a:chOff x="4360343" y="-2060868"/>
            <a:chExt cx="6301711" cy="6889975"/>
          </a:xfrm>
        </p:grpSpPr>
        <p:sp>
          <p:nvSpPr>
            <p:cNvPr id="34" name="Rounded Rectangle 14">
              <a:hlinkClick r:id="rId8"/>
              <a:extLst>
                <a:ext uri="{FF2B5EF4-FFF2-40B4-BE49-F238E27FC236}">
                  <a16:creationId xmlns:a16="http://schemas.microsoft.com/office/drawing/2014/main" xmlns="" id="{85A8952D-BFCA-405A-BE91-DFACE38AB039}"/>
                </a:ext>
              </a:extLst>
            </p:cNvPr>
            <p:cNvSpPr/>
            <p:nvPr/>
          </p:nvSpPr>
          <p:spPr>
            <a:xfrm>
              <a:off x="4360343" y="-2060868"/>
              <a:ext cx="6301711" cy="891444"/>
            </a:xfrm>
            <a:prstGeom prst="round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45"/>
              <a:endParaRPr lang="en-US" sz="1400">
                <a:solidFill>
                  <a:prstClr val="white"/>
                </a:solidFill>
              </a:endParaRPr>
            </a:p>
          </p:txBody>
        </p:sp>
        <p:pic>
          <p:nvPicPr>
            <p:cNvPr id="35" name="Picture 34">
              <a:extLst>
                <a:ext uri="{FF2B5EF4-FFF2-40B4-BE49-F238E27FC236}">
                  <a16:creationId xmlns:a16="http://schemas.microsoft.com/office/drawing/2014/main" xmlns="" id="{16F188E7-4BFF-4A73-9E77-D30648ADEBC7}"/>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5626318" y="777306"/>
              <a:ext cx="3825825" cy="4051801"/>
            </a:xfrm>
            <a:prstGeom prst="rect">
              <a:avLst/>
            </a:prstGeom>
            <a:effectLst>
              <a:glow rad="63500">
                <a:schemeClr val="accent2">
                  <a:satMod val="175000"/>
                  <a:alpha val="40000"/>
                </a:schemeClr>
              </a:glow>
            </a:effectLst>
          </p:spPr>
        </p:pic>
      </p:grpSp>
      <p:pic>
        <p:nvPicPr>
          <p:cNvPr id="11" name="GAME ĐƯỢC CHIA SẺ MIỄN PHÍ BỚI NK POWERSKILLS">
            <a:extLst>
              <a:ext uri="{FF2B5EF4-FFF2-40B4-BE49-F238E27FC236}">
                <a16:creationId xmlns:a16="http://schemas.microsoft.com/office/drawing/2014/main" xmlns="" id="{68025A2B-DB88-45DE-A7F1-E5689B1DF4D6}"/>
              </a:ext>
            </a:extLst>
          </p:cNvPr>
          <p:cNvPicPr>
            <a:picLocks noChangeAspect="1"/>
          </p:cNvPicPr>
          <p:nvPr/>
        </p:nvPicPr>
        <p:blipFill rotWithShape="1">
          <a:blip r:embed="rId11">
            <a:clrChange>
              <a:clrFrom>
                <a:srgbClr val="B6FF0A"/>
              </a:clrFrom>
              <a:clrTo>
                <a:srgbClr val="B6FF0A">
                  <a:alpha val="0"/>
                </a:srgbClr>
              </a:clrTo>
            </a:clrChange>
          </a:blip>
          <a:srcRect l="4927" t="12877" r="7746" b="8818"/>
          <a:stretch/>
        </p:blipFill>
        <p:spPr>
          <a:xfrm>
            <a:off x="4204505" y="622943"/>
            <a:ext cx="3102931" cy="3324031"/>
          </a:xfrm>
          <a:prstGeom prst="rect">
            <a:avLst/>
          </a:prstGeom>
        </p:spPr>
      </p:pic>
      <p:pic>
        <p:nvPicPr>
          <p:cNvPr id="13" name="GAME ĐƯỢC CHIA SẺ MIỄN PHÍ BỚI NK POWERSKILLS">
            <a:extLst>
              <a:ext uri="{FF2B5EF4-FFF2-40B4-BE49-F238E27FC236}">
                <a16:creationId xmlns:a16="http://schemas.microsoft.com/office/drawing/2014/main" xmlns="" id="{CC13734B-6F97-4FF8-90D6-E8C5199D6A22}"/>
              </a:ext>
            </a:extLst>
          </p:cNvPr>
          <p:cNvPicPr>
            <a:picLocks noChangeAspect="1"/>
          </p:cNvPicPr>
          <p:nvPr/>
        </p:nvPicPr>
        <p:blipFill rotWithShape="1">
          <a:blip r:embed="rId12">
            <a:clrChange>
              <a:clrFrom>
                <a:srgbClr val="B6FF0A"/>
              </a:clrFrom>
              <a:clrTo>
                <a:srgbClr val="B6FF0A">
                  <a:alpha val="0"/>
                </a:srgbClr>
              </a:clrTo>
            </a:clrChange>
          </a:blip>
          <a:srcRect r="5193" b="5031"/>
          <a:stretch/>
        </p:blipFill>
        <p:spPr>
          <a:xfrm>
            <a:off x="3795910" y="52218"/>
            <a:ext cx="3277964" cy="3922838"/>
          </a:xfrm>
          <a:prstGeom prst="rect">
            <a:avLst/>
          </a:prstGeom>
        </p:spPr>
      </p:pic>
      <p:pic>
        <p:nvPicPr>
          <p:cNvPr id="14" name="GAME ĐƯỢC CHIA SẺ MIỄN PHÍ BỚI NK POWERSKILLS">
            <a:extLst>
              <a:ext uri="{FF2B5EF4-FFF2-40B4-BE49-F238E27FC236}">
                <a16:creationId xmlns:a16="http://schemas.microsoft.com/office/drawing/2014/main" xmlns="" id="{5264B1C8-6F32-477A-A108-9B4F940578AE}"/>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5253418" y="31545"/>
            <a:ext cx="866132" cy="931937"/>
          </a:xfrm>
          <a:prstGeom prst="rect">
            <a:avLst/>
          </a:prstGeom>
          <a:effectLst>
            <a:glow rad="139700">
              <a:schemeClr val="accent4">
                <a:satMod val="175000"/>
                <a:alpha val="40000"/>
              </a:schemeClr>
            </a:glow>
          </a:effectLst>
        </p:spPr>
      </p:pic>
      <p:pic>
        <p:nvPicPr>
          <p:cNvPr id="17" name="GAME ĐƯỢC CHIA SẺ MIỄN PHÍ BỚI NK POWERSKILLS">
            <a:extLst>
              <a:ext uri="{FF2B5EF4-FFF2-40B4-BE49-F238E27FC236}">
                <a16:creationId xmlns:a16="http://schemas.microsoft.com/office/drawing/2014/main" xmlns="" id="{4C7D463D-4644-4FA4-BC31-EB119F05AF8D}"/>
              </a:ext>
            </a:extLst>
          </p:cNvPr>
          <p:cNvPicPr>
            <a:picLocks noChangeAspect="1"/>
          </p:cNvPicPr>
          <p:nvPr/>
        </p:nvPicPr>
        <p:blipFill rotWithShape="1">
          <a:blip r:embed="rId14">
            <a:clrChange>
              <a:clrFrom>
                <a:srgbClr val="6DFFFF"/>
              </a:clrFrom>
              <a:clrTo>
                <a:srgbClr val="6DFFFF">
                  <a:alpha val="0"/>
                </a:srgbClr>
              </a:clrTo>
            </a:clrChange>
          </a:blip>
          <a:srcRect r="4695"/>
          <a:stretch/>
        </p:blipFill>
        <p:spPr>
          <a:xfrm>
            <a:off x="-213606" y="1311094"/>
            <a:ext cx="4812593" cy="3873674"/>
          </a:xfrm>
          <a:prstGeom prst="rect">
            <a:avLst/>
          </a:prstGeom>
        </p:spPr>
      </p:pic>
      <p:grpSp>
        <p:nvGrpSpPr>
          <p:cNvPr id="36" name="Group 35">
            <a:extLst>
              <a:ext uri="{FF2B5EF4-FFF2-40B4-BE49-F238E27FC236}">
                <a16:creationId xmlns:a16="http://schemas.microsoft.com/office/drawing/2014/main" xmlns="" id="{6C60DB00-E242-4C54-8AF6-D623D5109ABF}"/>
              </a:ext>
            </a:extLst>
          </p:cNvPr>
          <p:cNvGrpSpPr/>
          <p:nvPr/>
        </p:nvGrpSpPr>
        <p:grpSpPr>
          <a:xfrm>
            <a:off x="3429582" y="3267433"/>
            <a:ext cx="4726283" cy="2779589"/>
            <a:chOff x="556127" y="5632749"/>
            <a:chExt cx="6301711" cy="3706119"/>
          </a:xfrm>
        </p:grpSpPr>
        <p:pic>
          <p:nvPicPr>
            <p:cNvPr id="37" name="Picture 36">
              <a:extLst>
                <a:ext uri="{FF2B5EF4-FFF2-40B4-BE49-F238E27FC236}">
                  <a16:creationId xmlns:a16="http://schemas.microsoft.com/office/drawing/2014/main" xmlns="" id="{E9D2E7B6-9184-47A2-963B-29F059F530E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26465" y="6211527"/>
              <a:ext cx="1838374" cy="1470699"/>
            </a:xfrm>
            <a:prstGeom prst="rect">
              <a:avLst/>
            </a:prstGeom>
          </p:spPr>
        </p:pic>
        <p:pic>
          <p:nvPicPr>
            <p:cNvPr id="38" name="Picture 37" descr="Combo TripU 3N2Ä Novotel PhÃº Quá»c">
              <a:extLst>
                <a:ext uri="{FF2B5EF4-FFF2-40B4-BE49-F238E27FC236}">
                  <a16:creationId xmlns:a16="http://schemas.microsoft.com/office/drawing/2014/main" xmlns="" id="{D391E72F-30FB-4A8D-9EFD-F152DEE5FB92}"/>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418457" y="5632749"/>
              <a:ext cx="2236830" cy="1789464"/>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9" name="Picture 6" descr="MÃ¡y Äiá»n giáº£i 03">
              <a:extLst>
                <a:ext uri="{FF2B5EF4-FFF2-40B4-BE49-F238E27FC236}">
                  <a16:creationId xmlns:a16="http://schemas.microsoft.com/office/drawing/2014/main" xmlns="" id="{4A48505D-74A4-4CD6-8418-3CC2BC09B28E}"/>
                </a:ext>
              </a:extLst>
            </p:cNvPr>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90640" y="6245641"/>
              <a:ext cx="1453571" cy="1402469"/>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40" name="Rounded Rectangle 14">
              <a:hlinkClick r:id="rId8"/>
              <a:extLst>
                <a:ext uri="{FF2B5EF4-FFF2-40B4-BE49-F238E27FC236}">
                  <a16:creationId xmlns:a16="http://schemas.microsoft.com/office/drawing/2014/main" xmlns="" id="{1EEA854E-1AA2-47F7-99EA-597DF5CA4BD6}"/>
                </a:ext>
              </a:extLst>
            </p:cNvPr>
            <p:cNvSpPr/>
            <p:nvPr/>
          </p:nvSpPr>
          <p:spPr>
            <a:xfrm>
              <a:off x="556127" y="8447424"/>
              <a:ext cx="6301711" cy="891444"/>
            </a:xfrm>
            <a:prstGeom prst="round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45"/>
              <a:endParaRPr lang="en-US" sz="1400">
                <a:solidFill>
                  <a:prstClr val="white"/>
                </a:solidFill>
              </a:endParaRPr>
            </a:p>
          </p:txBody>
        </p:sp>
      </p:grpSp>
      <p:pic>
        <p:nvPicPr>
          <p:cNvPr id="25" name="GAME ĐƯỢC CHIA SẺ MIỄN PHÍ BỚI NK POWERSKILLS">
            <a:hlinkClick r:id="rId18" action="ppaction://hlinksldjump"/>
            <a:extLst>
              <a:ext uri="{FF2B5EF4-FFF2-40B4-BE49-F238E27FC236}">
                <a16:creationId xmlns:a16="http://schemas.microsoft.com/office/drawing/2014/main" xmlns="" id="{98CEADEE-E752-4D3A-A2A4-1CB84B13E0F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99500" y="-32496"/>
            <a:ext cx="979750" cy="888460"/>
          </a:xfrm>
          <a:prstGeom prst="rect">
            <a:avLst/>
          </a:prstGeom>
        </p:spPr>
      </p:pic>
      <p:pic>
        <p:nvPicPr>
          <p:cNvPr id="26" name="GAME ĐƯỢC CHIA SẺ MIỄN PHÍ BỚI NK POWERSKILLS">
            <a:hlinkClick r:id="rId20" action="ppaction://hlinksldjump"/>
            <a:extLst>
              <a:ext uri="{FF2B5EF4-FFF2-40B4-BE49-F238E27FC236}">
                <a16:creationId xmlns:a16="http://schemas.microsoft.com/office/drawing/2014/main" xmlns="" id="{CBD8E4B6-A865-4640-A570-1E1F99C1B5F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179250" y="-57375"/>
            <a:ext cx="1003190" cy="913338"/>
          </a:xfrm>
          <a:prstGeom prst="rect">
            <a:avLst/>
          </a:prstGeom>
        </p:spPr>
      </p:pic>
      <p:pic>
        <p:nvPicPr>
          <p:cNvPr id="27" name="GAME ĐƯỢC CHIA SẺ MIỄN PHÍ BỚI NK POWERSKILLS">
            <a:hlinkClick r:id="rId22" action="ppaction://hlinksldjump"/>
            <a:extLst>
              <a:ext uri="{FF2B5EF4-FFF2-40B4-BE49-F238E27FC236}">
                <a16:creationId xmlns:a16="http://schemas.microsoft.com/office/drawing/2014/main" xmlns="" id="{6820257A-2665-4BA4-9C0D-96432CBA615A}"/>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057400" y="-64601"/>
            <a:ext cx="987682" cy="902762"/>
          </a:xfrm>
          <a:prstGeom prst="rect">
            <a:avLst/>
          </a:prstGeom>
        </p:spPr>
      </p:pic>
      <p:pic>
        <p:nvPicPr>
          <p:cNvPr id="28" name="GAME ĐƯỢC CHIA SẺ MIỄN PHÍ BỚI NK POWERSKILLS">
            <a:hlinkClick r:id="rId24" action="ppaction://hlinksldjump"/>
            <a:extLst>
              <a:ext uri="{FF2B5EF4-FFF2-40B4-BE49-F238E27FC236}">
                <a16:creationId xmlns:a16="http://schemas.microsoft.com/office/drawing/2014/main" xmlns="" id="{CB31683C-7D4D-4660-B50A-5F6F4175116D}"/>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945621" y="-27133"/>
            <a:ext cx="967921" cy="877735"/>
          </a:xfrm>
          <a:prstGeom prst="rect">
            <a:avLst/>
          </a:prstGeom>
        </p:spPr>
      </p:pic>
      <p:pic>
        <p:nvPicPr>
          <p:cNvPr id="32" name="GAME ĐƯỢC CHIA SẺ MIỄN PHÍ BỚI NK POWERSKILLS" descr="Káº¿t quáº£ hÃ¬nh áº£nh cho win text gif">
            <a:hlinkClick r:id="rId8"/>
            <a:extLst>
              <a:ext uri="{FF2B5EF4-FFF2-40B4-BE49-F238E27FC236}">
                <a16:creationId xmlns:a16="http://schemas.microsoft.com/office/drawing/2014/main" xmlns="" id="{D2FC900C-ABDA-40DE-974C-9048B9721DFE}"/>
              </a:ext>
            </a:extLst>
          </p:cNvPr>
          <p:cNvPicPr>
            <a:picLocks noChangeAspect="1" noChangeArrowheads="1" noCrop="1"/>
          </p:cNvPicPr>
          <p:nvPr/>
        </p:nvPicPr>
        <p:blipFill>
          <a:blip r:embed="rId26">
            <a:extLst>
              <a:ext uri="{28A0092B-C50C-407E-A947-70E740481C1C}">
                <a14:useLocalDpi xmlns:a14="http://schemas.microsoft.com/office/drawing/2010/main" val="0"/>
              </a:ext>
            </a:extLst>
          </a:blip>
          <a:srcRect/>
          <a:stretch>
            <a:fillRect/>
          </a:stretch>
        </p:blipFill>
        <p:spPr bwMode="auto">
          <a:xfrm>
            <a:off x="4925001" y="927396"/>
            <a:ext cx="4044425" cy="4044425"/>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a:hlinkClick r:id="rId27" action="ppaction://hlinksldjump"/>
          </p:cNvPr>
          <p:cNvSpPr/>
          <p:nvPr/>
        </p:nvSpPr>
        <p:spPr>
          <a:xfrm>
            <a:off x="7307436" y="52217"/>
            <a:ext cx="1661976" cy="875175"/>
          </a:xfrm>
          <a:prstGeom prst="rightArrow">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r>
              <a:rPr lang="en-US" sz="25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 TIẾP</a:t>
            </a:r>
          </a:p>
        </p:txBody>
      </p:sp>
      <p:sp>
        <p:nvSpPr>
          <p:cNvPr id="23" name="TextBox 1"/>
          <p:cNvSpPr txBox="1"/>
          <p:nvPr/>
        </p:nvSpPr>
        <p:spPr>
          <a:xfrm>
            <a:off x="-2572492" y="503829"/>
            <a:ext cx="2057400" cy="2896925"/>
          </a:xfrm>
          <a:prstGeom prst="rect">
            <a:avLst/>
          </a:prstGeom>
          <a:solidFill>
            <a:schemeClr val="bg1"/>
          </a:solidFill>
        </p:spPr>
        <p:txBody>
          <a:bodyPr wrap="square" lIns="91392" tIns="45696" rIns="91392" bIns="4569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28"/>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29"/>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4" name="Picture 23"/>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7673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6"/>
                                        </p:tgtEl>
                                        <p:attrNameLst>
                                          <p:attrName>r</p:attrName>
                                        </p:attrNameLst>
                                      </p:cBhvr>
                                    </p:animRot>
                                    <p:animRot by="-240000">
                                      <p:cBhvr>
                                        <p:cTn id="13" dur="200" fill="hold">
                                          <p:stCondLst>
                                            <p:cond delay="200"/>
                                          </p:stCondLst>
                                        </p:cTn>
                                        <p:tgtEl>
                                          <p:spTgt spid="26"/>
                                        </p:tgtEl>
                                        <p:attrNameLst>
                                          <p:attrName>r</p:attrName>
                                        </p:attrNameLst>
                                      </p:cBhvr>
                                    </p:animRot>
                                    <p:animRot by="240000">
                                      <p:cBhvr>
                                        <p:cTn id="14" dur="200" fill="hold">
                                          <p:stCondLst>
                                            <p:cond delay="400"/>
                                          </p:stCondLst>
                                        </p:cTn>
                                        <p:tgtEl>
                                          <p:spTgt spid="26"/>
                                        </p:tgtEl>
                                        <p:attrNameLst>
                                          <p:attrName>r</p:attrName>
                                        </p:attrNameLst>
                                      </p:cBhvr>
                                    </p:animRot>
                                    <p:animRot by="-240000">
                                      <p:cBhvr>
                                        <p:cTn id="15" dur="200" fill="hold">
                                          <p:stCondLst>
                                            <p:cond delay="600"/>
                                          </p:stCondLst>
                                        </p:cTn>
                                        <p:tgtEl>
                                          <p:spTgt spid="26"/>
                                        </p:tgtEl>
                                        <p:attrNameLst>
                                          <p:attrName>r</p:attrName>
                                        </p:attrNameLst>
                                      </p:cBhvr>
                                    </p:animRot>
                                    <p:animRot by="120000">
                                      <p:cBhvr>
                                        <p:cTn id="16" dur="200" fill="hold">
                                          <p:stCondLst>
                                            <p:cond delay="800"/>
                                          </p:stCondLst>
                                        </p:cTn>
                                        <p:tgtEl>
                                          <p:spTgt spid="2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7"/>
                                        </p:tgtEl>
                                        <p:attrNameLst>
                                          <p:attrName>r</p:attrName>
                                        </p:attrNameLst>
                                      </p:cBhvr>
                                    </p:animRot>
                                    <p:animRot by="-240000">
                                      <p:cBhvr>
                                        <p:cTn id="19" dur="200" fill="hold">
                                          <p:stCondLst>
                                            <p:cond delay="200"/>
                                          </p:stCondLst>
                                        </p:cTn>
                                        <p:tgtEl>
                                          <p:spTgt spid="27"/>
                                        </p:tgtEl>
                                        <p:attrNameLst>
                                          <p:attrName>r</p:attrName>
                                        </p:attrNameLst>
                                      </p:cBhvr>
                                    </p:animRot>
                                    <p:animRot by="240000">
                                      <p:cBhvr>
                                        <p:cTn id="20" dur="200" fill="hold">
                                          <p:stCondLst>
                                            <p:cond delay="400"/>
                                          </p:stCondLst>
                                        </p:cTn>
                                        <p:tgtEl>
                                          <p:spTgt spid="27"/>
                                        </p:tgtEl>
                                        <p:attrNameLst>
                                          <p:attrName>r</p:attrName>
                                        </p:attrNameLst>
                                      </p:cBhvr>
                                    </p:animRot>
                                    <p:animRot by="-240000">
                                      <p:cBhvr>
                                        <p:cTn id="21" dur="200" fill="hold">
                                          <p:stCondLst>
                                            <p:cond delay="600"/>
                                          </p:stCondLst>
                                        </p:cTn>
                                        <p:tgtEl>
                                          <p:spTgt spid="27"/>
                                        </p:tgtEl>
                                        <p:attrNameLst>
                                          <p:attrName>r</p:attrName>
                                        </p:attrNameLst>
                                      </p:cBhvr>
                                    </p:animRot>
                                    <p:animRot by="120000">
                                      <p:cBhvr>
                                        <p:cTn id="22" dur="200" fill="hold">
                                          <p:stCondLst>
                                            <p:cond delay="800"/>
                                          </p:stCondLst>
                                        </p:cTn>
                                        <p:tgtEl>
                                          <p:spTgt spid="27"/>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8"/>
                                        </p:tgtEl>
                                        <p:attrNameLst>
                                          <p:attrName>r</p:attrName>
                                        </p:attrNameLst>
                                      </p:cBhvr>
                                    </p:animRot>
                                    <p:animRot by="-240000">
                                      <p:cBhvr>
                                        <p:cTn id="25" dur="200" fill="hold">
                                          <p:stCondLst>
                                            <p:cond delay="200"/>
                                          </p:stCondLst>
                                        </p:cTn>
                                        <p:tgtEl>
                                          <p:spTgt spid="28"/>
                                        </p:tgtEl>
                                        <p:attrNameLst>
                                          <p:attrName>r</p:attrName>
                                        </p:attrNameLst>
                                      </p:cBhvr>
                                    </p:animRot>
                                    <p:animRot by="240000">
                                      <p:cBhvr>
                                        <p:cTn id="26" dur="200" fill="hold">
                                          <p:stCondLst>
                                            <p:cond delay="400"/>
                                          </p:stCondLst>
                                        </p:cTn>
                                        <p:tgtEl>
                                          <p:spTgt spid="28"/>
                                        </p:tgtEl>
                                        <p:attrNameLst>
                                          <p:attrName>r</p:attrName>
                                        </p:attrNameLst>
                                      </p:cBhvr>
                                    </p:animRot>
                                    <p:animRot by="-240000">
                                      <p:cBhvr>
                                        <p:cTn id="27" dur="200" fill="hold">
                                          <p:stCondLst>
                                            <p:cond delay="600"/>
                                          </p:stCondLst>
                                        </p:cTn>
                                        <p:tgtEl>
                                          <p:spTgt spid="28"/>
                                        </p:tgtEl>
                                        <p:attrNameLst>
                                          <p:attrName>r</p:attrName>
                                        </p:attrNameLst>
                                      </p:cBhvr>
                                    </p:animRot>
                                    <p:animRot by="120000">
                                      <p:cBhvr>
                                        <p:cTn id="28" dur="200" fill="hold">
                                          <p:stCondLst>
                                            <p:cond delay="800"/>
                                          </p:stCondLst>
                                        </p:cTn>
                                        <p:tgtEl>
                                          <p:spTgt spid="2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7"/>
                                        </p:tgtEl>
                                        <p:attrNameLst>
                                          <p:attrName>r</p:attrName>
                                        </p:attrNameLst>
                                      </p:cBhvr>
                                    </p:animRot>
                                    <p:animRot by="-240000">
                                      <p:cBhvr>
                                        <p:cTn id="31" dur="200" fill="hold">
                                          <p:stCondLst>
                                            <p:cond delay="200"/>
                                          </p:stCondLst>
                                        </p:cTn>
                                        <p:tgtEl>
                                          <p:spTgt spid="17"/>
                                        </p:tgtEl>
                                        <p:attrNameLst>
                                          <p:attrName>r</p:attrName>
                                        </p:attrNameLst>
                                      </p:cBhvr>
                                    </p:animRot>
                                    <p:animRot by="240000">
                                      <p:cBhvr>
                                        <p:cTn id="32" dur="200" fill="hold">
                                          <p:stCondLst>
                                            <p:cond delay="400"/>
                                          </p:stCondLst>
                                        </p:cTn>
                                        <p:tgtEl>
                                          <p:spTgt spid="17"/>
                                        </p:tgtEl>
                                        <p:attrNameLst>
                                          <p:attrName>r</p:attrName>
                                        </p:attrNameLst>
                                      </p:cBhvr>
                                    </p:animRot>
                                    <p:animRot by="-240000">
                                      <p:cBhvr>
                                        <p:cTn id="33" dur="200" fill="hold">
                                          <p:stCondLst>
                                            <p:cond delay="600"/>
                                          </p:stCondLst>
                                        </p:cTn>
                                        <p:tgtEl>
                                          <p:spTgt spid="17"/>
                                        </p:tgtEl>
                                        <p:attrNameLst>
                                          <p:attrName>r</p:attrName>
                                        </p:attrNameLst>
                                      </p:cBhvr>
                                    </p:animRot>
                                    <p:animRot by="120000">
                                      <p:cBhvr>
                                        <p:cTn id="34"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subTnLst>
                                    <p:audio>
                                      <p:cMediaNode>
                                        <p:cTn display="0" masterRel="sameClick">
                                          <p:stCondLst>
                                            <p:cond evt="begin" delay="0">
                                              <p:tn val="42"/>
                                            </p:cond>
                                          </p:stCondLst>
                                          <p:endCondLst>
                                            <p:cond evt="onStopAudio" delay="0">
                                              <p:tgtEl>
                                                <p:sldTgt/>
                                              </p:tgtEl>
                                            </p:cond>
                                          </p:endCondLst>
                                        </p:cTn>
                                        <p:tgtEl>
                                          <p:sndTgt r:embed="rId3" name="Am-thanh-phep-thuat-www_nhacchuongvui_com.wav"/>
                                        </p:tgtEl>
                                      </p:cMediaNode>
                                    </p:audio>
                                  </p:subTnLst>
                                </p:cTn>
                              </p:par>
                              <p:par>
                                <p:cTn id="45" presetID="26" presetClass="emph" presetSubtype="0" repeatCount="2000" fill="hold" nodeType="withEffect">
                                  <p:stCondLst>
                                    <p:cond delay="0"/>
                                  </p:stCondLst>
                                  <p:childTnLst>
                                    <p:animEffect transition="out" filter="fade">
                                      <p:cBhvr>
                                        <p:cTn id="46" dur="500" tmFilter="0, 0; .2, .5; .8, .5; 1, 0"/>
                                        <p:tgtEl>
                                          <p:spTgt spid="14"/>
                                        </p:tgtEl>
                                      </p:cBhvr>
                                    </p:animEffect>
                                    <p:animScale>
                                      <p:cBhvr>
                                        <p:cTn id="47" dur="250" autoRev="1" fill="hold"/>
                                        <p:tgtEl>
                                          <p:spTgt spid="14"/>
                                        </p:tgtEl>
                                      </p:cBhvr>
                                      <p:by x="105000" y="105000"/>
                                    </p:animScale>
                                  </p:childTnLst>
                                </p:cTn>
                              </p:par>
                            </p:childTnLst>
                          </p:cTn>
                        </p:par>
                      </p:childTnLst>
                    </p:cTn>
                  </p:par>
                </p:childTnLst>
              </p:cTn>
              <p:nextCondLst>
                <p:cond evt="onClick" delay="0">
                  <p:tgtEl>
                    <p:spTgt spid="25"/>
                  </p:tgtEl>
                </p:cond>
              </p:nextCondLst>
            </p:seq>
            <p:seq concurrent="1" nextAc="seek">
              <p:cTn id="48" restart="whenNotActive" fill="hold" evtFilter="cancelBubble" nodeType="interactiveSeq">
                <p:stCondLst>
                  <p:cond evt="onClick" delay="0">
                    <p:tgtEl>
                      <p:spTgt spid="26"/>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26"/>
                                        </p:tgtEl>
                                      </p:cBhvr>
                                    </p:animEffect>
                                    <p:set>
                                      <p:cBhvr>
                                        <p:cTn id="53" dur="1" fill="hold">
                                          <p:stCondLst>
                                            <p:cond delay="499"/>
                                          </p:stCondLst>
                                        </p:cTn>
                                        <p:tgtEl>
                                          <p:spTgt spid="26"/>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childTnLst>
                    </p:cTn>
                  </p:par>
                </p:childTnLst>
              </p:cTn>
              <p:nextCondLst>
                <p:cond evt="onClick" delay="0">
                  <p:tgtEl>
                    <p:spTgt spid="26"/>
                  </p:tgtEl>
                </p:cond>
              </p:nextCondLst>
            </p:seq>
            <p:seq concurrent="1" nextAc="seek">
              <p:cTn id="57" restart="whenNotActive" fill="hold" evtFilter="cancelBubble" nodeType="interactiveSeq">
                <p:stCondLst>
                  <p:cond evt="onClick" delay="0">
                    <p:tgtEl>
                      <p:spTgt spid="27"/>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7"/>
                                        </p:tgtEl>
                                      </p:cBhvr>
                                    </p:animEffect>
                                    <p:set>
                                      <p:cBhvr>
                                        <p:cTn id="62" dur="1" fill="hold">
                                          <p:stCondLst>
                                            <p:cond delay="499"/>
                                          </p:stCondLst>
                                        </p:cTn>
                                        <p:tgtEl>
                                          <p:spTgt spid="27"/>
                                        </p:tgtEl>
                                        <p:attrNameLst>
                                          <p:attrName>style.visibility</p:attrName>
                                        </p:attrNameLst>
                                      </p:cBhvr>
                                      <p:to>
                                        <p:strVal val="hidden"/>
                                      </p:to>
                                    </p:set>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500"/>
                                        <p:tgtEl>
                                          <p:spTgt spid="31"/>
                                        </p:tgtEl>
                                      </p:cBhvr>
                                    </p:animEffect>
                                  </p:childTnLst>
                                  <p:subTnLst>
                                    <p:audio>
                                      <p:cMediaNode>
                                        <p:cTn display="0" masterRel="sameClick">
                                          <p:stCondLst>
                                            <p:cond evt="begin" delay="0">
                                              <p:tn val="64"/>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27"/>
                  </p:tgtEl>
                </p:cond>
              </p:nextCondLst>
            </p:seq>
            <p:seq concurrent="1" nextAc="seek">
              <p:cTn id="67" restart="whenNotActive" fill="hold" evtFilter="cancelBubble" nodeType="interactiveSeq">
                <p:stCondLst>
                  <p:cond evt="onClick" delay="0">
                    <p:tgtEl>
                      <p:spTgt spid="28"/>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8"/>
                                        </p:tgtEl>
                                      </p:cBhvr>
                                    </p:animEffect>
                                    <p:set>
                                      <p:cBhvr>
                                        <p:cTn id="72" dur="1" fill="hold">
                                          <p:stCondLst>
                                            <p:cond delay="499"/>
                                          </p:stCondLst>
                                        </p:cTn>
                                        <p:tgtEl>
                                          <p:spTgt spid="28"/>
                                        </p:tgtEl>
                                        <p:attrNameLst>
                                          <p:attrName>style.visibility</p:attrName>
                                        </p:attrNameLst>
                                      </p:cBhvr>
                                      <p:to>
                                        <p:strVal val="hidden"/>
                                      </p:to>
                                    </p:se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fade">
                                      <p:cBhvr>
                                        <p:cTn id="76" dur="500"/>
                                        <p:tgtEl>
                                          <p:spTgt spid="11"/>
                                        </p:tgtEl>
                                      </p:cBhvr>
                                    </p:animEffect>
                                  </p:childTnLst>
                                  <p:subTnLst>
                                    <p:audio>
                                      <p:cMediaNode>
                                        <p:cTn display="0" masterRel="sameClick">
                                          <p:stCondLst>
                                            <p:cond evt="begin" delay="0">
                                              <p:tn val="74"/>
                                            </p:cond>
                                          </p:stCondLst>
                                          <p:endCondLst>
                                            <p:cond evt="onStopAudio" delay="0">
                                              <p:tgtEl>
                                                <p:sldTgt/>
                                              </p:tgtEl>
                                            </p:cond>
                                          </p:endCondLst>
                                        </p:cTn>
                                        <p:tgtEl>
                                          <p:sndTgt r:embed="rId3" name="Am-thanh-phep-thuat-www_nhacchuongvui_com.wav"/>
                                        </p:tgtEl>
                                      </p:cMediaNode>
                                    </p:audio>
                                  </p:subTnLst>
                                </p:cTn>
                              </p:par>
                              <p:par>
                                <p:cTn id="77" presetID="32" presetClass="emph" presetSubtype="0" repeatCount="indefinite" fill="hold" nodeType="withEffect">
                                  <p:stCondLst>
                                    <p:cond delay="0"/>
                                  </p:stCondLst>
                                  <p:childTnLst>
                                    <p:animRot by="120000">
                                      <p:cBhvr>
                                        <p:cTn id="78" dur="100" fill="hold">
                                          <p:stCondLst>
                                            <p:cond delay="0"/>
                                          </p:stCondLst>
                                        </p:cTn>
                                        <p:tgtEl>
                                          <p:spTgt spid="11"/>
                                        </p:tgtEl>
                                        <p:attrNameLst>
                                          <p:attrName>r</p:attrName>
                                        </p:attrNameLst>
                                      </p:cBhvr>
                                    </p:animRot>
                                    <p:animRot by="-240000">
                                      <p:cBhvr>
                                        <p:cTn id="79" dur="200" fill="hold">
                                          <p:stCondLst>
                                            <p:cond delay="200"/>
                                          </p:stCondLst>
                                        </p:cTn>
                                        <p:tgtEl>
                                          <p:spTgt spid="11"/>
                                        </p:tgtEl>
                                        <p:attrNameLst>
                                          <p:attrName>r</p:attrName>
                                        </p:attrNameLst>
                                      </p:cBhvr>
                                    </p:animRot>
                                    <p:animRot by="240000">
                                      <p:cBhvr>
                                        <p:cTn id="80" dur="200" fill="hold">
                                          <p:stCondLst>
                                            <p:cond delay="400"/>
                                          </p:stCondLst>
                                        </p:cTn>
                                        <p:tgtEl>
                                          <p:spTgt spid="11"/>
                                        </p:tgtEl>
                                        <p:attrNameLst>
                                          <p:attrName>r</p:attrName>
                                        </p:attrNameLst>
                                      </p:cBhvr>
                                    </p:animRot>
                                    <p:animRot by="-240000">
                                      <p:cBhvr>
                                        <p:cTn id="81" dur="200" fill="hold">
                                          <p:stCondLst>
                                            <p:cond delay="600"/>
                                          </p:stCondLst>
                                        </p:cTn>
                                        <p:tgtEl>
                                          <p:spTgt spid="11"/>
                                        </p:tgtEl>
                                        <p:attrNameLst>
                                          <p:attrName>r</p:attrName>
                                        </p:attrNameLst>
                                      </p:cBhvr>
                                    </p:animRot>
                                    <p:animRot by="120000">
                                      <p:cBhvr>
                                        <p:cTn id="82" dur="200" fill="hold">
                                          <p:stCondLst>
                                            <p:cond delay="800"/>
                                          </p:stCondLst>
                                        </p:cTn>
                                        <p:tgtEl>
                                          <p:spTgt spid="11"/>
                                        </p:tgtEl>
                                        <p:attrNameLst>
                                          <p:attrName>r</p:attrName>
                                        </p:attrNameLst>
                                      </p:cBhvr>
                                    </p:animRot>
                                  </p:childTnLst>
                                </p:cTn>
                              </p:par>
                              <p:par>
                                <p:cTn id="83" presetID="10" presetClass="entr" presetSubtype="0" fill="hold" nodeType="with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fade">
                                      <p:cBhvr>
                                        <p:cTn id="85" dur="500"/>
                                        <p:tgtEl>
                                          <p:spTgt spid="13"/>
                                        </p:tgtEl>
                                      </p:cBhvr>
                                    </p:animEffect>
                                  </p:childTnLst>
                                  <p:subTnLst>
                                    <p:audio>
                                      <p:cMediaNode>
                                        <p:cTn display="0" masterRel="sameClick">
                                          <p:stCondLst>
                                            <p:cond evt="begin" delay="0">
                                              <p:tn val="83"/>
                                            </p:cond>
                                          </p:stCondLst>
                                          <p:endCondLst>
                                            <p:cond evt="onStopAudio" delay="0">
                                              <p:tgtEl>
                                                <p:sldTgt/>
                                              </p:tgtEl>
                                            </p:cond>
                                          </p:endCondLst>
                                        </p:cTn>
                                        <p:tgtEl>
                                          <p:sndTgt r:embed="rId3" name="Am-thanh-phep-thuat-www_nhacchuongvui_com.wav"/>
                                        </p:tgtEl>
                                      </p:cMediaNode>
                                    </p:audio>
                                  </p:subTnLst>
                                </p:cTn>
                              </p:par>
                              <p:par>
                                <p:cTn id="86" presetID="26" presetClass="emph" presetSubtype="0" repeatCount="2000" fill="hold" nodeType="withEffect">
                                  <p:stCondLst>
                                    <p:cond delay="0"/>
                                  </p:stCondLst>
                                  <p:childTnLst>
                                    <p:animEffect transition="out" filter="fade">
                                      <p:cBhvr>
                                        <p:cTn id="87" dur="500" tmFilter="0, 0; .2, .5; .8, .5; 1, 0"/>
                                        <p:tgtEl>
                                          <p:spTgt spid="13"/>
                                        </p:tgtEl>
                                      </p:cBhvr>
                                    </p:animEffect>
                                    <p:animScale>
                                      <p:cBhvr>
                                        <p:cTn id="88" dur="250" autoRev="1" fill="hold"/>
                                        <p:tgtEl>
                                          <p:spTgt spid="13"/>
                                        </p:tgtEl>
                                      </p:cBhvr>
                                      <p:by x="105000" y="105000"/>
                                    </p:animScale>
                                  </p:childTnLst>
                                </p:cTn>
                              </p:par>
                            </p:childTnLst>
                          </p:cTn>
                        </p:par>
                        <p:par>
                          <p:cTn id="89" fill="hold">
                            <p:stCondLst>
                              <p:cond delay="1500"/>
                            </p:stCondLst>
                            <p:childTnLst>
                              <p:par>
                                <p:cTn id="90" presetID="10" presetClass="entr" presetSubtype="0" fill="hold" nodeType="afterEffect">
                                  <p:stCondLst>
                                    <p:cond delay="3000"/>
                                  </p:stCondLst>
                                  <p:childTnLst>
                                    <p:set>
                                      <p:cBhvr>
                                        <p:cTn id="91" dur="1" fill="hold">
                                          <p:stCondLst>
                                            <p:cond delay="0"/>
                                          </p:stCondLst>
                                        </p:cTn>
                                        <p:tgtEl>
                                          <p:spTgt spid="32"/>
                                        </p:tgtEl>
                                        <p:attrNameLst>
                                          <p:attrName>style.visibility</p:attrName>
                                        </p:attrNameLst>
                                      </p:cBhvr>
                                      <p:to>
                                        <p:strVal val="visible"/>
                                      </p:to>
                                    </p:set>
                                    <p:animEffect transition="in" filter="fade">
                                      <p:cBhvr>
                                        <p:cTn id="92" dur="500"/>
                                        <p:tgtEl>
                                          <p:spTgt spid="32"/>
                                        </p:tgtEl>
                                      </p:cBhvr>
                                    </p:animEffect>
                                  </p:childTnLst>
                                  <p:subTnLst>
                                    <p:audio>
                                      <p:cMediaNode>
                                        <p:cTn display="0" masterRel="sameClick">
                                          <p:stCondLst>
                                            <p:cond evt="begin" delay="0">
                                              <p:tn val="90"/>
                                            </p:cond>
                                          </p:stCondLst>
                                          <p:endCondLst>
                                            <p:cond evt="onStopAudio" delay="0">
                                              <p:tgtEl>
                                                <p:sldTgt/>
                                              </p:tgtEl>
                                            </p:cond>
                                          </p:endCondLst>
                                        </p:cTn>
                                        <p:tgtEl>
                                          <p:sndTgt r:embed="rId4" name="Tieng-yeah-tre-con-www_nhacchuongvui_com.wav"/>
                                        </p:tgtEl>
                                      </p:cMediaNode>
                                    </p:audio>
                                  </p:subTnLst>
                                </p:cTn>
                              </p:par>
                            </p:childTnLst>
                          </p:cTn>
                        </p:par>
                        <p:par>
                          <p:cTn id="93" fill="hold">
                            <p:stCondLst>
                              <p:cond delay="5000"/>
                            </p:stCondLst>
                            <p:childTnLst>
                              <p:par>
                                <p:cTn id="94" presetID="53" presetClass="entr" presetSubtype="16" fill="hold" grpId="0" nodeType="afterEffect">
                                  <p:stCondLst>
                                    <p:cond delay="0"/>
                                  </p:stCondLst>
                                  <p:childTnLst>
                                    <p:set>
                                      <p:cBhvr>
                                        <p:cTn id="95" dur="1" fill="hold">
                                          <p:stCondLst>
                                            <p:cond delay="0"/>
                                          </p:stCondLst>
                                        </p:cTn>
                                        <p:tgtEl>
                                          <p:spTgt spid="2"/>
                                        </p:tgtEl>
                                        <p:attrNameLst>
                                          <p:attrName>style.visibility</p:attrName>
                                        </p:attrNameLst>
                                      </p:cBhvr>
                                      <p:to>
                                        <p:strVal val="visible"/>
                                      </p:to>
                                    </p:set>
                                    <p:anim calcmode="lin" valueType="num">
                                      <p:cBhvr>
                                        <p:cTn id="96" dur="500" fill="hold"/>
                                        <p:tgtEl>
                                          <p:spTgt spid="2"/>
                                        </p:tgtEl>
                                        <p:attrNameLst>
                                          <p:attrName>ppt_w</p:attrName>
                                        </p:attrNameLst>
                                      </p:cBhvr>
                                      <p:tavLst>
                                        <p:tav tm="0">
                                          <p:val>
                                            <p:fltVal val="0"/>
                                          </p:val>
                                        </p:tav>
                                        <p:tav tm="100000">
                                          <p:val>
                                            <p:strVal val="#ppt_w"/>
                                          </p:val>
                                        </p:tav>
                                      </p:tavLst>
                                    </p:anim>
                                    <p:anim calcmode="lin" valueType="num">
                                      <p:cBhvr>
                                        <p:cTn id="97" dur="500" fill="hold"/>
                                        <p:tgtEl>
                                          <p:spTgt spid="2"/>
                                        </p:tgtEl>
                                        <p:attrNameLst>
                                          <p:attrName>ppt_h</p:attrName>
                                        </p:attrNameLst>
                                      </p:cBhvr>
                                      <p:tavLst>
                                        <p:tav tm="0">
                                          <p:val>
                                            <p:fltVal val="0"/>
                                          </p:val>
                                        </p:tav>
                                        <p:tav tm="100000">
                                          <p:val>
                                            <p:strVal val="#ppt_h"/>
                                          </p:val>
                                        </p:tav>
                                      </p:tavLst>
                                    </p:anim>
                                    <p:animEffect transition="in" filter="fade">
                                      <p:cBhvr>
                                        <p:cTn id="98" dur="500"/>
                                        <p:tgtEl>
                                          <p:spTgt spid="2"/>
                                        </p:tgtEl>
                                      </p:cBhvr>
                                    </p:animEffect>
                                  </p:childTnLst>
                                </p:cTn>
                              </p:par>
                            </p:childTnLst>
                          </p:cTn>
                        </p:par>
                      </p:childTnLst>
                    </p:cTn>
                  </p:par>
                </p:childTnLst>
              </p:cTn>
              <p:nextCondLst>
                <p:cond evt="onClick" delay="0">
                  <p:tgtEl>
                    <p:spTgt spid="28"/>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5B76A14-5211-4671-8C5D-680F1ADE47E2}"/>
              </a:ext>
            </a:extLst>
          </p:cNvPr>
          <p:cNvPicPr>
            <a:picLocks noChangeAspect="1"/>
          </p:cNvPicPr>
          <p:nvPr/>
        </p:nvPicPr>
        <p:blipFill rotWithShape="1">
          <a:blip r:embed="rId5"/>
          <a:srcRect l="-187" t="11506" r="187" b="4120"/>
          <a:stretch/>
        </p:blipFill>
        <p:spPr>
          <a:xfrm>
            <a:off x="3" y="-10668"/>
            <a:ext cx="9162965" cy="5154168"/>
          </a:xfrm>
          <a:prstGeom prst="rect">
            <a:avLst/>
          </a:prstGeom>
        </p:spPr>
      </p:pic>
      <p:pic>
        <p:nvPicPr>
          <p:cNvPr id="1026" name="Picture 2" descr="Piaget Meets Santa Claus and Discussion Questions Current">
            <a:hlinkClick r:id="rId6" action="ppaction://hlinksldjump"/>
            <a:extLst>
              <a:ext uri="{FF2B5EF4-FFF2-40B4-BE49-F238E27FC236}">
                <a16:creationId xmlns:a16="http://schemas.microsoft.com/office/drawing/2014/main" xmlns="" id="{63D71EEC-9146-4D32-9838-9D98E125CB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46955" y="1971677"/>
            <a:ext cx="1821656" cy="294322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xmlns="" id="{1F4266F6-2EFC-4537-AEB9-7116F95CB9D2}"/>
              </a:ext>
            </a:extLst>
          </p:cNvPr>
          <p:cNvSpPr/>
          <p:nvPr/>
        </p:nvSpPr>
        <p:spPr>
          <a:xfrm>
            <a:off x="533402" y="228603"/>
            <a:ext cx="7743825" cy="1200148"/>
          </a:xfrm>
          <a:prstGeom prst="wedgeRoundRectCallout">
            <a:avLst>
              <a:gd name="adj1" fmla="val 40897"/>
              <a:gd name="adj2" fmla="val 77804"/>
              <a:gd name="adj3" fmla="val 16667"/>
            </a:avLst>
          </a:prstGeom>
          <a:ln w="76200">
            <a:solidFill>
              <a:schemeClr val="accent6"/>
            </a:solidFill>
            <a:prstDash val="lgDash"/>
          </a:ln>
        </p:spPr>
        <p:style>
          <a:lnRef idx="2">
            <a:schemeClr val="accent1"/>
          </a:lnRef>
          <a:fillRef idx="1">
            <a:schemeClr val="lt1"/>
          </a:fillRef>
          <a:effectRef idx="0">
            <a:schemeClr val="accent1"/>
          </a:effectRef>
          <a:fontRef idx="minor">
            <a:schemeClr val="dk1"/>
          </a:fontRef>
        </p:style>
        <p:txBody>
          <a:bodyPr lIns="68558" tIns="34289" rIns="68558" bIns="34289" rtlCol="0" anchor="t"/>
          <a:lstStyle/>
          <a:p>
            <a:pPr defTabSz="685358"/>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Khủng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long”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biết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thông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tin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khủng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long?</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xmlns="" id="{1F3BF616-F4F1-4516-BEC7-4C48567750D1}"/>
              </a:ext>
            </a:extLst>
          </p:cNvPr>
          <p:cNvSpPr/>
          <p:nvPr/>
        </p:nvSpPr>
        <p:spPr>
          <a:xfrm>
            <a:off x="322170" y="1749028"/>
            <a:ext cx="3276600" cy="2575322"/>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lIns="68558" tIns="34289" rIns="68558" bIns="34289" rtlCol="0" anchor="t"/>
          <a:lstStyle/>
          <a:p>
            <a:pPr defTabSz="685545"/>
            <a:r>
              <a:rPr lang="en-US" sz="28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Khủng</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long </a:t>
            </a:r>
            <a:r>
              <a:rPr lang="en-US" sz="28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th</a:t>
            </a:r>
            <a:r>
              <a:rPr lang="vi-VN"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ườn</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g </a:t>
            </a:r>
            <a:r>
              <a:rPr lang="en-US" sz="28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sống</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vùng</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đất</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khô</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kích</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th</a:t>
            </a:r>
            <a:r>
              <a:rPr lang="vi-VN"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ước</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khổng</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lồ</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ă</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n </a:t>
            </a:r>
            <a:r>
              <a:rPr lang="en-US" sz="28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cỏ</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hoặc</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ă</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n </a:t>
            </a:r>
            <a:r>
              <a:rPr lang="en-US" sz="28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thịt</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Rectangle: Rounded Corners 6">
            <a:extLst>
              <a:ext uri="{FF2B5EF4-FFF2-40B4-BE49-F238E27FC236}">
                <a16:creationId xmlns:a16="http://schemas.microsoft.com/office/drawing/2014/main" xmlns="" id="{2C48BA3E-1DBF-41B6-9E54-8B8074FCEF2D}"/>
              </a:ext>
            </a:extLst>
          </p:cNvPr>
          <p:cNvSpPr/>
          <p:nvPr/>
        </p:nvSpPr>
        <p:spPr>
          <a:xfrm>
            <a:off x="3813283" y="1749028"/>
            <a:ext cx="3501918" cy="2575322"/>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lIns="68558" tIns="34289" rIns="68558" bIns="34289" rtlCol="0" anchor="t"/>
          <a:lstStyle/>
          <a:p>
            <a:pPr defTabSz="685545"/>
            <a:r>
              <a:rPr lang="en-US" sz="28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Khủng</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long </a:t>
            </a:r>
            <a:r>
              <a:rPr lang="en-US" sz="28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th</a:t>
            </a:r>
            <a:r>
              <a:rPr lang="vi-VN"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ườn</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g </a:t>
            </a:r>
            <a:r>
              <a:rPr lang="en-US" sz="28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sống</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ở </a:t>
            </a:r>
            <a:r>
              <a:rPr lang="vi-VN"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đầm</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lầy</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kích</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th</a:t>
            </a:r>
            <a:r>
              <a:rPr lang="vi-VN"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ước</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bé</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ă</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n </a:t>
            </a:r>
            <a:r>
              <a:rPr lang="en-US" sz="28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cỏ</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0" name="Picture 4" descr="Káº¿t quáº£ hÃ¬nh áº£nh cho right icon">
            <a:extLst>
              <a:ext uri="{FF2B5EF4-FFF2-40B4-BE49-F238E27FC236}">
                <a16:creationId xmlns:a16="http://schemas.microsoft.com/office/drawing/2014/main" xmlns="" id="{014F9C04-2F49-4D5E-99A6-8E9AF7E577C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42320" y="376848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wrong icon">
            <a:extLst>
              <a:ext uri="{FF2B5EF4-FFF2-40B4-BE49-F238E27FC236}">
                <a16:creationId xmlns:a16="http://schemas.microsoft.com/office/drawing/2014/main" xmlns="" id="{EF4CBD34-1B5A-44BD-B7E7-F9F33DD7767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24600" y="376848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xmlns="" id="{F1ADBDC8-1C8C-4297-B75D-EC779FA3B38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1371609" y="636276"/>
            <a:ext cx="3276599" cy="32765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
          <p:cNvSpPr txBox="1"/>
          <p:nvPr/>
        </p:nvSpPr>
        <p:spPr>
          <a:xfrm>
            <a:off x="-2572492" y="503829"/>
            <a:ext cx="2057400" cy="2896925"/>
          </a:xfrm>
          <a:prstGeom prst="rect">
            <a:avLst/>
          </a:prstGeom>
          <a:solidFill>
            <a:schemeClr val="bg1"/>
          </a:solidFill>
        </p:spPr>
        <p:txBody>
          <a:bodyPr wrap="square" lIns="91392" tIns="45696" rIns="91392" bIns="4569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1"/>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3" name="Picture 1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1533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par>
                                <p:cTn id="8" presetID="26" presetClass="emph" presetSubtype="0" fill="hold" grpId="0" nodeType="with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Am-thanh-tra-loi-sai-www_nhacchuongvui_com.wav"/>
                                        </p:tgtEl>
                                      </p:cMediaNode>
                                    </p:audio>
                                  </p:subTnLst>
                                </p:cTn>
                              </p:par>
                            </p:childTnLst>
                          </p:cTn>
                        </p:par>
                        <p:par>
                          <p:cTn id="16" fill="hold">
                            <p:stCondLst>
                              <p:cond delay="0"/>
                            </p:stCondLst>
                            <p:childTnLst>
                              <p:par>
                                <p:cTn id="17" presetID="10" presetClass="entr" presetSubtype="0" fill="hold" nodeType="after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500"/>
                                        <p:tgtEl>
                                          <p:spTgt spid="1028"/>
                                        </p:tgtEl>
                                      </p:cBhvr>
                                    </p:animEffect>
                                  </p:childTnLst>
                                </p:cTn>
                              </p:par>
                              <p:par>
                                <p:cTn id="20" presetID="32" presetClass="emph" presetSubtype="0" repeatCount="2000" fill="hold" nodeType="withEffect">
                                  <p:stCondLst>
                                    <p:cond delay="0"/>
                                  </p:stCondLst>
                                  <p:childTnLst>
                                    <p:animRot by="120000">
                                      <p:cBhvr>
                                        <p:cTn id="21" dur="150" fill="hold">
                                          <p:stCondLst>
                                            <p:cond delay="0"/>
                                          </p:stCondLst>
                                        </p:cTn>
                                        <p:tgtEl>
                                          <p:spTgt spid="1028"/>
                                        </p:tgtEl>
                                        <p:attrNameLst>
                                          <p:attrName>r</p:attrName>
                                        </p:attrNameLst>
                                      </p:cBhvr>
                                    </p:animRot>
                                    <p:animRot by="-240000">
                                      <p:cBhvr>
                                        <p:cTn id="22" dur="300" fill="hold">
                                          <p:stCondLst>
                                            <p:cond delay="300"/>
                                          </p:stCondLst>
                                        </p:cTn>
                                        <p:tgtEl>
                                          <p:spTgt spid="1028"/>
                                        </p:tgtEl>
                                        <p:attrNameLst>
                                          <p:attrName>r</p:attrName>
                                        </p:attrNameLst>
                                      </p:cBhvr>
                                    </p:animRot>
                                    <p:animRot by="240000">
                                      <p:cBhvr>
                                        <p:cTn id="23" dur="300" fill="hold">
                                          <p:stCondLst>
                                            <p:cond delay="600"/>
                                          </p:stCondLst>
                                        </p:cTn>
                                        <p:tgtEl>
                                          <p:spTgt spid="1028"/>
                                        </p:tgtEl>
                                        <p:attrNameLst>
                                          <p:attrName>r</p:attrName>
                                        </p:attrNameLst>
                                      </p:cBhvr>
                                    </p:animRot>
                                    <p:animRot by="-240000">
                                      <p:cBhvr>
                                        <p:cTn id="24" dur="300" fill="hold">
                                          <p:stCondLst>
                                            <p:cond delay="900"/>
                                          </p:stCondLst>
                                        </p:cTn>
                                        <p:tgtEl>
                                          <p:spTgt spid="1028"/>
                                        </p:tgtEl>
                                        <p:attrNameLst>
                                          <p:attrName>r</p:attrName>
                                        </p:attrNameLst>
                                      </p:cBhvr>
                                    </p:animRot>
                                    <p:animRot by="120000">
                                      <p:cBhvr>
                                        <p:cTn id="25" dur="300" fill="hold">
                                          <p:stCondLst>
                                            <p:cond delay="1200"/>
                                          </p:stCondLst>
                                        </p:cTn>
                                        <p:tgtEl>
                                          <p:spTgt spid="1028"/>
                                        </p:tgtEl>
                                        <p:attrNameLst>
                                          <p:attrName>r</p:attrName>
                                        </p:attrNameLst>
                                      </p:cBhvr>
                                    </p:animRot>
                                  </p:childTnLst>
                                </p:cTn>
                              </p:par>
                            </p:childTnLst>
                          </p:cTn>
                        </p:par>
                        <p:par>
                          <p:cTn id="26" fill="hold">
                            <p:stCondLst>
                              <p:cond delay="3000"/>
                            </p:stCondLst>
                            <p:childTnLst>
                              <p:par>
                                <p:cTn id="27" presetID="10" presetClass="exit" presetSubtype="0" fill="hold" nodeType="afterEffect">
                                  <p:stCondLst>
                                    <p:cond delay="0"/>
                                  </p:stCondLst>
                                  <p:childTnLst>
                                    <p:animEffect transition="out" filter="fade">
                                      <p:cBhvr>
                                        <p:cTn id="28" dur="500"/>
                                        <p:tgtEl>
                                          <p:spTgt spid="1028"/>
                                        </p:tgtEl>
                                      </p:cBhvr>
                                    </p:animEffect>
                                    <p:set>
                                      <p:cBhvr>
                                        <p:cTn id="29"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5B76A14-5211-4671-8C5D-680F1ADE47E2}"/>
              </a:ext>
            </a:extLst>
          </p:cNvPr>
          <p:cNvPicPr>
            <a:picLocks noChangeAspect="1"/>
          </p:cNvPicPr>
          <p:nvPr/>
        </p:nvPicPr>
        <p:blipFill rotWithShape="1">
          <a:blip r:embed="rId5"/>
          <a:srcRect l="-187" t="11506" r="187" b="4120"/>
          <a:stretch/>
        </p:blipFill>
        <p:spPr>
          <a:xfrm>
            <a:off x="3" y="-10668"/>
            <a:ext cx="9162965" cy="5154168"/>
          </a:xfrm>
          <a:prstGeom prst="rect">
            <a:avLst/>
          </a:prstGeom>
        </p:spPr>
      </p:pic>
      <p:pic>
        <p:nvPicPr>
          <p:cNvPr id="1026" name="Picture 2" descr="Piaget Meets Santa Claus and Discussion Questions Current">
            <a:hlinkClick r:id="rId6" action="ppaction://hlinksldjump"/>
            <a:extLst>
              <a:ext uri="{FF2B5EF4-FFF2-40B4-BE49-F238E27FC236}">
                <a16:creationId xmlns:a16="http://schemas.microsoft.com/office/drawing/2014/main" xmlns="" id="{63D71EEC-9146-4D32-9838-9D98E125CB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46955" y="1971677"/>
            <a:ext cx="1821656" cy="294322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xmlns="" id="{1F4266F6-2EFC-4537-AEB9-7116F95CB9D2}"/>
              </a:ext>
            </a:extLst>
          </p:cNvPr>
          <p:cNvSpPr/>
          <p:nvPr/>
        </p:nvSpPr>
        <p:spPr>
          <a:xfrm>
            <a:off x="295276" y="228605"/>
            <a:ext cx="7743825" cy="871537"/>
          </a:xfrm>
          <a:prstGeom prst="wedgeRoundRectCallout">
            <a:avLst>
              <a:gd name="adj1" fmla="val 40619"/>
              <a:gd name="adj2" fmla="val 124322"/>
              <a:gd name="adj3" fmla="val 16667"/>
            </a:avLst>
          </a:prstGeom>
          <a:ln w="76200">
            <a:solidFill>
              <a:schemeClr val="accent6"/>
            </a:solidFill>
            <a:prstDash val="lgDash"/>
          </a:ln>
        </p:spPr>
        <p:style>
          <a:lnRef idx="2">
            <a:schemeClr val="accent1"/>
          </a:lnRef>
          <a:fillRef idx="1">
            <a:schemeClr val="lt1"/>
          </a:fillRef>
          <a:effectRef idx="0">
            <a:schemeClr val="accent1"/>
          </a:effectRef>
          <a:fontRef idx="minor">
            <a:schemeClr val="dk1"/>
          </a:fontRef>
        </p:style>
        <p:txBody>
          <a:bodyPr lIns="68558" tIns="34289" rIns="68558" bIns="34289" rtlCol="0" anchor="ctr"/>
          <a:lstStyle/>
          <a:p>
            <a:pPr algn="ctr" defTabSz="685358"/>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bộ</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phận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giúp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khủng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long s</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ăn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mồi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tốt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xmlns="" id="{1F3BF616-F4F1-4516-BEC7-4C48567750D1}"/>
              </a:ext>
            </a:extLst>
          </p:cNvPr>
          <p:cNvSpPr/>
          <p:nvPr/>
        </p:nvSpPr>
        <p:spPr>
          <a:xfrm>
            <a:off x="4032325" y="1789746"/>
            <a:ext cx="3276600" cy="1653542"/>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lIns="68558" tIns="34289" rIns="68558" bIns="34289" rtlCol="0" anchor="t"/>
          <a:lstStyle/>
          <a:p>
            <a:pPr defTabSz="685545"/>
            <a:r>
              <a:rPr lang="vi-VN" sz="2800" dirty="0">
                <a:solidFill>
                  <a:srgbClr val="0066CC"/>
                </a:solidFill>
                <a:latin typeface="Arial-Rounded" panose="020B0500000000000000" pitchFamily="34" charset="0"/>
                <a:ea typeface="Arial-Rounded" panose="020B0500000000000000" pitchFamily="34" charset="0"/>
                <a:cs typeface="Arial-Rounded" panose="020B0500000000000000" pitchFamily="34" charset="0"/>
              </a:rPr>
              <a:t>Đôi mắt tinh tường cùng với mũi và đôi tai thính.</a:t>
            </a:r>
            <a:endParaRPr lang="en-US" sz="2400" b="1" dirty="0">
              <a:solidFill>
                <a:srgbClr val="0066CC"/>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xmlns="" id="{61CE19D8-8BA3-416E-BA25-E339EE1E6A78}"/>
              </a:ext>
            </a:extLst>
          </p:cNvPr>
          <p:cNvSpPr/>
          <p:nvPr/>
        </p:nvSpPr>
        <p:spPr>
          <a:xfrm>
            <a:off x="317040" y="1813018"/>
            <a:ext cx="3276600" cy="1627800"/>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lIns="68558" tIns="34289" rIns="68558" bIns="34289" rtlCol="0" anchor="t"/>
          <a:lstStyle/>
          <a:p>
            <a:pPr defTabSz="685545"/>
            <a:r>
              <a:rPr lang="en-US" sz="2800" dirty="0">
                <a:solidFill>
                  <a:srgbClr val="0066CC"/>
                </a:solidFill>
                <a:latin typeface="Arial-Rounded" panose="020B0500000000000000" pitchFamily="34" charset="0"/>
                <a:ea typeface="Arial-Rounded" panose="020B0500000000000000" pitchFamily="34" charset="0"/>
                <a:cs typeface="Arial-Rounded" panose="020B0500000000000000" pitchFamily="34" charset="0"/>
              </a:rPr>
              <a:t>C</a:t>
            </a:r>
            <a:r>
              <a:rPr lang="vi-VN" sz="2800" dirty="0">
                <a:solidFill>
                  <a:srgbClr val="0066CC"/>
                </a:solidFill>
                <a:latin typeface="Arial-Rounded" panose="020B0500000000000000" pitchFamily="34" charset="0"/>
                <a:ea typeface="Arial-Rounded" panose="020B0500000000000000" pitchFamily="34" charset="0"/>
                <a:cs typeface="Arial-Rounded" panose="020B0500000000000000" pitchFamily="34" charset="0"/>
              </a:rPr>
              <a:t>ái đầu cứng và cái quất đuôi dũng mãnh</a:t>
            </a:r>
            <a:endParaRPr lang="en-US" sz="2400" b="1" dirty="0">
              <a:solidFill>
                <a:srgbClr val="0066CC"/>
              </a:solidFill>
              <a:latin typeface="Times New Roman" panose="02020603050405020304" pitchFamily="18" charset="0"/>
              <a:cs typeface="Times New Roman" panose="02020603050405020304" pitchFamily="18" charset="0"/>
            </a:endParaRPr>
          </a:p>
        </p:txBody>
      </p:sp>
      <p:pic>
        <p:nvPicPr>
          <p:cNvPr id="10" name="Picture 4" descr="Káº¿t quáº£ hÃ¬nh áº£nh cho right icon">
            <a:extLst>
              <a:ext uri="{FF2B5EF4-FFF2-40B4-BE49-F238E27FC236}">
                <a16:creationId xmlns:a16="http://schemas.microsoft.com/office/drawing/2014/main" xmlns="" id="{014F9C04-2F49-4D5E-99A6-8E9AF7E577C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48400" y="3029338"/>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wrong icon">
            <a:extLst>
              <a:ext uri="{FF2B5EF4-FFF2-40B4-BE49-F238E27FC236}">
                <a16:creationId xmlns:a16="http://schemas.microsoft.com/office/drawing/2014/main" xmlns="" id="{F494429C-4C30-4263-A799-26ACCF2189E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52604" y="3029338"/>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xmlns="" id="{F1ADBDC8-1C8C-4297-B75D-EC779FA3B38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3299463" y="928116"/>
            <a:ext cx="3276599" cy="32765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
          <p:cNvSpPr txBox="1"/>
          <p:nvPr/>
        </p:nvSpPr>
        <p:spPr>
          <a:xfrm>
            <a:off x="-2572492" y="503829"/>
            <a:ext cx="2057400" cy="2896925"/>
          </a:xfrm>
          <a:prstGeom prst="rect">
            <a:avLst/>
          </a:prstGeom>
          <a:solidFill>
            <a:schemeClr val="bg1"/>
          </a:solidFill>
        </p:spPr>
        <p:txBody>
          <a:bodyPr wrap="square" lIns="91392" tIns="45696" rIns="91392" bIns="4569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1"/>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515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par>
                                <p:cTn id="8" presetID="26" presetClass="emph" presetSubtype="0" fill="hold" grpId="0" nodeType="with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subTnLst>
                                    <p:audio>
                                      <p:cMediaNode>
                                        <p:cTn display="0" masterRel="sameClick">
                                          <p:stCondLst>
                                            <p:cond evt="begin" delay="0">
                                              <p:tn val="14"/>
                                            </p:cond>
                                          </p:stCondLst>
                                          <p:endCondLst>
                                            <p:cond evt="onStopAudio" delay="0">
                                              <p:tgtEl>
                                                <p:sldTgt/>
                                              </p:tgtEl>
                                            </p:cond>
                                          </p:endCondLst>
                                        </p:cTn>
                                        <p:tgtEl>
                                          <p:sndTgt r:embed="rId4" name="Am-thanh-tra-loi-sai-www_nhacchuongvui_com.wav"/>
                                        </p:tgtEl>
                                      </p:cMediaNode>
                                    </p:audio>
                                  </p:sub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childTnLst>
                                </p:cTn>
                              </p:par>
                              <p:par>
                                <p:cTn id="21" presetID="32" presetClass="emph" presetSubtype="0" repeatCount="2000" fill="hold" nodeType="withEffect">
                                  <p:stCondLst>
                                    <p:cond delay="0"/>
                                  </p:stCondLst>
                                  <p:childTnLst>
                                    <p:animRot by="120000">
                                      <p:cBhvr>
                                        <p:cTn id="22" dur="150" fill="hold">
                                          <p:stCondLst>
                                            <p:cond delay="0"/>
                                          </p:stCondLst>
                                        </p:cTn>
                                        <p:tgtEl>
                                          <p:spTgt spid="1028"/>
                                        </p:tgtEl>
                                        <p:attrNameLst>
                                          <p:attrName>r</p:attrName>
                                        </p:attrNameLst>
                                      </p:cBhvr>
                                    </p:animRot>
                                    <p:animRot by="-240000">
                                      <p:cBhvr>
                                        <p:cTn id="23" dur="300" fill="hold">
                                          <p:stCondLst>
                                            <p:cond delay="300"/>
                                          </p:stCondLst>
                                        </p:cTn>
                                        <p:tgtEl>
                                          <p:spTgt spid="1028"/>
                                        </p:tgtEl>
                                        <p:attrNameLst>
                                          <p:attrName>r</p:attrName>
                                        </p:attrNameLst>
                                      </p:cBhvr>
                                    </p:animRot>
                                    <p:animRot by="240000">
                                      <p:cBhvr>
                                        <p:cTn id="24" dur="300" fill="hold">
                                          <p:stCondLst>
                                            <p:cond delay="600"/>
                                          </p:stCondLst>
                                        </p:cTn>
                                        <p:tgtEl>
                                          <p:spTgt spid="1028"/>
                                        </p:tgtEl>
                                        <p:attrNameLst>
                                          <p:attrName>r</p:attrName>
                                        </p:attrNameLst>
                                      </p:cBhvr>
                                    </p:animRot>
                                    <p:animRot by="-240000">
                                      <p:cBhvr>
                                        <p:cTn id="25" dur="300" fill="hold">
                                          <p:stCondLst>
                                            <p:cond delay="900"/>
                                          </p:stCondLst>
                                        </p:cTn>
                                        <p:tgtEl>
                                          <p:spTgt spid="1028"/>
                                        </p:tgtEl>
                                        <p:attrNameLst>
                                          <p:attrName>r</p:attrName>
                                        </p:attrNameLst>
                                      </p:cBhvr>
                                    </p:animRot>
                                    <p:animRot by="120000">
                                      <p:cBhvr>
                                        <p:cTn id="26" dur="300" fill="hold">
                                          <p:stCondLst>
                                            <p:cond delay="1200"/>
                                          </p:stCondLst>
                                        </p:cTn>
                                        <p:tgtEl>
                                          <p:spTgt spid="1028"/>
                                        </p:tgtEl>
                                        <p:attrNameLst>
                                          <p:attrName>r</p:attrName>
                                        </p:attrNameLst>
                                      </p:cBhvr>
                                    </p:animRot>
                                  </p:childTnLst>
                                </p:cTn>
                              </p:par>
                            </p:childTnLst>
                          </p:cTn>
                        </p:par>
                        <p:par>
                          <p:cTn id="27" fill="hold">
                            <p:stCondLst>
                              <p:cond delay="3500"/>
                            </p:stCondLst>
                            <p:childTnLst>
                              <p:par>
                                <p:cTn id="28" presetID="10" presetClass="exit" presetSubtype="0" fill="hold" nodeType="afterEffect">
                                  <p:stCondLst>
                                    <p:cond delay="0"/>
                                  </p:stCondLst>
                                  <p:childTnLst>
                                    <p:animEffect transition="out" filter="fade">
                                      <p:cBhvr>
                                        <p:cTn id="29" dur="500"/>
                                        <p:tgtEl>
                                          <p:spTgt spid="1028"/>
                                        </p:tgtEl>
                                      </p:cBhvr>
                                    </p:animEffect>
                                    <p:set>
                                      <p:cBhvr>
                                        <p:cTn id="30"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5B76A14-5211-4671-8C5D-680F1ADE47E2}"/>
              </a:ext>
            </a:extLst>
          </p:cNvPr>
          <p:cNvPicPr>
            <a:picLocks noChangeAspect="1"/>
          </p:cNvPicPr>
          <p:nvPr/>
        </p:nvPicPr>
        <p:blipFill rotWithShape="1">
          <a:blip r:embed="rId5"/>
          <a:srcRect l="-187" t="11506" r="187" b="4120"/>
          <a:stretch/>
        </p:blipFill>
        <p:spPr>
          <a:xfrm>
            <a:off x="3" y="-10668"/>
            <a:ext cx="9162965" cy="5154168"/>
          </a:xfrm>
          <a:prstGeom prst="rect">
            <a:avLst/>
          </a:prstGeom>
        </p:spPr>
      </p:pic>
      <p:pic>
        <p:nvPicPr>
          <p:cNvPr id="1026" name="Picture 2" descr="Piaget Meets Santa Claus and Discussion Questions Current">
            <a:hlinkClick r:id="rId6" action="ppaction://hlinksldjump"/>
            <a:extLst>
              <a:ext uri="{FF2B5EF4-FFF2-40B4-BE49-F238E27FC236}">
                <a16:creationId xmlns:a16="http://schemas.microsoft.com/office/drawing/2014/main" xmlns="" id="{63D71EEC-9146-4D32-9838-9D98E125CB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46955" y="1971677"/>
            <a:ext cx="1821656" cy="294322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xmlns="" id="{1F4266F6-2EFC-4537-AEB9-7116F95CB9D2}"/>
              </a:ext>
            </a:extLst>
          </p:cNvPr>
          <p:cNvSpPr/>
          <p:nvPr/>
        </p:nvSpPr>
        <p:spPr>
          <a:xfrm>
            <a:off x="295276" y="228605"/>
            <a:ext cx="7743825" cy="871537"/>
          </a:xfrm>
          <a:prstGeom prst="wedgeRoundRectCallout">
            <a:avLst>
              <a:gd name="adj1" fmla="val 40897"/>
              <a:gd name="adj2" fmla="val 70012"/>
              <a:gd name="adj3" fmla="val 16667"/>
            </a:avLst>
          </a:prstGeom>
          <a:ln w="76200">
            <a:solidFill>
              <a:schemeClr val="accent6"/>
            </a:solidFill>
            <a:prstDash val="lgDash"/>
          </a:ln>
        </p:spPr>
        <p:style>
          <a:lnRef idx="2">
            <a:schemeClr val="accent1"/>
          </a:lnRef>
          <a:fillRef idx="1">
            <a:schemeClr val="lt1"/>
          </a:fillRef>
          <a:effectRef idx="0">
            <a:schemeClr val="accent1"/>
          </a:effectRef>
          <a:fontRef idx="minor">
            <a:schemeClr val="dk1"/>
          </a:fontRef>
        </p:style>
        <p:txBody>
          <a:bodyPr lIns="68558" tIns="34289" rIns="68558" bIns="34289" rtlCol="0" anchor="ctr"/>
          <a:lstStyle/>
          <a:p>
            <a:pPr algn="ctr" defTabSz="685358"/>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ờ</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u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khủng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long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khả</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ă</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 t</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ự</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vệ</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tốt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xmlns="" id="{1F3BF616-F4F1-4516-BEC7-4C48567750D1}"/>
              </a:ext>
            </a:extLst>
          </p:cNvPr>
          <p:cNvSpPr/>
          <p:nvPr/>
        </p:nvSpPr>
        <p:spPr>
          <a:xfrm>
            <a:off x="295275" y="1739129"/>
            <a:ext cx="3276600" cy="1704159"/>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lIns="68558" tIns="34289" rIns="68558" bIns="34289" rtlCol="0" anchor="t"/>
          <a:lstStyle/>
          <a:p>
            <a:pPr algn="just"/>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ái đầu cứng và cái quất đuôi dũng mãnh.</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xmlns="" id="{2C48BA3E-1DBF-41B6-9E54-8B8074FCEF2D}"/>
              </a:ext>
            </a:extLst>
          </p:cNvPr>
          <p:cNvSpPr/>
          <p:nvPr/>
        </p:nvSpPr>
        <p:spPr>
          <a:xfrm>
            <a:off x="3765290" y="1739129"/>
            <a:ext cx="3633673" cy="1704159"/>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lIns="68558" tIns="34289" rIns="68558" bIns="34289" rtlCol="0" anchor="t"/>
          <a:lstStyle/>
          <a:p>
            <a:pPr defTabSz="685545"/>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Đôi mắt tinh tường cùng với mũi và đôi tai thính.</a:t>
            </a:r>
            <a:endParaRPr lang="en-US" sz="2800" b="1" dirty="0">
              <a:solidFill>
                <a:prstClr val="black"/>
              </a:solidFill>
              <a:latin typeface="Times New Roman" panose="02020603050405020304" pitchFamily="18" charset="0"/>
              <a:cs typeface="Times New Roman" panose="02020603050405020304" pitchFamily="18" charset="0"/>
            </a:endParaRPr>
          </a:p>
        </p:txBody>
      </p:sp>
      <p:pic>
        <p:nvPicPr>
          <p:cNvPr id="10" name="Picture 4" descr="Káº¿t quáº£ hÃ¬nh áº£nh cho right icon">
            <a:extLst>
              <a:ext uri="{FF2B5EF4-FFF2-40B4-BE49-F238E27FC236}">
                <a16:creationId xmlns:a16="http://schemas.microsoft.com/office/drawing/2014/main" xmlns="" id="{014F9C04-2F49-4D5E-99A6-8E9AF7E577C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38400" y="3031808"/>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wrong icon">
            <a:extLst>
              <a:ext uri="{FF2B5EF4-FFF2-40B4-BE49-F238E27FC236}">
                <a16:creationId xmlns:a16="http://schemas.microsoft.com/office/drawing/2014/main" xmlns="" id="{EF4CBD34-1B5A-44BD-B7E7-F9F33DD7767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00801" y="3031808"/>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xmlns="" id="{F1ADBDC8-1C8C-4297-B75D-EC779FA3B38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3048000" y="928116"/>
            <a:ext cx="3276599" cy="32765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
          <p:cNvSpPr txBox="1"/>
          <p:nvPr/>
        </p:nvSpPr>
        <p:spPr>
          <a:xfrm>
            <a:off x="-2572492" y="503829"/>
            <a:ext cx="2057400" cy="2896925"/>
          </a:xfrm>
          <a:prstGeom prst="rect">
            <a:avLst/>
          </a:prstGeom>
          <a:solidFill>
            <a:schemeClr val="bg1"/>
          </a:solidFill>
        </p:spPr>
        <p:txBody>
          <a:bodyPr wrap="square" lIns="91392" tIns="45696" rIns="91392" bIns="4569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1"/>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3" name="Picture 1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1815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par>
                                <p:cTn id="8" presetID="26" presetClass="emph" presetSubtype="0" fill="hold" grpId="0" nodeType="with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Am-thanh-tra-loi-sai-www_nhacchuongvui_com.wav"/>
                                        </p:tgtEl>
                                      </p:cMediaNode>
                                    </p:audio>
                                  </p:subTnLst>
                                </p:cTn>
                              </p:par>
                            </p:childTnLst>
                          </p:cTn>
                        </p:par>
                        <p:par>
                          <p:cTn id="16" fill="hold">
                            <p:stCondLst>
                              <p:cond delay="0"/>
                            </p:stCondLst>
                            <p:childTnLst>
                              <p:par>
                                <p:cTn id="17" presetID="10" presetClass="entr" presetSubtype="0" fill="hold" nodeType="after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500"/>
                                        <p:tgtEl>
                                          <p:spTgt spid="1028"/>
                                        </p:tgtEl>
                                      </p:cBhvr>
                                    </p:animEffect>
                                  </p:childTnLst>
                                </p:cTn>
                              </p:par>
                              <p:par>
                                <p:cTn id="20" presetID="32" presetClass="emph" presetSubtype="0" repeatCount="2000" fill="hold" nodeType="withEffect">
                                  <p:stCondLst>
                                    <p:cond delay="0"/>
                                  </p:stCondLst>
                                  <p:childTnLst>
                                    <p:animRot by="120000">
                                      <p:cBhvr>
                                        <p:cTn id="21" dur="150" fill="hold">
                                          <p:stCondLst>
                                            <p:cond delay="0"/>
                                          </p:stCondLst>
                                        </p:cTn>
                                        <p:tgtEl>
                                          <p:spTgt spid="1028"/>
                                        </p:tgtEl>
                                        <p:attrNameLst>
                                          <p:attrName>r</p:attrName>
                                        </p:attrNameLst>
                                      </p:cBhvr>
                                    </p:animRot>
                                    <p:animRot by="-240000">
                                      <p:cBhvr>
                                        <p:cTn id="22" dur="300" fill="hold">
                                          <p:stCondLst>
                                            <p:cond delay="300"/>
                                          </p:stCondLst>
                                        </p:cTn>
                                        <p:tgtEl>
                                          <p:spTgt spid="1028"/>
                                        </p:tgtEl>
                                        <p:attrNameLst>
                                          <p:attrName>r</p:attrName>
                                        </p:attrNameLst>
                                      </p:cBhvr>
                                    </p:animRot>
                                    <p:animRot by="240000">
                                      <p:cBhvr>
                                        <p:cTn id="23" dur="300" fill="hold">
                                          <p:stCondLst>
                                            <p:cond delay="600"/>
                                          </p:stCondLst>
                                        </p:cTn>
                                        <p:tgtEl>
                                          <p:spTgt spid="1028"/>
                                        </p:tgtEl>
                                        <p:attrNameLst>
                                          <p:attrName>r</p:attrName>
                                        </p:attrNameLst>
                                      </p:cBhvr>
                                    </p:animRot>
                                    <p:animRot by="-240000">
                                      <p:cBhvr>
                                        <p:cTn id="24" dur="300" fill="hold">
                                          <p:stCondLst>
                                            <p:cond delay="900"/>
                                          </p:stCondLst>
                                        </p:cTn>
                                        <p:tgtEl>
                                          <p:spTgt spid="1028"/>
                                        </p:tgtEl>
                                        <p:attrNameLst>
                                          <p:attrName>r</p:attrName>
                                        </p:attrNameLst>
                                      </p:cBhvr>
                                    </p:animRot>
                                    <p:animRot by="120000">
                                      <p:cBhvr>
                                        <p:cTn id="25" dur="300" fill="hold">
                                          <p:stCondLst>
                                            <p:cond delay="1200"/>
                                          </p:stCondLst>
                                        </p:cTn>
                                        <p:tgtEl>
                                          <p:spTgt spid="1028"/>
                                        </p:tgtEl>
                                        <p:attrNameLst>
                                          <p:attrName>r</p:attrName>
                                        </p:attrNameLst>
                                      </p:cBhvr>
                                    </p:animRot>
                                  </p:childTnLst>
                                </p:cTn>
                              </p:par>
                            </p:childTnLst>
                          </p:cTn>
                        </p:par>
                        <p:par>
                          <p:cTn id="26" fill="hold">
                            <p:stCondLst>
                              <p:cond delay="3000"/>
                            </p:stCondLst>
                            <p:childTnLst>
                              <p:par>
                                <p:cTn id="27" presetID="10" presetClass="exit" presetSubtype="0" fill="hold" nodeType="afterEffect">
                                  <p:stCondLst>
                                    <p:cond delay="0"/>
                                  </p:stCondLst>
                                  <p:childTnLst>
                                    <p:animEffect transition="out" filter="fade">
                                      <p:cBhvr>
                                        <p:cTn id="28" dur="500"/>
                                        <p:tgtEl>
                                          <p:spTgt spid="1028"/>
                                        </p:tgtEl>
                                      </p:cBhvr>
                                    </p:animEffect>
                                    <p:set>
                                      <p:cBhvr>
                                        <p:cTn id="29"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5B76A14-5211-4671-8C5D-680F1ADE47E2}"/>
              </a:ext>
            </a:extLst>
          </p:cNvPr>
          <p:cNvPicPr>
            <a:picLocks noChangeAspect="1"/>
          </p:cNvPicPr>
          <p:nvPr/>
        </p:nvPicPr>
        <p:blipFill rotWithShape="1">
          <a:blip r:embed="rId5"/>
          <a:srcRect l="-187" t="11506" r="187" b="4120"/>
          <a:stretch/>
        </p:blipFill>
        <p:spPr>
          <a:xfrm>
            <a:off x="3" y="-10668"/>
            <a:ext cx="9162965" cy="5154168"/>
          </a:xfrm>
          <a:prstGeom prst="rect">
            <a:avLst/>
          </a:prstGeom>
        </p:spPr>
      </p:pic>
      <p:pic>
        <p:nvPicPr>
          <p:cNvPr id="1026" name="Picture 2" descr="Piaget Meets Santa Claus and Discussion Questions Current">
            <a:hlinkClick r:id="rId6" action="ppaction://hlinksldjump"/>
            <a:extLst>
              <a:ext uri="{FF2B5EF4-FFF2-40B4-BE49-F238E27FC236}">
                <a16:creationId xmlns:a16="http://schemas.microsoft.com/office/drawing/2014/main" xmlns="" id="{63D71EEC-9146-4D32-9838-9D98E125CB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46955" y="1971677"/>
            <a:ext cx="1821656" cy="294322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xmlns="" id="{1F4266F6-2EFC-4537-AEB9-7116F95CB9D2}"/>
              </a:ext>
            </a:extLst>
          </p:cNvPr>
          <p:cNvSpPr/>
          <p:nvPr/>
        </p:nvSpPr>
        <p:spPr>
          <a:xfrm>
            <a:off x="295276" y="228605"/>
            <a:ext cx="7743825" cy="871537"/>
          </a:xfrm>
          <a:prstGeom prst="wedgeRoundRectCallout">
            <a:avLst>
              <a:gd name="adj1" fmla="val 42776"/>
              <a:gd name="adj2" fmla="val 129625"/>
              <a:gd name="adj3" fmla="val 16667"/>
            </a:avLst>
          </a:prstGeom>
          <a:ln w="76200">
            <a:solidFill>
              <a:schemeClr val="accent6"/>
            </a:solidFill>
            <a:prstDash val="lgDash"/>
          </a:ln>
        </p:spPr>
        <p:style>
          <a:lnRef idx="2">
            <a:schemeClr val="accent1"/>
          </a:lnRef>
          <a:fillRef idx="1">
            <a:schemeClr val="lt1"/>
          </a:fillRef>
          <a:effectRef idx="0">
            <a:schemeClr val="accent1"/>
          </a:effectRef>
          <a:fontRef idx="minor">
            <a:schemeClr val="dk1"/>
          </a:fontRef>
        </p:style>
        <p:txBody>
          <a:bodyPr lIns="68558" tIns="34289" rIns="68558" bIns="34289" rtlCol="0" anchor="ctr"/>
          <a:lstStyle/>
          <a:p>
            <a:pPr algn="ctr" defTabSz="685358"/>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ta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thể</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g</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ặp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khủng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long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thật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xmlns="" id="{1F3BF616-F4F1-4516-BEC7-4C48567750D1}"/>
              </a:ext>
            </a:extLst>
          </p:cNvPr>
          <p:cNvSpPr/>
          <p:nvPr/>
        </p:nvSpPr>
        <p:spPr>
          <a:xfrm>
            <a:off x="4268102" y="1918677"/>
            <a:ext cx="3276600" cy="1160609"/>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lIns="68558" tIns="34289" rIns="68558" bIns="34289" rtlCol="0" anchor="t"/>
          <a:lstStyle/>
          <a:p>
            <a:pPr algn="just"/>
            <a:r>
              <a:rPr lang="en-US" sz="2800" dirty="0" err="1">
                <a:solidFill>
                  <a:srgbClr val="800080"/>
                </a:solidFill>
                <a:latin typeface="Arial-Rounded" panose="020B0500000000000000" pitchFamily="34" charset="0"/>
                <a:ea typeface="Arial-Rounded" panose="020B0500000000000000" pitchFamily="34" charset="0"/>
                <a:cs typeface="Arial-Rounded" panose="020B0500000000000000" pitchFamily="34" charset="0"/>
              </a:rPr>
              <a:t>Vì</a:t>
            </a:r>
            <a:r>
              <a:rPr lang="vi-VN" sz="2800" dirty="0">
                <a:solidFill>
                  <a:srgbClr val="800080"/>
                </a:solidFill>
                <a:latin typeface="Arial-Rounded" panose="020B0500000000000000" pitchFamily="34" charset="0"/>
                <a:ea typeface="Arial-Rounded" panose="020B0500000000000000" pitchFamily="34" charset="0"/>
                <a:cs typeface="Arial-Rounded" panose="020B0500000000000000" pitchFamily="34" charset="0"/>
              </a:rPr>
              <a:t> khủng long đã tuyệt chủng.</a:t>
            </a:r>
            <a:endParaRPr lang="en-US" sz="2800" dirty="0">
              <a:solidFill>
                <a:srgbClr val="80008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xmlns="" id="{2C48BA3E-1DBF-41B6-9E54-8B8074FCEF2D}"/>
              </a:ext>
            </a:extLst>
          </p:cNvPr>
          <p:cNvSpPr/>
          <p:nvPr/>
        </p:nvSpPr>
        <p:spPr>
          <a:xfrm>
            <a:off x="295290" y="1904485"/>
            <a:ext cx="3633673" cy="1160609"/>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lIns="68558" tIns="34289" rIns="68558" bIns="34289" rtlCol="0" anchor="t"/>
          <a:lstStyle/>
          <a:p>
            <a:pPr defTabSz="685545"/>
            <a:r>
              <a:rPr lang="en-US" sz="2800" dirty="0" err="1">
                <a:solidFill>
                  <a:srgbClr val="800080"/>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dirty="0">
                <a:solidFill>
                  <a:srgbClr val="80008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800080"/>
                </a:solidFill>
                <a:latin typeface="Arial-Rounded" panose="020B0500000000000000" pitchFamily="34" charset="0"/>
                <a:ea typeface="Arial-Rounded" panose="020B0500000000000000" pitchFamily="34" charset="0"/>
                <a:cs typeface="Arial-Rounded" panose="020B0500000000000000" pitchFamily="34" charset="0"/>
              </a:rPr>
              <a:t>khủng</a:t>
            </a:r>
            <a:r>
              <a:rPr lang="en-US" sz="2800" dirty="0">
                <a:solidFill>
                  <a:srgbClr val="800080"/>
                </a:solidFill>
                <a:latin typeface="Arial-Rounded" panose="020B0500000000000000" pitchFamily="34" charset="0"/>
                <a:ea typeface="Arial-Rounded" panose="020B0500000000000000" pitchFamily="34" charset="0"/>
                <a:cs typeface="Arial-Rounded" panose="020B0500000000000000" pitchFamily="34" charset="0"/>
              </a:rPr>
              <a:t> long </a:t>
            </a:r>
            <a:r>
              <a:rPr lang="en-US" sz="2800" dirty="0" err="1">
                <a:solidFill>
                  <a:srgbClr val="800080"/>
                </a:solidFill>
                <a:latin typeface="Arial-Rounded" panose="020B0500000000000000" pitchFamily="34" charset="0"/>
                <a:ea typeface="Arial-Rounded" panose="020B0500000000000000" pitchFamily="34" charset="0"/>
                <a:cs typeface="Arial-Rounded" panose="020B0500000000000000" pitchFamily="34" charset="0"/>
              </a:rPr>
              <a:t>nhút</a:t>
            </a:r>
            <a:r>
              <a:rPr lang="en-US" sz="2800" dirty="0">
                <a:solidFill>
                  <a:srgbClr val="80008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800080"/>
                </a:solidFill>
                <a:latin typeface="Arial-Rounded" panose="020B0500000000000000" pitchFamily="34" charset="0"/>
                <a:ea typeface="Arial-Rounded" panose="020B0500000000000000" pitchFamily="34" charset="0"/>
                <a:cs typeface="Arial-Rounded" panose="020B0500000000000000" pitchFamily="34" charset="0"/>
              </a:rPr>
              <a:t>nhát</a:t>
            </a:r>
            <a:r>
              <a:rPr lang="en-US" sz="2800" dirty="0">
                <a:solidFill>
                  <a:srgbClr val="80008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4" descr="Káº¿t quáº£ hÃ¬nh áº£nh cho right icon">
            <a:extLst>
              <a:ext uri="{FF2B5EF4-FFF2-40B4-BE49-F238E27FC236}">
                <a16:creationId xmlns:a16="http://schemas.microsoft.com/office/drawing/2014/main" xmlns="" id="{014F9C04-2F49-4D5E-99A6-8E9AF7E577C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21742" y="2620328"/>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wrong icon">
            <a:extLst>
              <a:ext uri="{FF2B5EF4-FFF2-40B4-BE49-F238E27FC236}">
                <a16:creationId xmlns:a16="http://schemas.microsoft.com/office/drawing/2014/main" xmlns="" id="{EF4CBD34-1B5A-44BD-B7E7-F9F33DD7767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65120" y="2519470"/>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xmlns="" id="{F1ADBDC8-1C8C-4297-B75D-EC779FA3B38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3445146" y="982032"/>
            <a:ext cx="3276599" cy="32765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
          <p:cNvSpPr txBox="1"/>
          <p:nvPr/>
        </p:nvSpPr>
        <p:spPr>
          <a:xfrm>
            <a:off x="-2572492" y="503829"/>
            <a:ext cx="2057400" cy="2896925"/>
          </a:xfrm>
          <a:prstGeom prst="rect">
            <a:avLst/>
          </a:prstGeom>
          <a:solidFill>
            <a:schemeClr val="bg1"/>
          </a:solidFill>
        </p:spPr>
        <p:txBody>
          <a:bodyPr wrap="square" lIns="91392" tIns="45696" rIns="91392" bIns="4569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1"/>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3" name="Picture 1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1590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par>
                                <p:cTn id="8" presetID="26" presetClass="emph" presetSubtype="0" fill="hold" grpId="0" nodeType="with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Am-thanh-tra-loi-sai-www_nhacchuongvui_com.wav"/>
                                        </p:tgtEl>
                                      </p:cMediaNode>
                                    </p:audio>
                                  </p:subTnLst>
                                </p:cTn>
                              </p:par>
                            </p:childTnLst>
                          </p:cTn>
                        </p:par>
                        <p:par>
                          <p:cTn id="16" fill="hold">
                            <p:stCondLst>
                              <p:cond delay="0"/>
                            </p:stCondLst>
                            <p:childTnLst>
                              <p:par>
                                <p:cTn id="17" presetID="10" presetClass="entr" presetSubtype="0" fill="hold" nodeType="after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500"/>
                                        <p:tgtEl>
                                          <p:spTgt spid="1028"/>
                                        </p:tgtEl>
                                      </p:cBhvr>
                                    </p:animEffect>
                                  </p:childTnLst>
                                </p:cTn>
                              </p:par>
                              <p:par>
                                <p:cTn id="20" presetID="32" presetClass="emph" presetSubtype="0" repeatCount="2000" fill="hold" nodeType="withEffect">
                                  <p:stCondLst>
                                    <p:cond delay="0"/>
                                  </p:stCondLst>
                                  <p:childTnLst>
                                    <p:animRot by="120000">
                                      <p:cBhvr>
                                        <p:cTn id="21" dur="150" fill="hold">
                                          <p:stCondLst>
                                            <p:cond delay="0"/>
                                          </p:stCondLst>
                                        </p:cTn>
                                        <p:tgtEl>
                                          <p:spTgt spid="1028"/>
                                        </p:tgtEl>
                                        <p:attrNameLst>
                                          <p:attrName>r</p:attrName>
                                        </p:attrNameLst>
                                      </p:cBhvr>
                                    </p:animRot>
                                    <p:animRot by="-240000">
                                      <p:cBhvr>
                                        <p:cTn id="22" dur="300" fill="hold">
                                          <p:stCondLst>
                                            <p:cond delay="300"/>
                                          </p:stCondLst>
                                        </p:cTn>
                                        <p:tgtEl>
                                          <p:spTgt spid="1028"/>
                                        </p:tgtEl>
                                        <p:attrNameLst>
                                          <p:attrName>r</p:attrName>
                                        </p:attrNameLst>
                                      </p:cBhvr>
                                    </p:animRot>
                                    <p:animRot by="240000">
                                      <p:cBhvr>
                                        <p:cTn id="23" dur="300" fill="hold">
                                          <p:stCondLst>
                                            <p:cond delay="600"/>
                                          </p:stCondLst>
                                        </p:cTn>
                                        <p:tgtEl>
                                          <p:spTgt spid="1028"/>
                                        </p:tgtEl>
                                        <p:attrNameLst>
                                          <p:attrName>r</p:attrName>
                                        </p:attrNameLst>
                                      </p:cBhvr>
                                    </p:animRot>
                                    <p:animRot by="-240000">
                                      <p:cBhvr>
                                        <p:cTn id="24" dur="300" fill="hold">
                                          <p:stCondLst>
                                            <p:cond delay="900"/>
                                          </p:stCondLst>
                                        </p:cTn>
                                        <p:tgtEl>
                                          <p:spTgt spid="1028"/>
                                        </p:tgtEl>
                                        <p:attrNameLst>
                                          <p:attrName>r</p:attrName>
                                        </p:attrNameLst>
                                      </p:cBhvr>
                                    </p:animRot>
                                    <p:animRot by="120000">
                                      <p:cBhvr>
                                        <p:cTn id="25" dur="300" fill="hold">
                                          <p:stCondLst>
                                            <p:cond delay="1200"/>
                                          </p:stCondLst>
                                        </p:cTn>
                                        <p:tgtEl>
                                          <p:spTgt spid="1028"/>
                                        </p:tgtEl>
                                        <p:attrNameLst>
                                          <p:attrName>r</p:attrName>
                                        </p:attrNameLst>
                                      </p:cBhvr>
                                    </p:animRot>
                                  </p:childTnLst>
                                </p:cTn>
                              </p:par>
                            </p:childTnLst>
                          </p:cTn>
                        </p:par>
                        <p:par>
                          <p:cTn id="26" fill="hold">
                            <p:stCondLst>
                              <p:cond delay="3000"/>
                            </p:stCondLst>
                            <p:childTnLst>
                              <p:par>
                                <p:cTn id="27" presetID="10" presetClass="exit" presetSubtype="0" fill="hold" nodeType="afterEffect">
                                  <p:stCondLst>
                                    <p:cond delay="0"/>
                                  </p:stCondLst>
                                  <p:childTnLst>
                                    <p:animEffect transition="out" filter="fade">
                                      <p:cBhvr>
                                        <p:cTn id="28" dur="500"/>
                                        <p:tgtEl>
                                          <p:spTgt spid="1028"/>
                                        </p:tgtEl>
                                      </p:cBhvr>
                                    </p:animEffect>
                                    <p:set>
                                      <p:cBhvr>
                                        <p:cTn id="29"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1336" r="100000">
                        <a14:backgroundMark x1="27290" y1="92969" x2="36069" y2="97656"/>
                      </a14:backgroundRemoval>
                    </a14:imgEffect>
                    <a14:imgEffect>
                      <a14:sharpenSoften amount="36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657600" y="235972"/>
            <a:ext cx="4793040" cy="4683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4897" r="20119" b="33391"/>
          <a:stretch>
            <a:fillRect/>
          </a:stretch>
        </p:blipFill>
        <p:spPr>
          <a:xfrm flipH="1">
            <a:off x="-171324" y="4767610"/>
            <a:ext cx="1707521" cy="375890"/>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3100" r="2958" b="67481"/>
          <a:stretch>
            <a:fillRect/>
          </a:stretch>
        </p:blipFill>
        <p:spPr>
          <a:xfrm>
            <a:off x="7757279" y="1"/>
            <a:ext cx="1386723" cy="1058618"/>
          </a:xfrm>
          <a:prstGeom prst="rect">
            <a:avLst/>
          </a:prstGeom>
        </p:spPr>
      </p:pic>
      <p:pic>
        <p:nvPicPr>
          <p:cNvPr id="39" name="Picture 2" descr="Bộ SGK Lớp 6 - Kết nối tri thức với cuộc sống - Công ty Cổ phần Đầu tư và  Phát triển Giáo dục Phương Nam">
            <a:extLst>
              <a:ext uri="{FF2B5EF4-FFF2-40B4-BE49-F238E27FC236}">
                <a16:creationId xmlns="" xmlns:a16="http://schemas.microsoft.com/office/drawing/2014/main" id="{D1A59C5F-5E2A-465C-A839-19558C4E4B2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4288" y="133352"/>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 xmlns:a16="http://schemas.microsoft.com/office/drawing/2014/main" id="{C23B6DA8-2FB3-3345-8961-C821C42C0327}"/>
              </a:ext>
            </a:extLst>
          </p:cNvPr>
          <p:cNvSpPr txBox="1"/>
          <p:nvPr/>
        </p:nvSpPr>
        <p:spPr>
          <a:xfrm>
            <a:off x="1219200" y="1042322"/>
            <a:ext cx="2133600" cy="3554817"/>
          </a:xfrm>
          <a:prstGeom prst="rect">
            <a:avLst/>
          </a:prstGeom>
          <a:noFill/>
        </p:spPr>
        <p:txBody>
          <a:bodyPr wrap="square" lIns="91380" tIns="45690" rIns="91380" bIns="45690" rtlCol="0">
            <a:spAutoFit/>
          </a:bodyPr>
          <a:lstStyle/>
          <a:p>
            <a:pPr algn="ctr" defTabSz="913725">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HÀNH</a:t>
            </a:r>
          </a:p>
          <a:p>
            <a:pPr algn="ctr" defTabSz="913725">
              <a:buClr>
                <a:srgbClr val="000000"/>
              </a:buClr>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TINH</a:t>
            </a:r>
          </a:p>
          <a:p>
            <a:pPr algn="ctr" defTabSz="913725">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XANH</a:t>
            </a:r>
          </a:p>
          <a:p>
            <a:pPr algn="ctr" defTabSz="913725">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CỦA</a:t>
            </a:r>
          </a:p>
          <a:p>
            <a:pPr algn="ctr" defTabSz="913725">
              <a:buClr>
                <a:srgbClr val="000000"/>
              </a:buClr>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EM</a:t>
            </a:r>
            <a:endPar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TextBox 1"/>
          <p:cNvSpPr txBox="1"/>
          <p:nvPr/>
        </p:nvSpPr>
        <p:spPr>
          <a:xfrm>
            <a:off x="-2572492" y="503835"/>
            <a:ext cx="2057400" cy="2896913"/>
          </a:xfrm>
          <a:prstGeom prst="rect">
            <a:avLst/>
          </a:prstGeom>
          <a:solidFill>
            <a:schemeClr val="bg1"/>
          </a:solidFill>
        </p:spPr>
        <p:txBody>
          <a:bodyPr wrap="square" lIns="91382" tIns="45691" rIns="91382" bIns="45691"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7804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31"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p:cTn id="10" dur="1000" fill="hold"/>
                                        <p:tgtEl>
                                          <p:spTgt spid="1026"/>
                                        </p:tgtEl>
                                        <p:attrNameLst>
                                          <p:attrName>ppt_w</p:attrName>
                                        </p:attrNameLst>
                                      </p:cBhvr>
                                      <p:tavLst>
                                        <p:tav tm="0">
                                          <p:val>
                                            <p:fltVal val="0"/>
                                          </p:val>
                                        </p:tav>
                                        <p:tav tm="100000">
                                          <p:val>
                                            <p:strVal val="#ppt_w"/>
                                          </p:val>
                                        </p:tav>
                                      </p:tavLst>
                                    </p:anim>
                                    <p:anim calcmode="lin" valueType="num">
                                      <p:cBhvr>
                                        <p:cTn id="11" dur="1000" fill="hold"/>
                                        <p:tgtEl>
                                          <p:spTgt spid="1026"/>
                                        </p:tgtEl>
                                        <p:attrNameLst>
                                          <p:attrName>ppt_h</p:attrName>
                                        </p:attrNameLst>
                                      </p:cBhvr>
                                      <p:tavLst>
                                        <p:tav tm="0">
                                          <p:val>
                                            <p:fltVal val="0"/>
                                          </p:val>
                                        </p:tav>
                                        <p:tav tm="100000">
                                          <p:val>
                                            <p:strVal val="#ppt_h"/>
                                          </p:val>
                                        </p:tav>
                                      </p:tavLst>
                                    </p:anim>
                                    <p:anim calcmode="lin" valueType="num">
                                      <p:cBhvr>
                                        <p:cTn id="12" dur="1000" fill="hold"/>
                                        <p:tgtEl>
                                          <p:spTgt spid="1026"/>
                                        </p:tgtEl>
                                        <p:attrNameLst>
                                          <p:attrName>style.rotation</p:attrName>
                                        </p:attrNameLst>
                                      </p:cBhvr>
                                      <p:tavLst>
                                        <p:tav tm="0">
                                          <p:val>
                                            <p:fltVal val="90"/>
                                          </p:val>
                                        </p:tav>
                                        <p:tav tm="100000">
                                          <p:val>
                                            <p:fltVal val="0"/>
                                          </p:val>
                                        </p:tav>
                                      </p:tavLst>
                                    </p:anim>
                                    <p:animEffect transition="in" filter="fade">
                                      <p:cBhvr>
                                        <p:cTn id="13" dur="1000"/>
                                        <p:tgtEl>
                                          <p:spTgt spid="1026"/>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00188"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00188"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rounded">
      <a:majorFont>
        <a:latin typeface="Arial-Rounded"/>
        <a:ea typeface="微软雅黑"/>
        <a:cs typeface=""/>
      </a:majorFont>
      <a:minorFont>
        <a:latin typeface="Arial-Rounded"/>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702</TotalTime>
  <Words>3347</Words>
  <Application>Microsoft Office PowerPoint</Application>
  <PresentationFormat>On-screen Show (16:9)</PresentationFormat>
  <Paragraphs>338</Paragraphs>
  <Slides>36</Slides>
  <Notes>35</Notes>
  <HiddenSlides>0</HiddenSlides>
  <MMClips>0</MMClips>
  <ScaleCrop>false</ScaleCrop>
  <HeadingPairs>
    <vt:vector size="4" baseType="variant">
      <vt:variant>
        <vt:lpstr>Theme</vt:lpstr>
      </vt:variant>
      <vt:variant>
        <vt:i4>10</vt:i4>
      </vt:variant>
      <vt:variant>
        <vt:lpstr>Slide Titles</vt:lpstr>
      </vt:variant>
      <vt:variant>
        <vt:i4>36</vt:i4>
      </vt:variant>
    </vt:vector>
  </HeadingPairs>
  <TitlesOfParts>
    <vt:vector size="46" baseType="lpstr">
      <vt:lpstr>默认设计模板</vt:lpstr>
      <vt:lpstr>1_Office Theme</vt:lpstr>
      <vt:lpstr>1_Office 主题</vt:lpstr>
      <vt:lpstr>1_Office 主题​​</vt:lpstr>
      <vt:lpstr>2_Office Theme</vt:lpstr>
      <vt:lpstr>3_Office Theme</vt:lpstr>
      <vt:lpstr>4_Office Theme</vt:lpstr>
      <vt:lpstr>Office Theme</vt:lpstr>
      <vt:lpstr>9_Office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MYLAPTOP</dc:creator>
  <cp:lastModifiedBy>batuyenmuongkhoa@gmail.com</cp:lastModifiedBy>
  <cp:revision>51</cp:revision>
  <dcterms:created xsi:type="dcterms:W3CDTF">2021-11-19T14:58:31Z</dcterms:created>
  <dcterms:modified xsi:type="dcterms:W3CDTF">2025-01-21T15:27:59Z</dcterms:modified>
</cp:coreProperties>
</file>