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14" r:id="rId1"/>
    <p:sldMasterId id="2147483751" r:id="rId2"/>
    <p:sldMasterId id="2147483781" r:id="rId3"/>
    <p:sldMasterId id="2147483793" r:id="rId4"/>
    <p:sldMasterId id="2147483805" r:id="rId5"/>
    <p:sldMasterId id="2147483831" r:id="rId6"/>
  </p:sldMasterIdLst>
  <p:notesMasterIdLst>
    <p:notesMasterId r:id="rId21"/>
  </p:notesMasterIdLst>
  <p:sldIdLst>
    <p:sldId id="311" r:id="rId7"/>
    <p:sldId id="312" r:id="rId8"/>
    <p:sldId id="322" r:id="rId9"/>
    <p:sldId id="320" r:id="rId10"/>
    <p:sldId id="324" r:id="rId11"/>
    <p:sldId id="315" r:id="rId12"/>
    <p:sldId id="316" r:id="rId13"/>
    <p:sldId id="291" r:id="rId14"/>
    <p:sldId id="310" r:id="rId15"/>
    <p:sldId id="325" r:id="rId16"/>
    <p:sldId id="308" r:id="rId17"/>
    <p:sldId id="323" r:id="rId18"/>
    <p:sldId id="317" r:id="rId19"/>
    <p:sldId id="309" r:id="rId20"/>
  </p:sldIdLst>
  <p:sldSz cx="12192000" cy="6858000"/>
  <p:notesSz cx="6858000" cy="9144000"/>
  <p:defaultTextStyle>
    <a:defPPr>
      <a:defRPr lang="en-US"/>
    </a:defPPr>
    <a:lvl1pPr marL="0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77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16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55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693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32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71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09" algn="l" defTabSz="9142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52B69F9-231A-4F8A-AA04-24D83D126B5B}">
          <p14:sldIdLst>
            <p14:sldId id="311"/>
            <p14:sldId id="312"/>
            <p14:sldId id="322"/>
            <p14:sldId id="320"/>
            <p14:sldId id="324"/>
            <p14:sldId id="315"/>
            <p14:sldId id="316"/>
            <p14:sldId id="291"/>
            <p14:sldId id="310"/>
            <p14:sldId id="325"/>
            <p14:sldId id="308"/>
            <p14:sldId id="323"/>
            <p14:sldId id="317"/>
            <p14:sldId id="309"/>
          </p14:sldIdLst>
        </p14:section>
        <p14:section name="Untitled Section" id="{81C38E0B-C4D1-495B-8EE3-C31454E19DA9}">
          <p14:sldIdLst/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  <p:cmAuthor id="2" name="Admin" initials="A" lastIdx="1" clrIdx="1">
    <p:extLst>
      <p:ext uri="{19B8F6BF-5375-455C-9EA6-DF929625EA0E}">
        <p15:presenceInfo xmlns:p15="http://schemas.microsoft.com/office/powerpoint/2012/main" xmlns="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14" autoAdjust="0"/>
  </p:normalViewPr>
  <p:slideViewPr>
    <p:cSldViewPr snapToGrid="0">
      <p:cViewPr varScale="1">
        <p:scale>
          <a:sx n="83" d="100"/>
          <a:sy n="83" d="100"/>
        </p:scale>
        <p:origin x="-614" y="-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pPr/>
              <a:t>1/20/2025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831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9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7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16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55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93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32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71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09" algn="l" defTabSz="9142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0673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89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D1E5FCF-FE44-4FAB-A60A-6D53118E209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458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0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976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444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99763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89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04890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14400">
              <a:defRPr/>
            </a:pPr>
            <a:fld id="{C256B7D7-24F9-4490-B2DA-DD66701C2C20}" type="slidenum">
              <a:rPr lang="zh-CN" altLang="en-US" smtClean="0">
                <a:solidFill>
                  <a:prstClr val="black"/>
                </a:solidFill>
                <a:ea typeface="等线" panose="02010600030101010101" pitchFamily="2" charset="-122"/>
              </a:rPr>
              <a:pPr defTabSz="914400">
                <a:defRPr/>
              </a:pPr>
              <a:t>12</a:t>
            </a:fld>
            <a:endParaRPr lang="zh-CN" altLang="en-US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39" indent="0" algn="ctr">
              <a:buNone/>
              <a:defRPr sz="2000"/>
            </a:lvl2pPr>
            <a:lvl3pPr marL="914277" indent="0" algn="ctr">
              <a:buNone/>
              <a:defRPr sz="1800"/>
            </a:lvl3pPr>
            <a:lvl4pPr marL="1371416" indent="0" algn="ctr">
              <a:buNone/>
              <a:defRPr sz="1600"/>
            </a:lvl4pPr>
            <a:lvl5pPr marL="1828555" indent="0" algn="ctr">
              <a:buNone/>
              <a:defRPr sz="1600"/>
            </a:lvl5pPr>
            <a:lvl6pPr marL="2285693" indent="0" algn="ctr">
              <a:buNone/>
              <a:defRPr sz="1600"/>
            </a:lvl6pPr>
            <a:lvl7pPr marL="2742832" indent="0" algn="ctr">
              <a:buNone/>
              <a:defRPr sz="1600"/>
            </a:lvl7pPr>
            <a:lvl8pPr marL="3199971" indent="0" algn="ctr">
              <a:buNone/>
              <a:defRPr sz="1600"/>
            </a:lvl8pPr>
            <a:lvl9pPr marL="3657109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lIns="91428" tIns="45714" rIns="91428" bIns="45714"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 lIns="91428" tIns="45714" rIns="91428" bIns="45714"/>
          <a:lstStyle>
            <a:lvl1pPr marL="0" indent="0" algn="ctr">
              <a:buNone/>
              <a:defRPr sz="2400"/>
            </a:lvl1pPr>
            <a:lvl2pPr marL="457139" indent="0" algn="ctr">
              <a:buNone/>
              <a:defRPr sz="2000"/>
            </a:lvl2pPr>
            <a:lvl3pPr marL="914277" indent="0" algn="ctr">
              <a:buNone/>
              <a:defRPr sz="1800"/>
            </a:lvl3pPr>
            <a:lvl4pPr marL="1371416" indent="0" algn="ctr">
              <a:buNone/>
              <a:defRPr sz="1600"/>
            </a:lvl4pPr>
            <a:lvl5pPr marL="1828555" indent="0" algn="ctr">
              <a:buNone/>
              <a:defRPr sz="1600"/>
            </a:lvl5pPr>
            <a:lvl6pPr marL="2285693" indent="0" algn="ctr">
              <a:buNone/>
              <a:defRPr sz="1600"/>
            </a:lvl6pPr>
            <a:lvl7pPr marL="2742832" indent="0" algn="ctr">
              <a:buNone/>
              <a:defRPr sz="1600"/>
            </a:lvl7pPr>
            <a:lvl8pPr marL="3199971" indent="0" algn="ctr">
              <a:buNone/>
              <a:defRPr sz="1600"/>
            </a:lvl8pPr>
            <a:lvl9pPr marL="36571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8" tIns="45714" rIns="91428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28" tIns="45714" rIns="91428" bIns="45714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lIns="91428" tIns="45714" rIns="91428" bIns="45714"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 lIns="91428" tIns="45714" rIns="91428" bIns="45714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8" tIns="45714" rIns="91428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 lIns="91428" tIns="45714" rIns="91428" bIns="45714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 lIns="91428" tIns="45714" rIns="91428" bIns="45714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 lIns="91428" tIns="45714" rIns="91428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4"/>
            <a:ext cx="5157787" cy="823912"/>
          </a:xfrm>
        </p:spPr>
        <p:txBody>
          <a:bodyPr lIns="91428" tIns="45714" rIns="91428" bIns="45714"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 lIns="91428" tIns="45714" rIns="91428" bIns="45714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lIns="91428" tIns="45714" rIns="91428" bIns="45714"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 lIns="91428" tIns="45714" rIns="91428" bIns="45714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8" tIns="45714" rIns="91428" bIns="45714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lIns="91428" tIns="45714" rIns="91428" bIns="4571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 lIns="91428" tIns="45714" rIns="91428" bIns="4571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 lIns="91428" tIns="45714" rIns="91428" bIns="45714"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77" indent="0">
              <a:buNone/>
              <a:defRPr sz="1200"/>
            </a:lvl3pPr>
            <a:lvl4pPr marL="1371416" indent="0">
              <a:buNone/>
              <a:defRPr sz="1000"/>
            </a:lvl4pPr>
            <a:lvl5pPr marL="1828555" indent="0">
              <a:buNone/>
              <a:defRPr sz="1000"/>
            </a:lvl5pPr>
            <a:lvl6pPr marL="2285693" indent="0">
              <a:buNone/>
              <a:defRPr sz="1000"/>
            </a:lvl6pPr>
            <a:lvl7pPr marL="2742832" indent="0">
              <a:buNone/>
              <a:defRPr sz="1000"/>
            </a:lvl7pPr>
            <a:lvl8pPr marL="3199971" indent="0">
              <a:buNone/>
              <a:defRPr sz="1000"/>
            </a:lvl8pPr>
            <a:lvl9pPr marL="36571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lIns="91428" tIns="45714" rIns="91428" bIns="4571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vert="horz" lIns="91428" tIns="45714" rIns="91428" bIns="45714" rtlCol="0">
            <a:normAutofit/>
          </a:bodyPr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09" indent="0">
              <a:buNone/>
              <a:defRPr sz="2000"/>
            </a:lvl9pPr>
          </a:lstStyle>
          <a:p>
            <a:pPr marL="0" marR="0" lvl="0" indent="0" algn="l" defTabSz="914277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 lIns="91428" tIns="45714" rIns="91428" bIns="45714"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77" indent="0">
              <a:buNone/>
              <a:defRPr sz="1200"/>
            </a:lvl3pPr>
            <a:lvl4pPr marL="1371416" indent="0">
              <a:buNone/>
              <a:defRPr sz="1000"/>
            </a:lvl4pPr>
            <a:lvl5pPr marL="1828555" indent="0">
              <a:buNone/>
              <a:defRPr sz="1000"/>
            </a:lvl5pPr>
            <a:lvl6pPr marL="2285693" indent="0">
              <a:buNone/>
              <a:defRPr sz="1000"/>
            </a:lvl6pPr>
            <a:lvl7pPr marL="2742832" indent="0">
              <a:buNone/>
              <a:defRPr sz="1000"/>
            </a:lvl7pPr>
            <a:lvl8pPr marL="3199971" indent="0">
              <a:buNone/>
              <a:defRPr sz="1000"/>
            </a:lvl8pPr>
            <a:lvl9pPr marL="36571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8" tIns="45714" rIns="91428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28" tIns="45714" rIns="91428" bIns="45714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lIns="91428" tIns="45714" rIns="91428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 lIns="91428" tIns="45714" rIns="91428" bIns="45714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 lIns="91428" tIns="45714" rIns="91428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 lIns="91428" tIns="45714" rIns="91428" bIns="4571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6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8" tIns="45714" rIns="91428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91428" tIns="45714" rIns="91428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lIns="91428" tIns="45714" rIns="91428" bIns="45714"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lIns="91428" tIns="45714" rIns="91428" bIns="45714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18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3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55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0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59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1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6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1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8" tIns="45714" rIns="91428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 lIns="91428" tIns="45714" rIns="91428" bIns="45714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 lIns="91428" tIns="45714" rIns="91428" bIns="45714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 lIns="91428" tIns="45714" rIns="91428" bIns="45714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lIns="91428" tIns="45714" rIns="91428" bIns="45714" anchor="b"/>
          <a:lstStyle>
            <a:lvl1pPr marL="0" indent="0">
              <a:buNone/>
              <a:defRPr sz="3200" b="1"/>
            </a:lvl1pPr>
            <a:lvl2pPr marL="609518" indent="0">
              <a:buNone/>
              <a:defRPr sz="2700" b="1"/>
            </a:lvl2pPr>
            <a:lvl3pPr marL="1219036" indent="0">
              <a:buNone/>
              <a:defRPr sz="2400" b="1"/>
            </a:lvl3pPr>
            <a:lvl4pPr marL="1828555" indent="0">
              <a:buNone/>
              <a:defRPr sz="2100" b="1"/>
            </a:lvl4pPr>
            <a:lvl5pPr marL="2438073" indent="0">
              <a:buNone/>
              <a:defRPr sz="2100" b="1"/>
            </a:lvl5pPr>
            <a:lvl6pPr marL="3047591" indent="0">
              <a:buNone/>
              <a:defRPr sz="2100" b="1"/>
            </a:lvl6pPr>
            <a:lvl7pPr marL="3657109" indent="0">
              <a:buNone/>
              <a:defRPr sz="2100" b="1"/>
            </a:lvl7pPr>
            <a:lvl8pPr marL="4266628" indent="0">
              <a:buNone/>
              <a:defRPr sz="2100" b="1"/>
            </a:lvl8pPr>
            <a:lvl9pPr marL="487614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 lIns="91428" tIns="45714" rIns="91428" bIns="45714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4"/>
            <a:ext cx="5389033" cy="639763"/>
          </a:xfrm>
        </p:spPr>
        <p:txBody>
          <a:bodyPr lIns="91428" tIns="45714" rIns="91428" bIns="45714" anchor="b"/>
          <a:lstStyle>
            <a:lvl1pPr marL="0" indent="0">
              <a:buNone/>
              <a:defRPr sz="3200" b="1"/>
            </a:lvl1pPr>
            <a:lvl2pPr marL="609518" indent="0">
              <a:buNone/>
              <a:defRPr sz="2700" b="1"/>
            </a:lvl2pPr>
            <a:lvl3pPr marL="1219036" indent="0">
              <a:buNone/>
              <a:defRPr sz="2400" b="1"/>
            </a:lvl3pPr>
            <a:lvl4pPr marL="1828555" indent="0">
              <a:buNone/>
              <a:defRPr sz="2100" b="1"/>
            </a:lvl4pPr>
            <a:lvl5pPr marL="2438073" indent="0">
              <a:buNone/>
              <a:defRPr sz="2100" b="1"/>
            </a:lvl5pPr>
            <a:lvl6pPr marL="3047591" indent="0">
              <a:buNone/>
              <a:defRPr sz="2100" b="1"/>
            </a:lvl6pPr>
            <a:lvl7pPr marL="3657109" indent="0">
              <a:buNone/>
              <a:defRPr sz="2100" b="1"/>
            </a:lvl7pPr>
            <a:lvl8pPr marL="4266628" indent="0">
              <a:buNone/>
              <a:defRPr sz="2100" b="1"/>
            </a:lvl8pPr>
            <a:lvl9pPr marL="487614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 lIns="91428" tIns="45714" rIns="91428" bIns="45714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8" tIns="45714" rIns="91428" bIns="45714"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1"/>
          </a:xfrm>
        </p:spPr>
        <p:txBody>
          <a:bodyPr lIns="91428" tIns="45714" rIns="91428" bIns="45714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 lIns="91428" tIns="45714" rIns="91428" bIns="45714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 lIns="91428" tIns="45714" rIns="91428" bIns="45714"/>
          <a:lstStyle>
            <a:lvl1pPr marL="0" indent="0">
              <a:buNone/>
              <a:defRPr sz="1900"/>
            </a:lvl1pPr>
            <a:lvl2pPr marL="609518" indent="0">
              <a:buNone/>
              <a:defRPr sz="1600"/>
            </a:lvl2pPr>
            <a:lvl3pPr marL="1219036" indent="0">
              <a:buNone/>
              <a:defRPr sz="1300"/>
            </a:lvl3pPr>
            <a:lvl4pPr marL="1828555" indent="0">
              <a:buNone/>
              <a:defRPr sz="1200"/>
            </a:lvl4pPr>
            <a:lvl5pPr marL="2438073" indent="0">
              <a:buNone/>
              <a:defRPr sz="1200"/>
            </a:lvl5pPr>
            <a:lvl6pPr marL="3047591" indent="0">
              <a:buNone/>
              <a:defRPr sz="1200"/>
            </a:lvl6pPr>
            <a:lvl7pPr marL="3657109" indent="0">
              <a:buNone/>
              <a:defRPr sz="1200"/>
            </a:lvl7pPr>
            <a:lvl8pPr marL="4266628" indent="0">
              <a:buNone/>
              <a:defRPr sz="1200"/>
            </a:lvl8pPr>
            <a:lvl9pPr marL="48761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lIns="91428" tIns="45714" rIns="91428" bIns="45714"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28" tIns="45714" rIns="91428" bIns="45714" rtlCol="0">
            <a:normAutofit/>
          </a:bodyPr>
          <a:lstStyle>
            <a:lvl1pPr marL="0" indent="0">
              <a:buNone/>
              <a:defRPr sz="4300"/>
            </a:lvl1pPr>
            <a:lvl2pPr marL="609518" indent="0">
              <a:buNone/>
              <a:defRPr sz="3700"/>
            </a:lvl2pPr>
            <a:lvl3pPr marL="1219036" indent="0">
              <a:buNone/>
              <a:defRPr sz="3200"/>
            </a:lvl3pPr>
            <a:lvl4pPr marL="1828555" indent="0">
              <a:buNone/>
              <a:defRPr sz="2700"/>
            </a:lvl4pPr>
            <a:lvl5pPr marL="2438073" indent="0">
              <a:buNone/>
              <a:defRPr sz="2700"/>
            </a:lvl5pPr>
            <a:lvl6pPr marL="3047591" indent="0">
              <a:buNone/>
              <a:defRPr sz="2700"/>
            </a:lvl6pPr>
            <a:lvl7pPr marL="3657109" indent="0">
              <a:buNone/>
              <a:defRPr sz="2700"/>
            </a:lvl7pPr>
            <a:lvl8pPr marL="4266628" indent="0">
              <a:buNone/>
              <a:defRPr sz="2700"/>
            </a:lvl8pPr>
            <a:lvl9pPr marL="4876146" indent="0">
              <a:buNone/>
              <a:defRPr sz="2700"/>
            </a:lvl9pPr>
          </a:lstStyle>
          <a:p>
            <a:pPr marL="0" marR="0" lvl="0" indent="0" algn="l" defTabSz="9142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 lIns="91428" tIns="45714" rIns="91428" bIns="45714"/>
          <a:lstStyle>
            <a:lvl1pPr marL="0" indent="0">
              <a:buNone/>
              <a:defRPr sz="1900"/>
            </a:lvl1pPr>
            <a:lvl2pPr marL="609518" indent="0">
              <a:buNone/>
              <a:defRPr sz="1600"/>
            </a:lvl2pPr>
            <a:lvl3pPr marL="1219036" indent="0">
              <a:buNone/>
              <a:defRPr sz="1300"/>
            </a:lvl3pPr>
            <a:lvl4pPr marL="1828555" indent="0">
              <a:buNone/>
              <a:defRPr sz="1200"/>
            </a:lvl4pPr>
            <a:lvl5pPr marL="2438073" indent="0">
              <a:buNone/>
              <a:defRPr sz="1200"/>
            </a:lvl5pPr>
            <a:lvl6pPr marL="3047591" indent="0">
              <a:buNone/>
              <a:defRPr sz="1200"/>
            </a:lvl6pPr>
            <a:lvl7pPr marL="3657109" indent="0">
              <a:buNone/>
              <a:defRPr sz="1200"/>
            </a:lvl7pPr>
            <a:lvl8pPr marL="4266628" indent="0">
              <a:buNone/>
              <a:defRPr sz="1200"/>
            </a:lvl8pPr>
            <a:lvl9pPr marL="4876146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91428" tIns="45714" rIns="91428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91428" tIns="45714" rIns="91428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 lIns="91428" tIns="45714" rIns="91428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 lIns="91428" tIns="45714" rIns="91428" bIns="45714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258" indent="0" algn="ctr">
              <a:buNone/>
              <a:defRPr/>
            </a:lvl2pPr>
            <a:lvl3pPr marL="1076516" indent="0" algn="ctr">
              <a:buNone/>
              <a:defRPr/>
            </a:lvl3pPr>
            <a:lvl4pPr marL="1614774" indent="0" algn="ctr">
              <a:buNone/>
              <a:defRPr/>
            </a:lvl4pPr>
            <a:lvl5pPr marL="2153031" indent="0" algn="ctr">
              <a:buNone/>
              <a:defRPr/>
            </a:lvl5pPr>
            <a:lvl6pPr marL="2691289" indent="0" algn="ctr">
              <a:buNone/>
              <a:defRPr/>
            </a:lvl6pPr>
            <a:lvl7pPr marL="3229548" indent="0" algn="ctr">
              <a:buNone/>
              <a:defRPr/>
            </a:lvl7pPr>
            <a:lvl8pPr marL="3767806" indent="0" algn="ctr">
              <a:buNone/>
              <a:defRPr/>
            </a:lvl8pPr>
            <a:lvl9pPr marL="4306064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353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934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6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8258" indent="0">
              <a:buNone/>
              <a:defRPr sz="2100"/>
            </a:lvl2pPr>
            <a:lvl3pPr marL="1076516" indent="0">
              <a:buNone/>
              <a:defRPr sz="1900"/>
            </a:lvl3pPr>
            <a:lvl4pPr marL="1614774" indent="0">
              <a:buNone/>
              <a:defRPr sz="1600"/>
            </a:lvl4pPr>
            <a:lvl5pPr marL="2153031" indent="0">
              <a:buNone/>
              <a:defRPr sz="1600"/>
            </a:lvl5pPr>
            <a:lvl6pPr marL="2691289" indent="0">
              <a:buNone/>
              <a:defRPr sz="1600"/>
            </a:lvl6pPr>
            <a:lvl7pPr marL="3229548" indent="0">
              <a:buNone/>
              <a:defRPr sz="1600"/>
            </a:lvl7pPr>
            <a:lvl8pPr marL="3767806" indent="0">
              <a:buNone/>
              <a:defRPr sz="1600"/>
            </a:lvl8pPr>
            <a:lvl9pPr marL="4306064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3050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97860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258" indent="0">
              <a:buNone/>
              <a:defRPr sz="2300" b="1"/>
            </a:lvl2pPr>
            <a:lvl3pPr marL="1076516" indent="0">
              <a:buNone/>
              <a:defRPr sz="2100" b="1"/>
            </a:lvl3pPr>
            <a:lvl4pPr marL="1614774" indent="0">
              <a:buNone/>
              <a:defRPr sz="1900" b="1"/>
            </a:lvl4pPr>
            <a:lvl5pPr marL="2153031" indent="0">
              <a:buNone/>
              <a:defRPr sz="1900" b="1"/>
            </a:lvl5pPr>
            <a:lvl6pPr marL="2691289" indent="0">
              <a:buNone/>
              <a:defRPr sz="1900" b="1"/>
            </a:lvl6pPr>
            <a:lvl7pPr marL="3229548" indent="0">
              <a:buNone/>
              <a:defRPr sz="1900" b="1"/>
            </a:lvl7pPr>
            <a:lvl8pPr marL="3767806" indent="0">
              <a:buNone/>
              <a:defRPr sz="1900" b="1"/>
            </a:lvl8pPr>
            <a:lvl9pPr marL="430606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258" indent="0">
              <a:buNone/>
              <a:defRPr sz="2300" b="1"/>
            </a:lvl2pPr>
            <a:lvl3pPr marL="1076516" indent="0">
              <a:buNone/>
              <a:defRPr sz="2100" b="1"/>
            </a:lvl3pPr>
            <a:lvl4pPr marL="1614774" indent="0">
              <a:buNone/>
              <a:defRPr sz="1900" b="1"/>
            </a:lvl4pPr>
            <a:lvl5pPr marL="2153031" indent="0">
              <a:buNone/>
              <a:defRPr sz="1900" b="1"/>
            </a:lvl5pPr>
            <a:lvl6pPr marL="2691289" indent="0">
              <a:buNone/>
              <a:defRPr sz="1900" b="1"/>
            </a:lvl6pPr>
            <a:lvl7pPr marL="3229548" indent="0">
              <a:buNone/>
              <a:defRPr sz="1900" b="1"/>
            </a:lvl7pPr>
            <a:lvl8pPr marL="3767806" indent="0">
              <a:buNone/>
              <a:defRPr sz="1900" b="1"/>
            </a:lvl8pPr>
            <a:lvl9pPr marL="4306064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5360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628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005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3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8258" indent="0">
              <a:buNone/>
              <a:defRPr sz="1400"/>
            </a:lvl2pPr>
            <a:lvl3pPr marL="1076516" indent="0">
              <a:buNone/>
              <a:defRPr sz="1200"/>
            </a:lvl3pPr>
            <a:lvl4pPr marL="1614774" indent="0">
              <a:buNone/>
              <a:defRPr sz="1000"/>
            </a:lvl4pPr>
            <a:lvl5pPr marL="2153031" indent="0">
              <a:buNone/>
              <a:defRPr sz="1000"/>
            </a:lvl5pPr>
            <a:lvl6pPr marL="2691289" indent="0">
              <a:buNone/>
              <a:defRPr sz="1000"/>
            </a:lvl6pPr>
            <a:lvl7pPr marL="3229548" indent="0">
              <a:buNone/>
              <a:defRPr sz="1000"/>
            </a:lvl7pPr>
            <a:lvl8pPr marL="3767806" indent="0">
              <a:buNone/>
              <a:defRPr sz="1000"/>
            </a:lvl8pPr>
            <a:lvl9pPr marL="430606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7425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1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8258" indent="0">
              <a:buNone/>
              <a:defRPr sz="3300"/>
            </a:lvl2pPr>
            <a:lvl3pPr marL="1076516" indent="0">
              <a:buNone/>
              <a:defRPr sz="2800"/>
            </a:lvl3pPr>
            <a:lvl4pPr marL="1614774" indent="0">
              <a:buNone/>
              <a:defRPr sz="2300"/>
            </a:lvl4pPr>
            <a:lvl5pPr marL="2153031" indent="0">
              <a:buNone/>
              <a:defRPr sz="2300"/>
            </a:lvl5pPr>
            <a:lvl6pPr marL="2691289" indent="0">
              <a:buNone/>
              <a:defRPr sz="2300"/>
            </a:lvl6pPr>
            <a:lvl7pPr marL="3229548" indent="0">
              <a:buNone/>
              <a:defRPr sz="2300"/>
            </a:lvl7pPr>
            <a:lvl8pPr marL="3767806" indent="0">
              <a:buNone/>
              <a:defRPr sz="2300"/>
            </a:lvl8pPr>
            <a:lvl9pPr marL="4306064" indent="0">
              <a:buNone/>
              <a:defRPr sz="23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8258" indent="0">
              <a:buNone/>
              <a:defRPr sz="1400"/>
            </a:lvl2pPr>
            <a:lvl3pPr marL="1076516" indent="0">
              <a:buNone/>
              <a:defRPr sz="1200"/>
            </a:lvl3pPr>
            <a:lvl4pPr marL="1614774" indent="0">
              <a:buNone/>
              <a:defRPr sz="1000"/>
            </a:lvl4pPr>
            <a:lvl5pPr marL="2153031" indent="0">
              <a:buNone/>
              <a:defRPr sz="1000"/>
            </a:lvl5pPr>
            <a:lvl6pPr marL="2691289" indent="0">
              <a:buNone/>
              <a:defRPr sz="1000"/>
            </a:lvl6pPr>
            <a:lvl7pPr marL="3229548" indent="0">
              <a:buNone/>
              <a:defRPr sz="1000"/>
            </a:lvl7pPr>
            <a:lvl8pPr marL="3767806" indent="0">
              <a:buNone/>
              <a:defRPr sz="1000"/>
            </a:lvl8pPr>
            <a:lvl9pPr marL="430606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8163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463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4599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330" indent="0" algn="ctr">
              <a:buNone/>
              <a:defRPr/>
            </a:lvl2pPr>
            <a:lvl3pPr marL="1076660" indent="0" algn="ctr">
              <a:buNone/>
              <a:defRPr/>
            </a:lvl3pPr>
            <a:lvl4pPr marL="1614990" indent="0" algn="ctr">
              <a:buNone/>
              <a:defRPr/>
            </a:lvl4pPr>
            <a:lvl5pPr marL="2153320" indent="0" algn="ctr">
              <a:buNone/>
              <a:defRPr/>
            </a:lvl5pPr>
            <a:lvl6pPr marL="2691650" indent="0" algn="ctr">
              <a:buNone/>
              <a:defRPr/>
            </a:lvl6pPr>
            <a:lvl7pPr marL="3229981" indent="0" algn="ctr">
              <a:buNone/>
              <a:defRPr/>
            </a:lvl7pPr>
            <a:lvl8pPr marL="3768311" indent="0" algn="ctr">
              <a:buNone/>
              <a:defRPr/>
            </a:lvl8pPr>
            <a:lvl9pPr marL="4306641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2741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6682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8330" indent="0">
              <a:buNone/>
              <a:defRPr sz="2100"/>
            </a:lvl2pPr>
            <a:lvl3pPr marL="1076660" indent="0">
              <a:buNone/>
              <a:defRPr sz="1900"/>
            </a:lvl3pPr>
            <a:lvl4pPr marL="1614990" indent="0">
              <a:buNone/>
              <a:defRPr sz="1600"/>
            </a:lvl4pPr>
            <a:lvl5pPr marL="2153320" indent="0">
              <a:buNone/>
              <a:defRPr sz="1600"/>
            </a:lvl5pPr>
            <a:lvl6pPr marL="2691650" indent="0">
              <a:buNone/>
              <a:defRPr sz="1600"/>
            </a:lvl6pPr>
            <a:lvl7pPr marL="3229981" indent="0">
              <a:buNone/>
              <a:defRPr sz="1600"/>
            </a:lvl7pPr>
            <a:lvl8pPr marL="3768311" indent="0">
              <a:buNone/>
              <a:defRPr sz="1600"/>
            </a:lvl8pPr>
            <a:lvl9pPr marL="4306641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4700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8612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330" indent="0">
              <a:buNone/>
              <a:defRPr sz="2300" b="1"/>
            </a:lvl2pPr>
            <a:lvl3pPr marL="1076660" indent="0">
              <a:buNone/>
              <a:defRPr sz="2100" b="1"/>
            </a:lvl3pPr>
            <a:lvl4pPr marL="1614990" indent="0">
              <a:buNone/>
              <a:defRPr sz="1900" b="1"/>
            </a:lvl4pPr>
            <a:lvl5pPr marL="2153320" indent="0">
              <a:buNone/>
              <a:defRPr sz="1900" b="1"/>
            </a:lvl5pPr>
            <a:lvl6pPr marL="2691650" indent="0">
              <a:buNone/>
              <a:defRPr sz="1900" b="1"/>
            </a:lvl6pPr>
            <a:lvl7pPr marL="3229981" indent="0">
              <a:buNone/>
              <a:defRPr sz="1900" b="1"/>
            </a:lvl7pPr>
            <a:lvl8pPr marL="3768311" indent="0">
              <a:buNone/>
              <a:defRPr sz="1900" b="1"/>
            </a:lvl8pPr>
            <a:lvl9pPr marL="4306641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738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486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700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28153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1"/>
            <a:ext cx="7315200" cy="56673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8330" indent="0">
              <a:buNone/>
              <a:defRPr sz="3300"/>
            </a:lvl2pPr>
            <a:lvl3pPr marL="1076660" indent="0">
              <a:buNone/>
              <a:defRPr sz="2800"/>
            </a:lvl3pPr>
            <a:lvl4pPr marL="1614990" indent="0">
              <a:buNone/>
              <a:defRPr sz="2300"/>
            </a:lvl4pPr>
            <a:lvl5pPr marL="2153320" indent="0">
              <a:buNone/>
              <a:defRPr sz="2300"/>
            </a:lvl5pPr>
            <a:lvl6pPr marL="2691650" indent="0">
              <a:buNone/>
              <a:defRPr sz="2300"/>
            </a:lvl6pPr>
            <a:lvl7pPr marL="3229981" indent="0">
              <a:buNone/>
              <a:defRPr sz="2300"/>
            </a:lvl7pPr>
            <a:lvl8pPr marL="3768311" indent="0">
              <a:buNone/>
              <a:defRPr sz="2300"/>
            </a:lvl8pPr>
            <a:lvl9pPr marL="4306641" indent="0">
              <a:buNone/>
              <a:defRPr sz="23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9"/>
            <a:ext cx="7315200" cy="804862"/>
          </a:xfrm>
        </p:spPr>
        <p:txBody>
          <a:bodyPr/>
          <a:lstStyle>
            <a:lvl1pPr marL="0" indent="0">
              <a:buNone/>
              <a:defRPr sz="1600"/>
            </a:lvl1pPr>
            <a:lvl2pPr marL="538330" indent="0">
              <a:buNone/>
              <a:defRPr sz="1400"/>
            </a:lvl2pPr>
            <a:lvl3pPr marL="1076660" indent="0">
              <a:buNone/>
              <a:defRPr sz="1200"/>
            </a:lvl3pPr>
            <a:lvl4pPr marL="1614990" indent="0">
              <a:buNone/>
              <a:defRPr sz="1000"/>
            </a:lvl4pPr>
            <a:lvl5pPr marL="2153320" indent="0">
              <a:buNone/>
              <a:defRPr sz="1000"/>
            </a:lvl5pPr>
            <a:lvl6pPr marL="2691650" indent="0">
              <a:buNone/>
              <a:defRPr sz="1000"/>
            </a:lvl6pPr>
            <a:lvl7pPr marL="3229981" indent="0">
              <a:buNone/>
              <a:defRPr sz="1000"/>
            </a:lvl7pPr>
            <a:lvl8pPr marL="3768311" indent="0">
              <a:buNone/>
              <a:defRPr sz="1000"/>
            </a:lvl8pPr>
            <a:lvl9pPr marL="430664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999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5501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35876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39" indent="0" algn="ctr">
              <a:buNone/>
              <a:defRPr sz="2000"/>
            </a:lvl2pPr>
            <a:lvl3pPr marL="914277" indent="0" algn="ctr">
              <a:buNone/>
              <a:defRPr sz="1800"/>
            </a:lvl3pPr>
            <a:lvl4pPr marL="1371416" indent="0" algn="ctr">
              <a:buNone/>
              <a:defRPr sz="1600"/>
            </a:lvl4pPr>
            <a:lvl5pPr marL="1828555" indent="0" algn="ctr">
              <a:buNone/>
              <a:defRPr sz="1600"/>
            </a:lvl5pPr>
            <a:lvl6pPr marL="2285693" indent="0" algn="ctr">
              <a:buNone/>
              <a:defRPr sz="1600"/>
            </a:lvl6pPr>
            <a:lvl7pPr marL="2742832" indent="0" algn="ctr">
              <a:buNone/>
              <a:defRPr sz="1600"/>
            </a:lvl7pPr>
            <a:lvl8pPr marL="3199971" indent="0" algn="ctr">
              <a:buNone/>
              <a:defRPr sz="1600"/>
            </a:lvl8pPr>
            <a:lvl9pPr marL="3657109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6776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5219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1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37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058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6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9" indent="0">
              <a:buNone/>
              <a:defRPr sz="2000" b="1"/>
            </a:lvl2pPr>
            <a:lvl3pPr marL="914277" indent="0">
              <a:buNone/>
              <a:defRPr sz="1800" b="1"/>
            </a:lvl3pPr>
            <a:lvl4pPr marL="1371416" indent="0">
              <a:buNone/>
              <a:defRPr sz="1600" b="1"/>
            </a:lvl4pPr>
            <a:lvl5pPr marL="1828555" indent="0">
              <a:buNone/>
              <a:defRPr sz="1600" b="1"/>
            </a:lvl5pPr>
            <a:lvl6pPr marL="2285693" indent="0">
              <a:buNone/>
              <a:defRPr sz="1600" b="1"/>
            </a:lvl6pPr>
            <a:lvl7pPr marL="2742832" indent="0">
              <a:buNone/>
              <a:defRPr sz="1600" b="1"/>
            </a:lvl7pPr>
            <a:lvl8pPr marL="3199971" indent="0">
              <a:buNone/>
              <a:defRPr sz="1600" b="1"/>
            </a:lvl8pPr>
            <a:lvl9pPr marL="36571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846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4601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1190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77" indent="0">
              <a:buNone/>
              <a:defRPr sz="1200"/>
            </a:lvl3pPr>
            <a:lvl4pPr marL="1371416" indent="0">
              <a:buNone/>
              <a:defRPr sz="1000"/>
            </a:lvl4pPr>
            <a:lvl5pPr marL="1828555" indent="0">
              <a:buNone/>
              <a:defRPr sz="1000"/>
            </a:lvl5pPr>
            <a:lvl6pPr marL="2285693" indent="0">
              <a:buNone/>
              <a:defRPr sz="1000"/>
            </a:lvl6pPr>
            <a:lvl7pPr marL="2742832" indent="0">
              <a:buNone/>
              <a:defRPr sz="1000"/>
            </a:lvl7pPr>
            <a:lvl8pPr marL="3199971" indent="0">
              <a:buNone/>
              <a:defRPr sz="1000"/>
            </a:lvl8pPr>
            <a:lvl9pPr marL="36571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240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77" indent="0">
              <a:buNone/>
              <a:defRPr sz="1200"/>
            </a:lvl3pPr>
            <a:lvl4pPr marL="1371416" indent="0">
              <a:buNone/>
              <a:defRPr sz="1000"/>
            </a:lvl4pPr>
            <a:lvl5pPr marL="1828555" indent="0">
              <a:buNone/>
              <a:defRPr sz="1000"/>
            </a:lvl5pPr>
            <a:lvl6pPr marL="2285693" indent="0">
              <a:buNone/>
              <a:defRPr sz="1000"/>
            </a:lvl6pPr>
            <a:lvl7pPr marL="2742832" indent="0">
              <a:buNone/>
              <a:defRPr sz="1000"/>
            </a:lvl7pPr>
            <a:lvl8pPr marL="3199971" indent="0">
              <a:buNone/>
              <a:defRPr sz="1000"/>
            </a:lvl8pPr>
            <a:lvl9pPr marL="36571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9047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027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72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77" indent="0">
              <a:buNone/>
              <a:defRPr sz="1200"/>
            </a:lvl3pPr>
            <a:lvl4pPr marL="1371416" indent="0">
              <a:buNone/>
              <a:defRPr sz="1000"/>
            </a:lvl4pPr>
            <a:lvl5pPr marL="1828555" indent="0">
              <a:buNone/>
              <a:defRPr sz="1000"/>
            </a:lvl5pPr>
            <a:lvl6pPr marL="2285693" indent="0">
              <a:buNone/>
              <a:defRPr sz="1000"/>
            </a:lvl6pPr>
            <a:lvl7pPr marL="2742832" indent="0">
              <a:buNone/>
              <a:defRPr sz="1000"/>
            </a:lvl7pPr>
            <a:lvl8pPr marL="3199971" indent="0">
              <a:buNone/>
              <a:defRPr sz="1000"/>
            </a:lvl8pPr>
            <a:lvl9pPr marL="36571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9" indent="0">
              <a:buNone/>
              <a:defRPr sz="2800"/>
            </a:lvl2pPr>
            <a:lvl3pPr marL="914277" indent="0">
              <a:buNone/>
              <a:defRPr sz="2400"/>
            </a:lvl3pPr>
            <a:lvl4pPr marL="1371416" indent="0">
              <a:buNone/>
              <a:defRPr sz="2000"/>
            </a:lvl4pPr>
            <a:lvl5pPr marL="1828555" indent="0">
              <a:buNone/>
              <a:defRPr sz="2000"/>
            </a:lvl5pPr>
            <a:lvl6pPr marL="2285693" indent="0">
              <a:buNone/>
              <a:defRPr sz="2000"/>
            </a:lvl6pPr>
            <a:lvl7pPr marL="2742832" indent="0">
              <a:buNone/>
              <a:defRPr sz="2000"/>
            </a:lvl7pPr>
            <a:lvl8pPr marL="3199971" indent="0">
              <a:buNone/>
              <a:defRPr sz="2000"/>
            </a:lvl8pPr>
            <a:lvl9pPr marL="36571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9" indent="0">
              <a:buNone/>
              <a:defRPr sz="1400"/>
            </a:lvl2pPr>
            <a:lvl3pPr marL="914277" indent="0">
              <a:buNone/>
              <a:defRPr sz="1200"/>
            </a:lvl3pPr>
            <a:lvl4pPr marL="1371416" indent="0">
              <a:buNone/>
              <a:defRPr sz="1000"/>
            </a:lvl4pPr>
            <a:lvl5pPr marL="1828555" indent="0">
              <a:buNone/>
              <a:defRPr sz="1000"/>
            </a:lvl5pPr>
            <a:lvl6pPr marL="2285693" indent="0">
              <a:buNone/>
              <a:defRPr sz="1000"/>
            </a:lvl6pPr>
            <a:lvl7pPr marL="2742832" indent="0">
              <a:buNone/>
              <a:defRPr sz="1000"/>
            </a:lvl7pPr>
            <a:lvl8pPr marL="3199971" indent="0">
              <a:buNone/>
              <a:defRPr sz="1000"/>
            </a:lvl8pPr>
            <a:lvl9pPr marL="36571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pPr/>
              <a:t>2025/1/20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2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9" indent="-228569" algn="l" defTabSz="9142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8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7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4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3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2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1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9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9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13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2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41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55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569" indent="-228569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8" indent="-22856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7" indent="-22856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6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124" indent="-228569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263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2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1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9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9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13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27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41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55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139" indent="-457139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467" indent="-380949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796" indent="-304759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14" indent="-304759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832" indent="-304759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350" indent="-304759" algn="l" defTabSz="1219036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869" indent="-304759" algn="l" defTabSz="1219036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387" indent="-304759" algn="l" defTabSz="1219036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905" indent="-304759" algn="l" defTabSz="1219036" rtl="0" eaLnBrk="1" latinLnBrk="0" hangingPunct="1">
        <a:spcBef>
          <a:spcPts val="13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8" algn="l" defTabSz="12190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36" algn="l" defTabSz="12190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55" algn="l" defTabSz="12190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73" algn="l" defTabSz="12190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91" algn="l" defTabSz="12190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109" algn="l" defTabSz="12190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628" algn="l" defTabSz="12190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46" algn="l" defTabSz="121903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52" tIns="53826" rIns="107652" bIns="5382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52" tIns="53826" rIns="107652" bIns="5382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52" tIns="53826" rIns="107652" bIns="5382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52" tIns="53826" rIns="107652" bIns="5382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52" tIns="53826" rIns="107652" bIns="5382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467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8258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6516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14774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53031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3192" indent="-403192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4176" indent="-335398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5160" indent="-268794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2749" indent="-268794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21526" indent="-268794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60418" indent="-269129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8677" indent="-269129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6935" indent="-269129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5194" indent="-269129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5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258" algn="l" defTabSz="10765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516" algn="l" defTabSz="10765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774" algn="l" defTabSz="10765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3031" algn="l" defTabSz="10765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1289" algn="l" defTabSz="10765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9548" algn="l" defTabSz="10765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7806" algn="l" defTabSz="10765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6064" algn="l" defTabSz="1076516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29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29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7666" tIns="53833" rIns="107666" bIns="5383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646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5pPr>
      <a:lvl6pPr marL="53833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6pPr>
      <a:lvl7pPr marL="107666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7pPr>
      <a:lvl8pPr marL="161499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8pPr>
      <a:lvl9pPr marL="2153320" algn="ctr" rtl="0" fontAlgn="base">
        <a:spcBef>
          <a:spcPct val="0"/>
        </a:spcBef>
        <a:spcAft>
          <a:spcPct val="0"/>
        </a:spcAft>
        <a:defRPr sz="5200">
          <a:solidFill>
            <a:schemeClr val="tx2"/>
          </a:solidFill>
          <a:latin typeface="Arial" charset="0"/>
        </a:defRPr>
      </a:lvl9pPr>
    </p:titleStyle>
    <p:bodyStyle>
      <a:lvl1pPr marL="403246" indent="-403246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4293" indent="-335443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5340" indent="-26883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3001" indent="-268830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21850" indent="-268830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60815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914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7476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5807" indent="-269165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33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66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99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332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1650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998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831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6641" algn="l" defTabSz="107666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2025/1/20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6364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l" defTabSz="9142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9" indent="-228569" algn="l" defTabSz="9142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8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7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86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24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63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02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41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79" indent="-228569" algn="l" defTabSz="9142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9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7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16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55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93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32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71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09" algn="l" defTabSz="9142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4.jpeg"/><Relationship Id="rId7" Type="http://schemas.openxmlformats.org/officeDocument/2006/relationships/image" Target="../media/image8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7.wmf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microsoft.com/office/2007/relationships/hdphoto" Target="../media/hdphoto2.wdp"/><Relationship Id="rId3" Type="http://schemas.openxmlformats.org/officeDocument/2006/relationships/image" Target="../media/image20.png"/><Relationship Id="rId21" Type="http://schemas.openxmlformats.org/officeDocument/2006/relationships/image" Target="../media/image36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11.xml"/><Relationship Id="rId16" Type="http://schemas.microsoft.com/office/2007/relationships/hdphoto" Target="../media/hdphoto1.wdp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11" Type="http://schemas.openxmlformats.org/officeDocument/2006/relationships/image" Target="../media/image28.gif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10" Type="http://schemas.openxmlformats.org/officeDocument/2006/relationships/image" Target="../media/image27.png"/><Relationship Id="rId19" Type="http://schemas.openxmlformats.org/officeDocument/2006/relationships/image" Target="../media/image34.gif"/><Relationship Id="rId4" Type="http://schemas.openxmlformats.org/officeDocument/2006/relationships/image" Target="../media/image21.png"/><Relationship Id="rId9" Type="http://schemas.openxmlformats.org/officeDocument/2006/relationships/image" Target="../media/image26.gif"/><Relationship Id="rId1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4.jpeg"/><Relationship Id="rId7" Type="http://schemas.openxmlformats.org/officeDocument/2006/relationships/image" Target="../media/image9.gif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gif"/><Relationship Id="rId5" Type="http://schemas.openxmlformats.org/officeDocument/2006/relationships/image" Target="../media/image7.wmf"/><Relationship Id="rId10" Type="http://schemas.openxmlformats.org/officeDocument/2006/relationships/image" Target="../media/image11.wmf"/><Relationship Id="rId4" Type="http://schemas.openxmlformats.org/officeDocument/2006/relationships/image" Target="../media/image5.png"/><Relationship Id="rId9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4.jpeg"/><Relationship Id="rId7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8.gif"/><Relationship Id="rId5" Type="http://schemas.openxmlformats.org/officeDocument/2006/relationships/image" Target="../media/image7.wmf"/><Relationship Id="rId4" Type="http://schemas.openxmlformats.org/officeDocument/2006/relationships/image" Target="../media/image5.pn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0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2928"/>
            <a:ext cx="7518400" cy="513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8" tIns="53818" rIns="107638" bIns="538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FF0066"/>
                </a:solidFill>
                <a:latin typeface="Times New Roman" pitchFamily="18" charset="0"/>
              </a:rPr>
              <a:t>TRƯỜNG TIỂU HỌC SỐ 2 THỊ TRẤN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204510"/>
            <a:ext cx="1430266" cy="185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624200" y="3257551"/>
            <a:ext cx="8684402" cy="57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8" tIns="53818" rIns="107638" bIns="538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30" y="1543052"/>
            <a:ext cx="8592457" cy="1494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8" tIns="53818" rIns="107638" bIns="5381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45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86" y="5312194"/>
            <a:ext cx="4475238" cy="66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38" tIns="53818" rIns="107638" bIns="5381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 smtClean="0">
                <a:solidFill>
                  <a:srgbClr val="FF0066"/>
                </a:solidFill>
                <a:latin typeface="Times New Roman" pitchFamily="18" charset="0"/>
              </a:rPr>
              <a:t>Điểm</a:t>
            </a:r>
            <a:r>
              <a:rPr lang="en-US" altLang="en-US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 smtClean="0">
                <a:solidFill>
                  <a:srgbClr val="FF0066"/>
                </a:solidFill>
                <a:latin typeface="Times New Roman" pitchFamily="18" charset="0"/>
              </a:rPr>
              <a:t>trường</a:t>
            </a:r>
            <a:r>
              <a:rPr lang="en-US" altLang="en-US" b="1" i="1" dirty="0" smtClean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b="1" i="1" dirty="0" err="1" smtClean="0">
                <a:solidFill>
                  <a:srgbClr val="FF0066"/>
                </a:solidFill>
                <a:latin typeface="Times New Roman" pitchFamily="18" charset="0"/>
              </a:rPr>
              <a:t>Chạm</a:t>
            </a:r>
            <a:r>
              <a:rPr lang="en-US" altLang="en-US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b="1" i="1" dirty="0" err="1" smtClean="0">
                <a:solidFill>
                  <a:srgbClr val="FF0066"/>
                </a:solidFill>
                <a:latin typeface="Times New Roman" pitchFamily="18" charset="0"/>
              </a:rPr>
              <a:t>Cả</a:t>
            </a:r>
            <a:endParaRPr lang="en-US" altLang="en-US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i="1" dirty="0" err="1">
                <a:solidFill>
                  <a:srgbClr val="FF0066"/>
                </a:solidFill>
                <a:latin typeface="Times New Roman" pitchFamily="18" charset="0"/>
              </a:rPr>
              <a:t>Lớp</a:t>
            </a:r>
            <a:r>
              <a:rPr lang="en-US" altLang="en-US" b="1" i="1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i="1" smtClean="0">
                <a:solidFill>
                  <a:srgbClr val="FF0066"/>
                </a:solidFill>
                <a:latin typeface="Times New Roman" pitchFamily="18" charset="0"/>
              </a:rPr>
              <a:t>2A1</a:t>
            </a:r>
            <a:endParaRPr lang="en-US" altLang="en-US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209" y="4457701"/>
            <a:ext cx="4206724" cy="15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8" y="311020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5" y="1085850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50" y="738190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58457" y="4478110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514" y="4000502"/>
            <a:ext cx="3013710" cy="215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810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" y="1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6" y="1628776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4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6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5" name="Hexagon 4"/>
          <p:cNvSpPr/>
          <p:nvPr/>
        </p:nvSpPr>
        <p:spPr>
          <a:xfrm>
            <a:off x="3601616" y="1129004"/>
            <a:ext cx="6400799" cy="3946849"/>
          </a:xfrm>
          <a:prstGeom prst="hex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4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738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" y="1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36940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-1395451" y="-37998"/>
            <a:ext cx="8592457" cy="80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160" eaLnBrk="1" fontAlgn="base" hangingPunct="1">
              <a:spcAft>
                <a:spcPct val="0"/>
              </a:spcAft>
              <a:defRPr/>
            </a:pP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Tìm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hiểu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38" name="矩形 7"/>
          <p:cNvSpPr/>
          <p:nvPr/>
        </p:nvSpPr>
        <p:spPr>
          <a:xfrm>
            <a:off x="1772061" y="833500"/>
            <a:ext cx="9795510" cy="675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1.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về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những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ngày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hè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9" name="TextBox 9"/>
          <p:cNvSpPr txBox="1"/>
          <p:nvPr/>
        </p:nvSpPr>
        <p:spPr>
          <a:xfrm>
            <a:off x="1308827" y="1641712"/>
            <a:ext cx="10721975" cy="1569693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kể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: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Cái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cũng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nghỉ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nằm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ngẫm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nghĩ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buồn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vì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vắng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 smtClean="0">
                <a:solidFill>
                  <a:srgbClr val="0070C0"/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.</a:t>
            </a:r>
            <a:endParaRPr lang="en-US" altLang="zh-CN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53" name="矩形 10"/>
          <p:cNvSpPr/>
          <p:nvPr/>
        </p:nvSpPr>
        <p:spPr>
          <a:xfrm>
            <a:off x="1468671" y="3203210"/>
            <a:ext cx="9686290" cy="5852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2.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Tiếng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cuối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báo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hiệu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điều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gì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7" name="TextBox 12"/>
          <p:cNvSpPr txBox="1"/>
          <p:nvPr/>
        </p:nvSpPr>
        <p:spPr>
          <a:xfrm>
            <a:off x="776288" y="3791886"/>
            <a:ext cx="10977562" cy="831029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    Tiếng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trường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áo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hiệu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bước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mới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bắt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đầu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8" grpId="1" animBg="1"/>
      <p:bldP spid="38" grpId="2"/>
      <p:bldP spid="39" grpId="0"/>
      <p:bldP spid="53" grpId="1" animBg="1"/>
      <p:bldP spid="53" grpId="2"/>
      <p:bldP spid="57" grpId="1"/>
      <p:bldP spid="57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" y="1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Calibri" panose="020F0502020204030204"/>
              <a:ea typeface="等线" panose="02010600030101010101" pitchFamily="2" charset="-122"/>
            </a:endParaRPr>
          </a:p>
        </p:txBody>
      </p:sp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4" y="-125095"/>
            <a:ext cx="1796415" cy="175831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F211F57-E2E8-40E6-8DE1-E350B9E6F4B4}"/>
              </a:ext>
            </a:extLst>
          </p:cNvPr>
          <p:cNvSpPr txBox="1"/>
          <p:nvPr/>
        </p:nvSpPr>
        <p:spPr>
          <a:xfrm>
            <a:off x="5470846" y="2841999"/>
            <a:ext cx="914400" cy="36940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-1395451" y="-37998"/>
            <a:ext cx="8592457" cy="80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160" eaLnBrk="1" fontAlgn="base" hangingPunct="1">
              <a:spcAft>
                <a:spcPct val="0"/>
              </a:spcAft>
              <a:defRPr/>
            </a:pP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Tìm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hiểu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  <p:sp>
        <p:nvSpPr>
          <p:cNvPr id="60" name="矩形 10"/>
          <p:cNvSpPr/>
          <p:nvPr/>
        </p:nvSpPr>
        <p:spPr>
          <a:xfrm>
            <a:off x="1105270" y="3031944"/>
            <a:ext cx="10198002" cy="8709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</a:t>
            </a:r>
            <a:r>
              <a:rPr lang="en-US" altLang="zh-CN" sz="3200" b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4. </a:t>
            </a:r>
            <a:r>
              <a:rPr lang="en-US" altLang="zh-CN" sz="3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Em</a:t>
            </a:r>
            <a:r>
              <a:rPr lang="en-US" altLang="zh-CN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tình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đối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thế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1" name="TextBox 12"/>
          <p:cNvSpPr txBox="1"/>
          <p:nvPr/>
        </p:nvSpPr>
        <p:spPr>
          <a:xfrm>
            <a:off x="1257710" y="4146436"/>
            <a:ext cx="9829389" cy="1569693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học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sinh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rất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gắn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bó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thân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thiết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với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trống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như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người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6" name="矩形 10"/>
          <p:cNvSpPr/>
          <p:nvPr/>
        </p:nvSpPr>
        <p:spPr>
          <a:xfrm>
            <a:off x="899128" y="1002896"/>
            <a:ext cx="10972236" cy="10113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   </a:t>
            </a:r>
            <a:r>
              <a:rPr lang="en-US" altLang="zh-CN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3. 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Khổ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thơ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nào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thấy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sinh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trò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chuyện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trống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trường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như</a:t>
            </a:r>
            <a:r>
              <a:rPr lang="en-US" altLang="zh-CN" sz="3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汉仪黑荔枝体简" panose="00020600040101010101" pitchFamily="18" charset="-122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2"/>
          <p:cNvSpPr txBox="1"/>
          <p:nvPr/>
        </p:nvSpPr>
        <p:spPr>
          <a:xfrm>
            <a:off x="1685925" y="2024726"/>
            <a:ext cx="9099550" cy="742543"/>
          </a:xfrm>
          <a:prstGeom prst="rect">
            <a:avLst/>
          </a:prstGeom>
          <a:noFill/>
          <a:ln>
            <a:noFill/>
          </a:ln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Khổ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thơ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thứ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hai</a:t>
            </a:r>
            <a:r>
              <a:rPr lang="en-US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Times New Roman" panose="02020603050405020304" pitchFamily="18" charset="0"/>
              <a:ea typeface="汉仪黑荔枝体简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6038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60" grpId="0" animBg="1"/>
      <p:bldP spid="60" grpId="1"/>
      <p:bldP spid="61" grpId="0"/>
      <p:bldP spid="61" grpId="1"/>
      <p:bldP spid="16" grpId="0"/>
      <p:bldP spid="17" grpId="0"/>
      <p:bldP spid="17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" y="1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6" y="1628776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4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6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29"/>
          <p:cNvSpPr/>
          <p:nvPr/>
        </p:nvSpPr>
        <p:spPr>
          <a:xfrm>
            <a:off x="1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8" name="2"/>
          <p:cNvSpPr/>
          <p:nvPr/>
        </p:nvSpPr>
        <p:spPr>
          <a:xfrm>
            <a:off x="3425188" y="716099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7" name="Group 41"/>
          <p:cNvGrpSpPr/>
          <p:nvPr/>
        </p:nvGrpSpPr>
        <p:grpSpPr>
          <a:xfrm>
            <a:off x="3479117" y="1017076"/>
            <a:ext cx="6916420" cy="1470182"/>
            <a:chOff x="86531" y="1130303"/>
            <a:chExt cx="2109019" cy="1406784"/>
          </a:xfrm>
        </p:grpSpPr>
        <p:sp>
          <p:nvSpPr>
            <p:cNvPr id="43" name="Hexagon 42"/>
            <p:cNvSpPr/>
            <p:nvPr/>
          </p:nvSpPr>
          <p:spPr>
            <a:xfrm>
              <a:off x="86531" y="1130303"/>
              <a:ext cx="2109019" cy="140678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677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00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40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Vận</a:t>
              </a:r>
              <a:r>
                <a:rPr lang="en-US" sz="40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dụng</a:t>
              </a:r>
              <a:endParaRPr lang="en-US" sz="4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  <p:grpSp>
        <p:nvGrpSpPr>
          <p:cNvPr id="14" name="Group 5"/>
          <p:cNvGrpSpPr/>
          <p:nvPr/>
        </p:nvGrpSpPr>
        <p:grpSpPr>
          <a:xfrm>
            <a:off x="2771192" y="2700020"/>
            <a:ext cx="8826759" cy="1832610"/>
            <a:chOff x="68499" y="1157225"/>
            <a:chExt cx="2361497" cy="1753583"/>
          </a:xfrm>
        </p:grpSpPr>
        <p:sp>
          <p:nvSpPr>
            <p:cNvPr id="8" name="Hexagon 7"/>
            <p:cNvSpPr/>
            <p:nvPr/>
          </p:nvSpPr>
          <p:spPr>
            <a:xfrm>
              <a:off x="172324" y="1157225"/>
              <a:ext cx="2109019" cy="1753583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43"/>
            <p:cNvSpPr txBox="1"/>
            <p:nvPr/>
          </p:nvSpPr>
          <p:spPr>
            <a:xfrm>
              <a:off x="68499" y="1369884"/>
              <a:ext cx="2361497" cy="9129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3008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dirty="0" smtClean="0">
                  <a:solidFill>
                    <a:srgbClr val="FF0000"/>
                  </a:solidFill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      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Để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thể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hiện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tình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yêu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với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trường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,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lớp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học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mình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mỗi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chúng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ta </a:t>
              </a:r>
              <a:r>
                <a:rPr lang="en-US" sz="2800" b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cần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làm</a:t>
              </a:r>
              <a:r>
                <a:rPr lang="en-US" sz="2800" b="1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những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việc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800" b="1" dirty="0" err="1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gì</a:t>
              </a:r>
              <a:r>
                <a:rPr lang="en-US" sz="2800" b="1" dirty="0" smtClean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  <a:endParaRPr lang="en-US" sz="28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08784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210" y="2932782"/>
            <a:ext cx="4648200" cy="20764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1"/>
            <a:ext cx="2625436" cy="23673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457200"/>
            <a:ext cx="2133600" cy="11430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0" t="3219" r="8518" b="3030"/>
          <a:stretch/>
        </p:blipFill>
        <p:spPr>
          <a:xfrm>
            <a:off x="1961371" y="1083231"/>
            <a:ext cx="1409701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4" r="33795" b="6665"/>
          <a:stretch/>
        </p:blipFill>
        <p:spPr>
          <a:xfrm>
            <a:off x="9906000" y="3725955"/>
            <a:ext cx="2286001" cy="12832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869" y="43896"/>
            <a:ext cx="1257300" cy="18253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78"/>
          <a:stretch/>
        </p:blipFill>
        <p:spPr>
          <a:xfrm>
            <a:off x="1312718" y="4500236"/>
            <a:ext cx="2058354" cy="1676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744" y="5570757"/>
            <a:ext cx="1137329" cy="91521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1"/>
            <a:ext cx="1039920" cy="72298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51" y="2209800"/>
            <a:ext cx="967849" cy="61479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61" y="398960"/>
            <a:ext cx="2153327" cy="1572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10" y="533843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1" y="2772301"/>
            <a:ext cx="1048683" cy="8127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4000" b="89935" l="10000" r="90000">
                        <a14:foregroundMark x1="42907" y1="33161" x2="47442" y2="33161"/>
                        <a14:foregroundMark x1="45465" y1="31484" x2="45465" y2="314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111" r="31111"/>
          <a:stretch/>
        </p:blipFill>
        <p:spPr>
          <a:xfrm>
            <a:off x="4978210" y="4817476"/>
            <a:ext cx="1295400" cy="1905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0594" y="-36115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3362114" y="4971333"/>
            <a:ext cx="1426110" cy="13716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5"/>
            <a:ext cx="1295400" cy="1447801"/>
          </a:xfrm>
          <a:prstGeom prst="rect">
            <a:avLst/>
          </a:prstGeom>
        </p:spPr>
      </p:pic>
      <p:sp>
        <p:nvSpPr>
          <p:cNvPr id="24" name="WordArt 3"/>
          <p:cNvSpPr>
            <a:spLocks noChangeArrowheads="1" noChangeShapeType="1" noTextEdit="1"/>
          </p:cNvSpPr>
          <p:nvPr/>
        </p:nvSpPr>
        <p:spPr bwMode="auto">
          <a:xfrm>
            <a:off x="1819468" y="2128189"/>
            <a:ext cx="8210940" cy="10762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</a:t>
            </a:r>
            <a:r>
              <a:rPr lang="vi-VN" sz="5700" kern="10" dirty="0" smtClean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GIÁO </a:t>
            </a:r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VÀ CÁC EM</a:t>
            </a:r>
            <a:endParaRPr lang="en-US" sz="57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5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204509"/>
            <a:ext cx="1430266" cy="185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546425" y="2264733"/>
            <a:ext cx="11000899" cy="162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160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 defTabSz="685160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endParaRPr lang="en-US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-1101014" y="1016626"/>
            <a:ext cx="8592457" cy="80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160" eaLnBrk="1" fontAlgn="base" hangingPunct="1">
              <a:spcAft>
                <a:spcPct val="0"/>
              </a:spcAft>
              <a:defRPr/>
            </a:pP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Khởi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động</a:t>
            </a:r>
            <a:endParaRPr lang="en-US" sz="45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8327" y="311019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9" y="738189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58457" y="4478109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514" y="4000501"/>
            <a:ext cx="3013710" cy="215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2133025"/>
              </p:ext>
            </p:extLst>
          </p:nvPr>
        </p:nvGraphicFramePr>
        <p:xfrm>
          <a:off x="2263504" y="4864466"/>
          <a:ext cx="2084562" cy="8954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3" name="Packager Shell Object" showAsIcon="1" r:id="rId9" imgW="1496520" imgH="437400" progId="Package">
                  <p:embed/>
                </p:oleObj>
              </mc:Choice>
              <mc:Fallback>
                <p:oleObj name="Packager Shell Object" showAsIcon="1" r:id="rId9" imgW="1496520" imgH="4374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63504" y="4864466"/>
                        <a:ext cx="2084562" cy="8954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710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7" grpId="0"/>
      <p:bldP spid="205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204509"/>
            <a:ext cx="1430266" cy="185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89803" y="403600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9" y="738189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58457" y="4478109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435" y="4000501"/>
            <a:ext cx="3013710" cy="215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5869" y="469108"/>
            <a:ext cx="10659355" cy="4607718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415583" y="5076826"/>
            <a:ext cx="9107931" cy="1196975"/>
          </a:xfrm>
          <a:prstGeom prst="roundRect">
            <a:avLst/>
          </a:prstGeom>
          <a:solidFill>
            <a:srgbClr val="C0504D"/>
          </a:solidFill>
          <a:ln w="12700" cap="flat" cmpd="sng" algn="ctr">
            <a:solidFill>
              <a:srgbClr val="C0504D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r>
              <a:rPr lang="en-US" sz="32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2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kern="0" dirty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kern="0" dirty="0" err="1" smtClea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kern="0" dirty="0" smtClea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kern="0" dirty="0" err="1" smtClea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kern="0" dirty="0" smtClea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200" kern="0" dirty="0" err="1" smtClea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kern="0" dirty="0" smtClean="0">
                <a:solidFill>
                  <a:sysClr val="window" lastClr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kern="0" dirty="0">
              <a:solidFill>
                <a:sysClr val="window" lastClr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764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204509"/>
            <a:ext cx="1430266" cy="185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1328362" y="1339167"/>
            <a:ext cx="9344873" cy="1629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160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endParaRPr lang="en-US" sz="4400" b="1" dirty="0" smtClean="0">
              <a:solidFill>
                <a:srgbClr val="3333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85160" eaLnBrk="1" fontAlgn="base" hangingPunct="1">
              <a:spcBef>
                <a:spcPts val="1349"/>
              </a:spcBef>
              <a:spcAft>
                <a:spcPct val="0"/>
              </a:spcAft>
              <a:defRPr/>
            </a:pPr>
            <a:r>
              <a:rPr lang="en-US" sz="44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400" b="1" dirty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en-US" sz="44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400" b="1" dirty="0" err="1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400" b="1" dirty="0" smtClean="0"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565912" y="469107"/>
            <a:ext cx="9360235" cy="80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160" eaLnBrk="1" fontAlgn="base" hangingPunct="1">
              <a:spcAft>
                <a:spcPct val="0"/>
              </a:spcAft>
              <a:defRPr/>
            </a:pP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Thứ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Ba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ngày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15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tháng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10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năm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2024</a:t>
            </a:r>
            <a:endParaRPr lang="en-US" sz="45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89803" y="403600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9" y="738189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58457" y="4478109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514" y="4000501"/>
            <a:ext cx="3013710" cy="215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-382556" y="4275625"/>
            <a:ext cx="8592457" cy="801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160" eaLnBrk="1" fontAlgn="base" hangingPunct="1">
              <a:spcAft>
                <a:spcPct val="0"/>
              </a:spcAft>
              <a:defRPr/>
            </a:pP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Luyện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đọc</a:t>
            </a:r>
            <a:endParaRPr lang="en-US" sz="45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754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4"/>
            <a:ext cx="1305930" cy="1765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756075" y="128270"/>
            <a:ext cx="4687521" cy="70788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241081" y="901065"/>
            <a:ext cx="4785360" cy="4351655"/>
          </a:xfrm>
          <a:prstGeom prst="rect">
            <a:avLst/>
          </a:prstGeom>
        </p:spPr>
        <p:txBody>
          <a:bodyPr vert="horz" lIns="91428" tIns="45714" rIns="91428" bIns="45714" rtlCol="0">
            <a:normAutofit fontScale="25000" lnSpcReduction="20000"/>
          </a:bodyPr>
          <a:lstStyle>
            <a:lvl1pPr marL="228569" indent="-228569" algn="l" defTabSz="9142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08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847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99986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124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263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2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1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79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4010025" y="83615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(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0089" y="3924300"/>
            <a:ext cx="3432811" cy="2674378"/>
          </a:xfrm>
          <a:prstGeom prst="rect">
            <a:avLst/>
          </a:prstGeom>
        </p:spPr>
      </p:pic>
      <p:pic>
        <p:nvPicPr>
          <p:cNvPr id="2050" name="Picture 2" descr="C:\Users\nguye\Desktop\z4762810704409_f2efafcf6042611757d9d370e82f0bc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96" y="347345"/>
            <a:ext cx="3329305" cy="339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545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  <p:bldP spid="13" grpId="1" build="p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204509"/>
            <a:ext cx="1430266" cy="1859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2446" y="249891"/>
            <a:ext cx="1560910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46226" y="474040"/>
            <a:ext cx="1566863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9" y="738189"/>
            <a:ext cx="1104295" cy="1441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458457" y="4478109"/>
            <a:ext cx="1060752" cy="77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514" y="4000501"/>
            <a:ext cx="3013710" cy="2152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7"/>
          <p:cNvSpPr txBox="1">
            <a:spLocks noChangeArrowheads="1"/>
          </p:cNvSpPr>
          <p:nvPr/>
        </p:nvSpPr>
        <p:spPr bwMode="auto">
          <a:xfrm>
            <a:off x="1101010" y="2030018"/>
            <a:ext cx="10108875" cy="14936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52" tIns="53826" rIns="107652" bIns="53826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5160" eaLnBrk="1" fontAlgn="base" hangingPunct="1">
              <a:spcAft>
                <a:spcPct val="0"/>
              </a:spcAft>
              <a:defRPr/>
            </a:pP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         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Nghỉ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ngẫm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nghĩ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nghiêng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đầu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</a:t>
            </a:r>
          </a:p>
          <a:p>
            <a:pPr algn="ctr" defTabSz="685160" eaLnBrk="1" fontAlgn="base" hangingPunct="1">
              <a:spcAft>
                <a:spcPct val="0"/>
              </a:spcAft>
              <a:defRPr/>
            </a:pP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tưng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bừng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hả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trống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, </a:t>
            </a:r>
            <a:r>
              <a:rPr lang="en-US" sz="45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giọng </a:t>
            </a:r>
            <a:r>
              <a:rPr lang="en-US" sz="45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vang</a:t>
            </a:r>
            <a:r>
              <a:rPr lang="en-US" sz="45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12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2146041" y="1078797"/>
            <a:ext cx="8180508" cy="2800755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lvl="0" defTabSz="914400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defTabSz="914400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201" y="1227813"/>
            <a:ext cx="968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Parallelogram 11"/>
          <p:cNvSpPr/>
          <p:nvPr/>
        </p:nvSpPr>
        <p:spPr>
          <a:xfrm>
            <a:off x="6433897" y="2569353"/>
            <a:ext cx="79310" cy="485048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Parallelogram 13"/>
          <p:cNvSpPr/>
          <p:nvPr/>
        </p:nvSpPr>
        <p:spPr>
          <a:xfrm>
            <a:off x="6353582" y="1943275"/>
            <a:ext cx="59985" cy="434715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278" y="3194983"/>
            <a:ext cx="968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116" y="3178976"/>
            <a:ext cx="9683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 Box 3"/>
          <p:cNvSpPr txBox="1"/>
          <p:nvPr/>
        </p:nvSpPr>
        <p:spPr>
          <a:xfrm>
            <a:off x="2048615" y="4140434"/>
            <a:ext cx="6619523" cy="707874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r>
              <a:rPr lang="en-US" sz="40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4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4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1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12" grpId="0" animBg="1"/>
      <p:bldP spid="14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/>
          <a:srcRect l="46256" t="-41660" r="-22977" b="41660"/>
          <a:stretch>
            <a:fillRect/>
          </a:stretch>
        </p:blipFill>
        <p:spPr>
          <a:xfrm>
            <a:off x="241081" y="4832944"/>
            <a:ext cx="1305930" cy="1765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3756075" y="128270"/>
            <a:ext cx="4687521" cy="707886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Cái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endParaRPr lang="en-US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892175" y="1049337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Oval 5"/>
          <p:cNvSpPr/>
          <p:nvPr/>
        </p:nvSpPr>
        <p:spPr>
          <a:xfrm>
            <a:off x="1004570" y="3241992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Oval 7"/>
          <p:cNvSpPr/>
          <p:nvPr/>
        </p:nvSpPr>
        <p:spPr>
          <a:xfrm>
            <a:off x="6159500" y="1089342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Content Placeholder 1"/>
          <p:cNvSpPr txBox="1">
            <a:spLocks/>
          </p:cNvSpPr>
          <p:nvPr/>
        </p:nvSpPr>
        <p:spPr>
          <a:xfrm>
            <a:off x="1736456" y="912495"/>
            <a:ext cx="4785360" cy="4351655"/>
          </a:xfrm>
          <a:prstGeom prst="rect">
            <a:avLst/>
          </a:prstGeom>
        </p:spPr>
        <p:txBody>
          <a:bodyPr vert="horz" lIns="91428" tIns="45714" rIns="91428" bIns="45714" rtlCol="0">
            <a:normAutofit fontScale="25000" lnSpcReduction="20000"/>
          </a:bodyPr>
          <a:lstStyle>
            <a:lvl1pPr marL="228569" indent="-228569" algn="l" defTabSz="9142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708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2847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599986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124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263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402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541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679" indent="-228569" algn="l" defTabSz="9142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endParaRPr lang="en-US" sz="1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endParaRPr lang="en-US" sz="1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ngẫm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hả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endParaRPr lang="en-US" sz="1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endParaRPr lang="en-US" sz="1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vắng</a:t>
            </a:r>
            <a:endParaRPr lang="en-US" sz="1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ontent Placeholder 1"/>
          <p:cNvSpPr>
            <a:spLocks noGrp="1"/>
          </p:cNvSpPr>
          <p:nvPr>
            <p:ph idx="1"/>
          </p:nvPr>
        </p:nvSpPr>
        <p:spPr>
          <a:xfrm>
            <a:off x="6934200" y="108172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indent="0">
              <a:buNone/>
            </a:pP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Kìa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trống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Tùng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  <a:p>
            <a:pPr marL="0" indent="0">
              <a:buNone/>
            </a:pP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1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(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sz="1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1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75" y="3810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931" y="260858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283718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513715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Oval 18"/>
          <p:cNvSpPr/>
          <p:nvPr/>
        </p:nvSpPr>
        <p:spPr>
          <a:xfrm>
            <a:off x="6270625" y="3470592"/>
            <a:ext cx="457200" cy="4572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8" grpId="0" animBg="1"/>
      <p:bldP spid="13" grpId="0" build="p"/>
      <p:bldP spid="13" grpId="1" build="p"/>
      <p:bldP spid="14" grpId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" y="1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6" y="1628776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4" y="3170659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6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8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1" y="166606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rtlCol="0" anchor="ctr"/>
          <a:lstStyle/>
          <a:p>
            <a:pPr algn="ctr"/>
            <a:endParaRPr lang="zh-CN" altLang="en-US" dirty="0"/>
          </a:p>
        </p:txBody>
      </p:sp>
      <p:sp>
        <p:nvSpPr>
          <p:cNvPr id="8" name="Hexagon 7"/>
          <p:cNvSpPr/>
          <p:nvPr/>
        </p:nvSpPr>
        <p:spPr>
          <a:xfrm>
            <a:off x="2631233" y="2318207"/>
            <a:ext cx="9134669" cy="1832610"/>
          </a:xfrm>
          <a:prstGeom prst="hexagon">
            <a:avLst/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313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Ngẫm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nghĩ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: </a:t>
            </a:r>
            <a:r>
              <a:rPr lang="en-US" sz="36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95673" y="306566"/>
            <a:ext cx="502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GIẢI NGHĨA TỪ NGỮ</a:t>
            </a:r>
            <a:endParaRPr kumimoji="0" lang="zh-CN" alt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40963" y="2911346"/>
            <a:ext cx="5022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kern="0" dirty="0" err="1" smtClean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Nghĩ</a:t>
            </a:r>
            <a:r>
              <a:rPr lang="en-US" altLang="zh-CN" sz="3600" kern="0" dirty="0" smtClean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kern="0" dirty="0" err="1" smtClean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600" kern="0" dirty="0" smtClean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kern="0" dirty="0" err="1" smtClean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nghĩ</a:t>
            </a:r>
            <a:r>
              <a:rPr lang="en-US" altLang="zh-CN" sz="3600" kern="0" dirty="0" smtClean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kern="0" dirty="0" err="1" smtClean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lại</a:t>
            </a:r>
            <a:r>
              <a:rPr lang="en-US" altLang="zh-CN" sz="3600" kern="0" dirty="0" smtClean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kern="0" dirty="0" err="1" smtClean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kĩ</a:t>
            </a:r>
            <a:r>
              <a:rPr lang="en-US" altLang="zh-CN" sz="3600" kern="0" dirty="0" smtClean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kern="0" dirty="0" err="1" smtClean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càng</a:t>
            </a:r>
            <a:r>
              <a:rPr lang="en-US" altLang="zh-CN" sz="3600" kern="0" dirty="0" smtClean="0"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.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14400" y="4242870"/>
            <a:ext cx="81490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313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       </a:t>
            </a:r>
            <a:r>
              <a:rPr lang="en-US" altLang="zh-CN" sz="3600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Đi</a:t>
            </a:r>
            <a:r>
              <a:rPr lang="en-US" altLang="zh-CN" sz="3600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kern="0" noProof="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vắng</a:t>
            </a:r>
            <a:r>
              <a:rPr lang="en-US" altLang="zh-CN" sz="3600" kern="0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charset="0"/>
                <a:cs typeface="Times New Roman" panose="02020603050405020304" pitchFamily="18" charset="0"/>
                <a:sym typeface="+mn-lt"/>
              </a:rPr>
              <a:t>:</a:t>
            </a:r>
            <a:endParaRPr kumimoji="0" lang="zh-CN" altLang="en-US" sz="3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1170</TotalTime>
  <Words>504</Words>
  <Application>Microsoft Office PowerPoint</Application>
  <PresentationFormat>Custom</PresentationFormat>
  <Paragraphs>95</Paragraphs>
  <Slides>14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2_Office 主题​​</vt:lpstr>
      <vt:lpstr>7_Office Theme</vt:lpstr>
      <vt:lpstr>2_Office Theme</vt:lpstr>
      <vt:lpstr>Default Design</vt:lpstr>
      <vt:lpstr>1_Default Design</vt:lpstr>
      <vt:lpstr>3_Office 主题​​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Admin</dc:creator>
  <cp:lastModifiedBy>ADMIN</cp:lastModifiedBy>
  <cp:revision>131</cp:revision>
  <dcterms:created xsi:type="dcterms:W3CDTF">2021-05-24T04:43:32Z</dcterms:created>
  <dcterms:modified xsi:type="dcterms:W3CDTF">2025-01-20T02:43:51Z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