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2" r:id="rId2"/>
    <p:sldMasterId id="2147483676" r:id="rId3"/>
    <p:sldMasterId id="2147483681" r:id="rId4"/>
    <p:sldMasterId id="2147483694" r:id="rId5"/>
  </p:sldMasterIdLst>
  <p:notesMasterIdLst>
    <p:notesMasterId r:id="rId19"/>
  </p:notesMasterIdLst>
  <p:sldIdLst>
    <p:sldId id="280" r:id="rId6"/>
    <p:sldId id="281" r:id="rId7"/>
    <p:sldId id="259" r:id="rId8"/>
    <p:sldId id="260" r:id="rId9"/>
    <p:sldId id="261" r:id="rId10"/>
    <p:sldId id="262" r:id="rId11"/>
    <p:sldId id="264" r:id="rId12"/>
    <p:sldId id="272" r:id="rId13"/>
    <p:sldId id="273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10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54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275" indent="0" algn="ctr">
              <a:buNone/>
              <a:defRPr sz="1845"/>
            </a:lvl2pPr>
            <a:lvl3pPr marL="843915" indent="0" algn="ctr">
              <a:buNone/>
              <a:defRPr sz="1660"/>
            </a:lvl3pPr>
            <a:lvl4pPr marL="1266190" indent="0" algn="ctr">
              <a:buNone/>
              <a:defRPr sz="1475"/>
            </a:lvl4pPr>
            <a:lvl5pPr marL="1688465" indent="0" algn="ctr">
              <a:buNone/>
              <a:defRPr sz="1475"/>
            </a:lvl5pPr>
            <a:lvl6pPr marL="2110105" indent="0" algn="ctr">
              <a:buNone/>
              <a:defRPr sz="1475"/>
            </a:lvl6pPr>
            <a:lvl7pPr marL="2532380" indent="0" algn="ctr">
              <a:buNone/>
              <a:defRPr sz="1475"/>
            </a:lvl7pPr>
            <a:lvl8pPr marL="2954020" indent="0" algn="ctr">
              <a:buNone/>
              <a:defRPr sz="1475"/>
            </a:lvl8pPr>
            <a:lvl9pPr marL="3376295" indent="0" algn="ctr">
              <a:buNone/>
              <a:defRPr sz="1475"/>
            </a:lvl9pPr>
          </a:lstStyle>
          <a:p>
            <a:r>
              <a:rPr lang="en-US" noProof="1"/>
              <a:t>Click to edit Master subtitle style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0B35AB-27BA-4AE9-B5CB-0E508F747187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8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E58BFF-3E39-40C5-9BB5-6A6CD19FE96E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133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39" y="1709740"/>
            <a:ext cx="10515600" cy="2852737"/>
          </a:xfrm>
        </p:spPr>
        <p:txBody>
          <a:bodyPr anchor="b"/>
          <a:lstStyle>
            <a:lvl1pPr>
              <a:defRPr sz="554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339" y="4589465"/>
            <a:ext cx="10515600" cy="1500187"/>
          </a:xfrm>
        </p:spPr>
        <p:txBody>
          <a:bodyPr/>
          <a:lstStyle>
            <a:lvl1pPr marL="0" indent="0">
              <a:buNone/>
              <a:defRPr sz="2215"/>
            </a:lvl1pPr>
            <a:lvl2pPr marL="422275" indent="0">
              <a:buNone/>
              <a:defRPr sz="1845"/>
            </a:lvl2pPr>
            <a:lvl3pPr marL="843915" indent="0">
              <a:buNone/>
              <a:defRPr sz="1660"/>
            </a:lvl3pPr>
            <a:lvl4pPr marL="1266190" indent="0">
              <a:buNone/>
              <a:defRPr sz="1475"/>
            </a:lvl4pPr>
            <a:lvl5pPr marL="1688465" indent="0">
              <a:buNone/>
              <a:defRPr sz="1475"/>
            </a:lvl5pPr>
            <a:lvl6pPr marL="2110105" indent="0">
              <a:buNone/>
              <a:defRPr sz="1475"/>
            </a:lvl6pPr>
            <a:lvl7pPr marL="2532380" indent="0">
              <a:buNone/>
              <a:defRPr sz="1475"/>
            </a:lvl7pPr>
            <a:lvl8pPr marL="2954020" indent="0">
              <a:buNone/>
              <a:defRPr sz="1475"/>
            </a:lvl8pPr>
            <a:lvl9pPr marL="3376295" indent="0">
              <a:buNone/>
              <a:defRPr sz="14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6CB586-5E7C-4E83-8585-FB5B8D9916A8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731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92616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00202"/>
            <a:ext cx="5392616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9DBB3D-5889-40F7-A8F6-F158AE4194E2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400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5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55" y="1681163"/>
            <a:ext cx="5158153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275" indent="0">
              <a:buNone/>
              <a:defRPr sz="1845" b="1"/>
            </a:lvl2pPr>
            <a:lvl3pPr marL="843915" indent="0">
              <a:buNone/>
              <a:defRPr sz="1660" b="1"/>
            </a:lvl3pPr>
            <a:lvl4pPr marL="1266190" indent="0">
              <a:buNone/>
              <a:defRPr sz="1475" b="1"/>
            </a:lvl4pPr>
            <a:lvl5pPr marL="1688465" indent="0">
              <a:buNone/>
              <a:defRPr sz="1475" b="1"/>
            </a:lvl5pPr>
            <a:lvl6pPr marL="2110105" indent="0">
              <a:buNone/>
              <a:defRPr sz="1475" b="1"/>
            </a:lvl6pPr>
            <a:lvl7pPr marL="2532380" indent="0">
              <a:buNone/>
              <a:defRPr sz="1475" b="1"/>
            </a:lvl7pPr>
            <a:lvl8pPr marL="2954020" indent="0">
              <a:buNone/>
              <a:defRPr sz="1475" b="1"/>
            </a:lvl8pPr>
            <a:lvl9pPr marL="3376295" indent="0">
              <a:buNone/>
              <a:defRPr sz="1475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55" y="2505075"/>
            <a:ext cx="5158153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553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275" indent="0">
              <a:buNone/>
              <a:defRPr sz="1845" b="1"/>
            </a:lvl2pPr>
            <a:lvl3pPr marL="843915" indent="0">
              <a:buNone/>
              <a:defRPr sz="1660" b="1"/>
            </a:lvl3pPr>
            <a:lvl4pPr marL="1266190" indent="0">
              <a:buNone/>
              <a:defRPr sz="1475" b="1"/>
            </a:lvl4pPr>
            <a:lvl5pPr marL="1688465" indent="0">
              <a:buNone/>
              <a:defRPr sz="1475" b="1"/>
            </a:lvl5pPr>
            <a:lvl6pPr marL="2110105" indent="0">
              <a:buNone/>
              <a:defRPr sz="1475" b="1"/>
            </a:lvl6pPr>
            <a:lvl7pPr marL="2532380" indent="0">
              <a:buNone/>
              <a:defRPr sz="1475" b="1"/>
            </a:lvl7pPr>
            <a:lvl8pPr marL="2954020" indent="0">
              <a:buNone/>
              <a:defRPr sz="1475" b="1"/>
            </a:lvl8pPr>
            <a:lvl9pPr marL="3376295" indent="0">
              <a:buNone/>
              <a:defRPr sz="1475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553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866F43-806E-4401-BF0B-AA494DF48EE5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266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E06BDF-6418-4552-9848-B0D3C2AE7B0D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50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2D9C19-A0A3-42C2-BCBF-3166DCFF42F8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849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2955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555" y="987426"/>
            <a:ext cx="6172200" cy="4873625"/>
          </a:xfrm>
        </p:spPr>
        <p:txBody>
          <a:bodyPr/>
          <a:lstStyle>
            <a:lvl1pPr>
              <a:defRPr sz="2955"/>
            </a:lvl1pPr>
            <a:lvl2pPr>
              <a:defRPr sz="2585"/>
            </a:lvl2pPr>
            <a:lvl3pPr>
              <a:defRPr sz="2215"/>
            </a:lvl3pPr>
            <a:lvl4pPr>
              <a:defRPr sz="1845"/>
            </a:lvl4pPr>
            <a:lvl5pPr>
              <a:defRPr sz="1845"/>
            </a:lvl5pPr>
            <a:lvl6pPr>
              <a:defRPr sz="1845"/>
            </a:lvl6pPr>
            <a:lvl7pPr>
              <a:defRPr sz="1845"/>
            </a:lvl7pPr>
            <a:lvl8pPr>
              <a:defRPr sz="1845"/>
            </a:lvl8pPr>
            <a:lvl9pPr>
              <a:defRPr sz="1845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475"/>
            </a:lvl1pPr>
            <a:lvl2pPr marL="422275" indent="0">
              <a:buNone/>
              <a:defRPr sz="1290"/>
            </a:lvl2pPr>
            <a:lvl3pPr marL="843915" indent="0">
              <a:buNone/>
              <a:defRPr sz="1110"/>
            </a:lvl3pPr>
            <a:lvl4pPr marL="1266190" indent="0">
              <a:buNone/>
              <a:defRPr sz="925"/>
            </a:lvl4pPr>
            <a:lvl5pPr marL="1688465" indent="0">
              <a:buNone/>
              <a:defRPr sz="925"/>
            </a:lvl5pPr>
            <a:lvl6pPr marL="2110105" indent="0">
              <a:buNone/>
              <a:defRPr sz="925"/>
            </a:lvl6pPr>
            <a:lvl7pPr marL="2532380" indent="0">
              <a:buNone/>
              <a:defRPr sz="925"/>
            </a:lvl7pPr>
            <a:lvl8pPr marL="2954020" indent="0">
              <a:buNone/>
              <a:defRPr sz="925"/>
            </a:lvl8pPr>
            <a:lvl9pPr marL="3376295" indent="0">
              <a:buNone/>
              <a:defRPr sz="92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32D2FC-5E54-48A9-BEB5-F0E505FE1A9F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593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2955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200" cy="4873625"/>
          </a:xfrm>
        </p:spPr>
        <p:txBody>
          <a:bodyPr/>
          <a:lstStyle>
            <a:lvl1pPr marL="0" indent="0">
              <a:buNone/>
              <a:defRPr sz="2955"/>
            </a:lvl1pPr>
            <a:lvl2pPr marL="422275" indent="0">
              <a:buNone/>
              <a:defRPr sz="2585"/>
            </a:lvl2pPr>
            <a:lvl3pPr marL="843915" indent="0">
              <a:buNone/>
              <a:defRPr sz="2215"/>
            </a:lvl3pPr>
            <a:lvl4pPr marL="1266190" indent="0">
              <a:buNone/>
              <a:defRPr sz="1845"/>
            </a:lvl4pPr>
            <a:lvl5pPr marL="1688465" indent="0">
              <a:buNone/>
              <a:defRPr sz="1845"/>
            </a:lvl5pPr>
            <a:lvl6pPr marL="2110105" indent="0">
              <a:buNone/>
              <a:defRPr sz="1845"/>
            </a:lvl6pPr>
            <a:lvl7pPr marL="2532380" indent="0">
              <a:buNone/>
              <a:defRPr sz="1845"/>
            </a:lvl7pPr>
            <a:lvl8pPr marL="2954020" indent="0">
              <a:buNone/>
              <a:defRPr sz="1845"/>
            </a:lvl8pPr>
            <a:lvl9pPr marL="3376295" indent="0">
              <a:buNone/>
              <a:defRPr sz="1845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475"/>
            </a:lvl1pPr>
            <a:lvl2pPr marL="422275" indent="0">
              <a:buNone/>
              <a:defRPr sz="1290"/>
            </a:lvl2pPr>
            <a:lvl3pPr marL="843915" indent="0">
              <a:buNone/>
              <a:defRPr sz="1110"/>
            </a:lvl3pPr>
            <a:lvl4pPr marL="1266190" indent="0">
              <a:buNone/>
              <a:defRPr sz="925"/>
            </a:lvl4pPr>
            <a:lvl5pPr marL="1688465" indent="0">
              <a:buNone/>
              <a:defRPr sz="925"/>
            </a:lvl5pPr>
            <a:lvl6pPr marL="2110105" indent="0">
              <a:buNone/>
              <a:defRPr sz="925"/>
            </a:lvl6pPr>
            <a:lvl7pPr marL="2532380" indent="0">
              <a:buNone/>
              <a:defRPr sz="925"/>
            </a:lvl7pPr>
            <a:lvl8pPr marL="2954020" indent="0">
              <a:buNone/>
              <a:defRPr sz="925"/>
            </a:lvl8pPr>
            <a:lvl9pPr marL="3376295" indent="0">
              <a:buNone/>
              <a:defRPr sz="92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B2C8BE-5220-44B1-944B-B82749F2E092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668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9595A0-E0DB-4661-9009-9E938BDF3602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456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42031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A9037D-967D-4547-A73E-7D75666E770B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91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92616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4" y="1600200"/>
            <a:ext cx="5392616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9784" y="3938589"/>
            <a:ext cx="5392616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B25874-6CDB-4530-9144-C661E92D28CA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020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70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5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75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09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80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2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0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06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5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9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9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9C40B3-BCAA-4F41-B7F1-7768052491B1}" type="slidenum">
              <a:rPr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00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22275" algn="ctr" rtl="0" fontAlgn="base">
        <a:spcBef>
          <a:spcPct val="0"/>
        </a:spcBef>
        <a:spcAft>
          <a:spcPct val="0"/>
        </a:spcAft>
        <a:defRPr sz="4060">
          <a:solidFill>
            <a:schemeClr val="tx2"/>
          </a:solidFill>
          <a:latin typeface="Arial" panose="020B0604020202020204" pitchFamily="34" charset="0"/>
        </a:defRPr>
      </a:lvl6pPr>
      <a:lvl7pPr marL="843915" algn="ctr" rtl="0" fontAlgn="base">
        <a:spcBef>
          <a:spcPct val="0"/>
        </a:spcBef>
        <a:spcAft>
          <a:spcPct val="0"/>
        </a:spcAft>
        <a:defRPr sz="4060">
          <a:solidFill>
            <a:schemeClr val="tx2"/>
          </a:solidFill>
          <a:latin typeface="Arial" panose="020B0604020202020204" pitchFamily="34" charset="0"/>
        </a:defRPr>
      </a:lvl7pPr>
      <a:lvl8pPr marL="1266190" algn="ctr" rtl="0" fontAlgn="base">
        <a:spcBef>
          <a:spcPct val="0"/>
        </a:spcBef>
        <a:spcAft>
          <a:spcPct val="0"/>
        </a:spcAft>
        <a:defRPr sz="4060">
          <a:solidFill>
            <a:schemeClr val="tx2"/>
          </a:solidFill>
          <a:latin typeface="Arial" panose="020B0604020202020204" pitchFamily="34" charset="0"/>
        </a:defRPr>
      </a:lvl8pPr>
      <a:lvl9pPr marL="1688465" algn="ctr" rtl="0" fontAlgn="base">
        <a:spcBef>
          <a:spcPct val="0"/>
        </a:spcBef>
        <a:spcAft>
          <a:spcPct val="0"/>
        </a:spcAft>
        <a:defRPr sz="40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15913" indent="-315913" algn="l" rtl="0" eaLnBrk="0" fontAlgn="base" hangingPunct="0">
        <a:spcBef>
          <a:spcPct val="20000"/>
        </a:spcBef>
        <a:spcAft>
          <a:spcPct val="0"/>
        </a:spcAft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rtl="0" eaLnBrk="0" fontAlgn="base" hangingPunct="0">
        <a:spcBef>
          <a:spcPct val="20000"/>
        </a:spcBef>
        <a:spcAft>
          <a:spcPct val="0"/>
        </a:spcAft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320925" indent="-210820" algn="l" defTabSz="843915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10820" algn="l" defTabSz="843915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7pPr>
      <a:lvl8pPr marL="3165475" indent="-210820" algn="l" defTabSz="843915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8pPr>
      <a:lvl9pPr marL="3587115" indent="-210820" algn="l" defTabSz="843915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1pPr>
      <a:lvl2pPr marL="42227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2pPr>
      <a:lvl3pPr marL="84391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9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4pPr>
      <a:lvl5pPr marL="168846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5pPr>
      <a:lvl6pPr marL="211010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6pPr>
      <a:lvl7pPr marL="253238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7pPr>
      <a:lvl8pPr marL="295402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8pPr>
      <a:lvl9pPr marL="337629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90"/>
            <a:ext cx="12295717" cy="68341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5600" y="2133600"/>
            <a:ext cx="7010400" cy="2971800"/>
          </a:xfrm>
          <a:prstGeom prst="rect">
            <a:avLst/>
          </a:prstGeom>
          <a:solidFill>
            <a:srgbClr val="FFFF00"/>
          </a:solidFill>
        </p:spPr>
        <p:txBody>
          <a:bodyPr>
            <a:prstTxWarp prst="textChevro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Rectangle 36"/>
          <p:cNvSpPr>
            <a:spLocks noChangeArrowheads="1"/>
          </p:cNvSpPr>
          <p:nvPr/>
        </p:nvSpPr>
        <p:spPr bwMode="auto">
          <a:xfrm>
            <a:off x="0" y="0"/>
            <a:ext cx="12295717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67" y="4038600"/>
            <a:ext cx="3149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1"/>
          <p:cNvSpPr>
            <a:spLocks noChangeArrowheads="1"/>
          </p:cNvSpPr>
          <p:nvPr/>
        </p:nvSpPr>
        <p:spPr bwMode="auto">
          <a:xfrm>
            <a:off x="1727200" y="228600"/>
            <a:ext cx="8307917" cy="7493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>
              <a:defRPr/>
            </a:pPr>
            <a:r>
              <a:rPr lang="en-US" altLang="en-US" sz="4400" b="1" noProof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endParaRPr lang="en-US" altLang="en-US" sz="4400" b="1" baseline="30000" noProof="1">
              <a:solidFill>
                <a:srgbClr val="FFFF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8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355" y="160020"/>
            <a:ext cx="9810750" cy="618871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0490" y="2221230"/>
            <a:ext cx="2941320" cy="15824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76700" y="4107815"/>
            <a:ext cx="5335270" cy="16129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555" y="1747520"/>
            <a:ext cx="10086340" cy="295338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26351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&gt;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5335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8748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796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550" y="128270"/>
            <a:ext cx="9426575" cy="4598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Toán</a:t>
            </a:r>
            <a:endParaRPr kumimoji="0" lang="en-US" sz="6000" b="1" u="none" strike="noStrike" kern="1200" cap="none" spc="100" normalizeH="0" baseline="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6000" b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8: </a:t>
            </a:r>
            <a:r>
              <a:rPr kumimoji="0" lang="en-US" sz="6000" b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6000" b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 (qua 10</a:t>
            </a:r>
            <a:r>
              <a:rPr kumimoji="0" lang="en-US" sz="6000" b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kumimoji="0" lang="en-US" sz="6000" b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6000" b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60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1592580"/>
            <a:ext cx="9443085" cy="27095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13855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66025" y="351980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582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727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290" y="1753870"/>
            <a:ext cx="10720705" cy="30194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85490" y="3245485"/>
            <a:ext cx="841375" cy="70040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37430" y="394652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02600" y="3366770"/>
            <a:ext cx="720090" cy="7004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63100" y="4067175"/>
            <a:ext cx="538480" cy="5791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18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10639425" y="304355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85</Words>
  <Application>Microsoft Office PowerPoint</Application>
  <PresentationFormat>Custom</PresentationFormat>
  <Paragraphs>51</Paragraphs>
  <Slides>13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2_Office Theme</vt:lpstr>
      <vt:lpstr>3_Office Theme</vt:lpstr>
      <vt:lpstr>4_Office 主题</vt:lpstr>
      <vt:lpstr>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10</cp:revision>
  <dcterms:created xsi:type="dcterms:W3CDTF">2021-05-10T04:25:00Z</dcterms:created>
  <dcterms:modified xsi:type="dcterms:W3CDTF">2025-01-20T14:25:39Z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