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4"/>
  </p:notesMasterIdLst>
  <p:sldIdLst>
    <p:sldId id="277" r:id="rId4"/>
    <p:sldId id="256" r:id="rId5"/>
    <p:sldId id="271" r:id="rId6"/>
    <p:sldId id="261" r:id="rId7"/>
    <p:sldId id="257" r:id="rId8"/>
    <p:sldId id="279" r:id="rId9"/>
    <p:sldId id="272" r:id="rId10"/>
    <p:sldId id="260" r:id="rId11"/>
    <p:sldId id="259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20/01/2025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20/01/2025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1/20/2025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20/01/2025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20/01/2025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20/01/2025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20/01/2025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20/01/2025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20/01/2025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369175" y="5436408"/>
            <a:ext cx="4634269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Xuyên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edge/>
      </p:transition>
    </mc:Choice>
    <mc:Fallback xmlns="">
      <p:transition spd="med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42090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chßi</a:t>
            </a:r>
            <a:endParaRPr lang="en-US" sz="4000" dirty="0" err="1" smtClean="0">
              <a:latin typeface=".VnAvant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33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4491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9091" y="4436063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x«i</a:t>
            </a:r>
            <a:endParaRPr lang="en-US" sz="4000" dirty="0" err="1" smtClean="0">
              <a:latin typeface=".VnAvant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4309" y="4419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«i</a:t>
            </a:r>
            <a:endParaRPr lang="en-US" sz="4800" dirty="0" err="1" smtClean="0">
              <a:solidFill>
                <a:srgbClr val="FF0000"/>
              </a:solidFill>
              <a:latin typeface=".VnAvant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>
            <a:off x="1828800" y="1752600"/>
            <a:ext cx="228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61164" y="1752600"/>
            <a:ext cx="228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85709" y="1752600"/>
            <a:ext cx="2286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34835" y="4980710"/>
            <a:ext cx="381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19400" y="4980710"/>
            <a:ext cx="381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52900" y="4980710"/>
            <a:ext cx="381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06291" y="4980710"/>
            <a:ext cx="381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63591" y="5078996"/>
            <a:ext cx="381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96200" y="5036130"/>
            <a:ext cx="381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6927" y="283928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 bãi c¸</a:t>
            </a:r>
            <a:endParaRPr lang="en-US" sz="3200" dirty="0">
              <a:latin typeface=".VnAvant" pitchFamily="34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7954" y="5943599"/>
            <a:ext cx="238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 cßi</a:t>
            </a:r>
            <a:endParaRPr lang="en-US" sz="3200" dirty="0">
              <a:latin typeface=".VnAvant" pitchFamily="34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1993" y="6000460"/>
            <a:ext cx="2054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.VnAvant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" y="-6206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86227" y="1828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62627" y="1828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62427" y="2819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6109" y="3947241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2109" y="3945937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chßi</a:t>
            </a:r>
            <a:endParaRPr lang="en-US" sz="4000" dirty="0" err="1" smtClean="0">
              <a:latin typeface=".VnAvant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7209" y="394593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394593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96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x«i</a:t>
            </a:r>
            <a:endParaRPr lang="en-US" sz="4000" dirty="0" err="1" smtClean="0">
              <a:latin typeface=".VnAvant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8218" y="3945937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«i</a:t>
            </a:r>
            <a:endParaRPr lang="en-US" sz="4800" dirty="0" err="1" smtClean="0">
              <a:solidFill>
                <a:srgbClr val="FF0000"/>
              </a:solidFill>
              <a:latin typeface=".VnAvant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422563" y="5059509"/>
            <a:ext cx="4078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err="1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4000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 bãi c¸</a:t>
            </a:r>
            <a:endParaRPr lang="en-US" sz="4000" dirty="0">
              <a:latin typeface=".VnAvant" pitchFamily="34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6155" y="5835140"/>
            <a:ext cx="238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err="1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4000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 cßi</a:t>
            </a:r>
            <a:endParaRPr lang="en-US" sz="4000" dirty="0">
              <a:latin typeface=".VnAvant" pitchFamily="34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63317" y="5118094"/>
            <a:ext cx="205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4000" dirty="0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000" dirty="0" err="1" smtClean="0">
                <a:latin typeface=".VnAvant" pitchFamily="34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4000" dirty="0">
              <a:latin typeface=".VnAvant" pitchFamily="34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553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2035" y="1828800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05400" y="1728668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Hµ hái </a:t>
            </a:r>
            <a:r>
              <a:rPr lang="en-US" sz="3200" dirty="0" err="1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err="1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¬</a:t>
            </a:r>
            <a:r>
              <a:rPr lang="en-US" sz="320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i, m¹ lín lªn gäi lµ lóa. Bª lín lªn gäi lµ bß. Cßn con lín lªn thi gäi lµ gi ¹?</a:t>
            </a:r>
            <a:endParaRPr lang="en-US" sz="3200" dirty="0" smtClean="0">
              <a:latin typeface=".VnAvant" pitchFamily="34" charset="0"/>
              <a:ea typeface="AvantGarde" pitchFamily="2" charset="0"/>
              <a:cs typeface="Times New Roman" panose="02020603050405020304" charset="0"/>
            </a:endParaRPr>
          </a:p>
          <a:p>
            <a:r>
              <a:rPr lang="en-US" sz="320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  MÑ «m Hµ råi nãi</a:t>
            </a:r>
            <a:r>
              <a:rPr lang="en-US" sz="3200" dirty="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- Lín lªn</a:t>
            </a:r>
            <a:r>
              <a:rPr lang="en-US" sz="3200" dirty="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smtClean="0">
                <a:latin typeface=".VnAvant" pitchFamily="34" charset="0"/>
                <a:ea typeface="AvantGarde" pitchFamily="2" charset="0"/>
                <a:cs typeface="Times New Roman" panose="02020603050405020304" charset="0"/>
              </a:rPr>
              <a:t>con vÉn lµ con g¸i nhá cña mÑ.</a:t>
            </a:r>
            <a:endParaRPr lang="en-US" sz="3200" dirty="0">
              <a:latin typeface=".VnAvant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4255" y="598516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5983576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953000" y="5030788"/>
            <a:ext cx="762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43255" y="5053157"/>
            <a:ext cx="762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On-screen Show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宋体</vt:lpstr>
      <vt:lpstr>宋体</vt:lpstr>
      <vt:lpstr>.VnAvant</vt:lpstr>
      <vt:lpstr>Arial</vt:lpstr>
      <vt:lpstr>AvantGarde</vt:lpstr>
      <vt:lpstr>Calibri</vt:lpstr>
      <vt:lpstr>Calibri Light</vt:lpstr>
      <vt:lpstr>Segoe UI</vt:lpstr>
      <vt:lpstr>黑体</vt:lpstr>
      <vt:lpstr>Tahoma</vt:lpstr>
      <vt:lpstr>Times New Roman</vt:lpstr>
      <vt:lpstr>Wingdings</vt:lpstr>
      <vt:lpstr>思源黑体 CN Light</vt:lpstr>
      <vt:lpstr>方正准圆简体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18</cp:revision>
  <dcterms:created xsi:type="dcterms:W3CDTF">2020-08-12T11:52:00Z</dcterms:created>
  <dcterms:modified xsi:type="dcterms:W3CDTF">2025-01-20T21:58:28Z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