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audio1.wav" ContentType="audio/wav"/>
  <Override PartName="/ppt/media/audio2.wav" ContentType="audio/wav"/>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media/audio3.wav" ContentType="audio/wav"/>
  <Override PartName="/ppt/media/audio4.wav" ContentType="audio/wav"/>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302" r:id="rId2"/>
    <p:sldId id="303" r:id="rId3"/>
    <p:sldId id="308" r:id="rId4"/>
    <p:sldId id="293" r:id="rId5"/>
    <p:sldId id="285" r:id="rId6"/>
    <p:sldId id="284" r:id="rId7"/>
    <p:sldId id="306" r:id="rId8"/>
    <p:sldId id="304" r:id="rId9"/>
    <p:sldId id="288" r:id="rId10"/>
    <p:sldId id="260" r:id="rId11"/>
    <p:sldId id="257" r:id="rId12"/>
    <p:sldId id="258" r:id="rId13"/>
    <p:sldId id="259" r:id="rId14"/>
    <p:sldId id="301" r:id="rId15"/>
    <p:sldId id="30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12E15-125A-4A36-87A6-68660807AD8B}" type="datetimeFigureOut">
              <a:rPr lang="en-US" smtClean="0"/>
              <a:pPr/>
              <a:t>1/20/2025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898D2-1677-4DA8-A20D-C0C5D373E58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8E6A11D-F574-4682-90DA-00DFE8DFFA89}" type="slidenum">
              <a:rPr lang="en-US" smtClean="0"/>
              <a:pPr/>
              <a:t>2</a:t>
            </a:fld>
            <a:endParaRPr lang="en-US" smtClean="0"/>
          </a:p>
        </p:txBody>
      </p:sp>
      <p:sp>
        <p:nvSpPr>
          <p:cNvPr id="26627" name="Slide Image Placeholder 1"/>
          <p:cNvSpPr>
            <a:spLocks noGrp="1" noRot="1" noChangeAspect="1" noTextEdit="1"/>
          </p:cNvSpPr>
          <p:nvPr>
            <p:ph type="sldImg"/>
          </p:nvPr>
        </p:nvSpPr>
        <p:spPr>
          <a:ln/>
        </p:spPr>
      </p:sp>
      <p:sp>
        <p:nvSpPr>
          <p:cNvPr id="26628"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560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defRPr/>
            </a:pPr>
            <a:fld id="{813290F8-6975-4075-8B02-6EE542584F0C}" type="slidenum">
              <a:rPr lang="en-US" sz="1200"/>
              <a:pPr algn="r">
                <a:defRPr/>
              </a:pPr>
              <a:t>2</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8E6A11D-F574-4682-90DA-00DFE8DFFA89}" type="slidenum">
              <a:rPr lang="en-US" smtClean="0"/>
              <a:pPr/>
              <a:t>3</a:t>
            </a:fld>
            <a:endParaRPr lang="en-US" smtClean="0"/>
          </a:p>
        </p:txBody>
      </p:sp>
      <p:sp>
        <p:nvSpPr>
          <p:cNvPr id="26627" name="Slide Image Placeholder 1"/>
          <p:cNvSpPr>
            <a:spLocks noGrp="1" noRot="1" noChangeAspect="1" noTextEdit="1"/>
          </p:cNvSpPr>
          <p:nvPr>
            <p:ph type="sldImg"/>
          </p:nvPr>
        </p:nvSpPr>
        <p:spPr>
          <a:ln/>
        </p:spPr>
      </p:sp>
      <p:sp>
        <p:nvSpPr>
          <p:cNvPr id="26628" name="Notes Placeholder 2"/>
          <p:cNvSpPr>
            <a:spLocks noGrp="1"/>
          </p:cNvSpPr>
          <p:nvPr>
            <p:ph type="body" idx="1"/>
          </p:nvPr>
        </p:nvSpPr>
        <p:spPr>
          <a:noFill/>
          <a:ln/>
        </p:spPr>
        <p:txBody>
          <a:bodyPr/>
          <a:lstStyle/>
          <a:p>
            <a:pPr eaLnBrk="1" hangingPunct="1">
              <a:spcBef>
                <a:spcPct val="0"/>
              </a:spcBef>
            </a:pPr>
            <a:endParaRPr lang="vi-VN" smtClean="0"/>
          </a:p>
        </p:txBody>
      </p:sp>
      <p:sp>
        <p:nvSpPr>
          <p:cNvPr id="2560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defRPr/>
            </a:pPr>
            <a:fld id="{813290F8-6975-4075-8B02-6EE542584F0C}" type="slidenum">
              <a:rPr lang="en-US" sz="1200"/>
              <a:pPr algn="r">
                <a:defRPr/>
              </a:pPr>
              <a:t>3</a:t>
            </a:fld>
            <a:endParaRPr lang="en-US" sz="1200"/>
          </a:p>
        </p:txBody>
      </p:sp>
    </p:spTree>
    <p:extLst>
      <p:ext uri="{BB962C8B-B14F-4D97-AF65-F5344CB8AC3E}">
        <p14:creationId xmlns:p14="http://schemas.microsoft.com/office/powerpoint/2010/main" val="1220449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6" name="Google Shape;556;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A140DEA-EF82-431F-A0F2-C1DDDE08F57D}" type="slidenum">
              <a:rPr lang="en-US"/>
              <a:pPr/>
              <a:t>15</a:t>
            </a:fld>
            <a:endParaRPr lang="en-US"/>
          </a:p>
        </p:txBody>
      </p:sp>
      <p:sp>
        <p:nvSpPr>
          <p:cNvPr id="101378" name="Rectangle 2"/>
          <p:cNvSpPr>
            <a:spLocks noGrp="1" noRot="1" noChangeAspect="1" noChangeArrowheads="1" noTextEdit="1"/>
          </p:cNvSpPr>
          <p:nvPr>
            <p:ph type="sldImg"/>
          </p:nvPr>
        </p:nvSpPr>
        <p:spPr/>
      </p:sp>
      <p:sp>
        <p:nvSpPr>
          <p:cNvPr id="101379" name="Rectangle 3"/>
          <p:cNvSpPr>
            <a:spLocks noGrp="1" noChangeArrowheads="1"/>
          </p:cNvSpPr>
          <p:nvPr>
            <p:ph type="body" idx="1"/>
          </p:nvPr>
        </p:nvSpPr>
        <p:spPr>
          <a:xfrm>
            <a:off x="914400" y="4338638"/>
            <a:ext cx="5029200" cy="274637"/>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5F3456-2B02-4FC3-9B3D-9B550E85FD3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5F3456-2B02-4FC3-9B3D-9B550E85FD3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5F3456-2B02-4FC3-9B3D-9B550E85FD3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24"/>
        <p:cNvGrpSpPr/>
        <p:nvPr/>
      </p:nvGrpSpPr>
      <p:grpSpPr>
        <a:xfrm>
          <a:off x="0" y="0"/>
          <a:ext cx="0" cy="0"/>
          <a:chOff x="0" y="0"/>
          <a:chExt cx="0" cy="0"/>
        </a:xfrm>
      </p:grpSpPr>
      <p:sp>
        <p:nvSpPr>
          <p:cNvPr id="125" name="Google Shape;125;p5"/>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
        <p:nvSpPr>
          <p:cNvPr id="126" name="Google Shape;126;p5"/>
          <p:cNvSpPr/>
          <p:nvPr/>
        </p:nvSpPr>
        <p:spPr>
          <a:xfrm rot="-1209093">
            <a:off x="11292123" y="5438995"/>
            <a:ext cx="905652" cy="820667"/>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FFFD4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7" name="Google Shape;127;p5"/>
          <p:cNvSpPr/>
          <p:nvPr/>
        </p:nvSpPr>
        <p:spPr>
          <a:xfrm>
            <a:off x="11578018" y="5360897"/>
            <a:ext cx="460599" cy="466468"/>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C2ED2D">
              <a:alpha val="738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 name="Google Shape;128;p5"/>
          <p:cNvSpPr/>
          <p:nvPr/>
        </p:nvSpPr>
        <p:spPr>
          <a:xfrm>
            <a:off x="9416645" y="-146300"/>
            <a:ext cx="512617" cy="524803"/>
          </a:xfrm>
          <a:custGeom>
            <a:avLst/>
            <a:gdLst/>
            <a:ahLst/>
            <a:cxnLst/>
            <a:rect l="l" t="t" r="r" b="b"/>
            <a:pathLst>
              <a:path w="7530" h="7709" extrusionOk="0">
                <a:moveTo>
                  <a:pt x="4064" y="0"/>
                </a:moveTo>
                <a:lnTo>
                  <a:pt x="3586" y="60"/>
                </a:lnTo>
                <a:lnTo>
                  <a:pt x="3168" y="180"/>
                </a:lnTo>
                <a:lnTo>
                  <a:pt x="2809" y="419"/>
                </a:lnTo>
                <a:lnTo>
                  <a:pt x="2211" y="897"/>
                </a:lnTo>
                <a:lnTo>
                  <a:pt x="1674" y="1315"/>
                </a:lnTo>
                <a:lnTo>
                  <a:pt x="1196" y="1674"/>
                </a:lnTo>
                <a:lnTo>
                  <a:pt x="718" y="2092"/>
                </a:lnTo>
                <a:lnTo>
                  <a:pt x="359" y="2570"/>
                </a:lnTo>
                <a:lnTo>
                  <a:pt x="240" y="2809"/>
                </a:lnTo>
                <a:lnTo>
                  <a:pt x="120" y="3108"/>
                </a:lnTo>
                <a:lnTo>
                  <a:pt x="60" y="3407"/>
                </a:lnTo>
                <a:lnTo>
                  <a:pt x="0" y="3765"/>
                </a:lnTo>
                <a:lnTo>
                  <a:pt x="0" y="4183"/>
                </a:lnTo>
                <a:lnTo>
                  <a:pt x="60" y="4661"/>
                </a:lnTo>
                <a:lnTo>
                  <a:pt x="180" y="5199"/>
                </a:lnTo>
                <a:lnTo>
                  <a:pt x="359" y="5737"/>
                </a:lnTo>
                <a:lnTo>
                  <a:pt x="538" y="6155"/>
                </a:lnTo>
                <a:lnTo>
                  <a:pt x="777" y="6574"/>
                </a:lnTo>
                <a:lnTo>
                  <a:pt x="1076" y="6872"/>
                </a:lnTo>
                <a:lnTo>
                  <a:pt x="1375" y="7171"/>
                </a:lnTo>
                <a:lnTo>
                  <a:pt x="1674" y="7350"/>
                </a:lnTo>
                <a:lnTo>
                  <a:pt x="2032" y="7530"/>
                </a:lnTo>
                <a:lnTo>
                  <a:pt x="2391" y="7649"/>
                </a:lnTo>
                <a:lnTo>
                  <a:pt x="2809" y="7709"/>
                </a:lnTo>
                <a:lnTo>
                  <a:pt x="3168" y="7709"/>
                </a:lnTo>
                <a:lnTo>
                  <a:pt x="3586" y="7649"/>
                </a:lnTo>
                <a:lnTo>
                  <a:pt x="4004" y="7589"/>
                </a:lnTo>
                <a:lnTo>
                  <a:pt x="4363" y="7470"/>
                </a:lnTo>
                <a:lnTo>
                  <a:pt x="5139" y="7111"/>
                </a:lnTo>
                <a:lnTo>
                  <a:pt x="5857" y="6693"/>
                </a:lnTo>
                <a:lnTo>
                  <a:pt x="6215" y="6394"/>
                </a:lnTo>
                <a:lnTo>
                  <a:pt x="6514" y="6096"/>
                </a:lnTo>
                <a:lnTo>
                  <a:pt x="6753" y="5797"/>
                </a:lnTo>
                <a:lnTo>
                  <a:pt x="6992" y="5438"/>
                </a:lnTo>
                <a:lnTo>
                  <a:pt x="7231" y="5080"/>
                </a:lnTo>
                <a:lnTo>
                  <a:pt x="7350" y="4721"/>
                </a:lnTo>
                <a:lnTo>
                  <a:pt x="7470" y="4363"/>
                </a:lnTo>
                <a:lnTo>
                  <a:pt x="7530" y="3944"/>
                </a:lnTo>
                <a:lnTo>
                  <a:pt x="7530" y="3586"/>
                </a:lnTo>
                <a:lnTo>
                  <a:pt x="7470" y="3167"/>
                </a:lnTo>
                <a:lnTo>
                  <a:pt x="7350" y="2749"/>
                </a:lnTo>
                <a:lnTo>
                  <a:pt x="7111" y="2331"/>
                </a:lnTo>
                <a:lnTo>
                  <a:pt x="6872" y="1913"/>
                </a:lnTo>
                <a:lnTo>
                  <a:pt x="6574" y="1494"/>
                </a:lnTo>
                <a:lnTo>
                  <a:pt x="6096" y="1016"/>
                </a:lnTo>
                <a:lnTo>
                  <a:pt x="5617" y="598"/>
                </a:lnTo>
                <a:lnTo>
                  <a:pt x="5080" y="299"/>
                </a:lnTo>
                <a:lnTo>
                  <a:pt x="4602" y="120"/>
                </a:lnTo>
                <a:lnTo>
                  <a:pt x="4064" y="0"/>
                </a:lnTo>
                <a:close/>
              </a:path>
            </a:pathLst>
          </a:custGeom>
          <a:solidFill>
            <a:srgbClr val="96B5F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9" name="Google Shape;129;p5"/>
          <p:cNvSpPr/>
          <p:nvPr/>
        </p:nvSpPr>
        <p:spPr>
          <a:xfrm>
            <a:off x="11352533" y="2180867"/>
            <a:ext cx="1066011" cy="1110715"/>
          </a:xfrm>
          <a:custGeom>
            <a:avLst/>
            <a:gdLst/>
            <a:ahLst/>
            <a:cxnLst/>
            <a:rect l="l" t="t" r="r" b="b"/>
            <a:pathLst>
              <a:path w="19959" h="20796" extrusionOk="0">
                <a:moveTo>
                  <a:pt x="9801" y="1"/>
                </a:moveTo>
                <a:lnTo>
                  <a:pt x="8785" y="60"/>
                </a:lnTo>
                <a:lnTo>
                  <a:pt x="7769" y="240"/>
                </a:lnTo>
                <a:lnTo>
                  <a:pt x="6753" y="538"/>
                </a:lnTo>
                <a:lnTo>
                  <a:pt x="5797" y="957"/>
                </a:lnTo>
                <a:lnTo>
                  <a:pt x="4901" y="1495"/>
                </a:lnTo>
                <a:lnTo>
                  <a:pt x="4004" y="2152"/>
                </a:lnTo>
                <a:lnTo>
                  <a:pt x="3347" y="2809"/>
                </a:lnTo>
                <a:lnTo>
                  <a:pt x="2630" y="3586"/>
                </a:lnTo>
                <a:lnTo>
                  <a:pt x="2032" y="4482"/>
                </a:lnTo>
                <a:lnTo>
                  <a:pt x="1435" y="5379"/>
                </a:lnTo>
                <a:lnTo>
                  <a:pt x="957" y="6335"/>
                </a:lnTo>
                <a:lnTo>
                  <a:pt x="538" y="7351"/>
                </a:lnTo>
                <a:lnTo>
                  <a:pt x="240" y="8307"/>
                </a:lnTo>
                <a:lnTo>
                  <a:pt x="60" y="9263"/>
                </a:lnTo>
                <a:lnTo>
                  <a:pt x="1" y="9860"/>
                </a:lnTo>
                <a:lnTo>
                  <a:pt x="60" y="10458"/>
                </a:lnTo>
                <a:lnTo>
                  <a:pt x="120" y="10936"/>
                </a:lnTo>
                <a:lnTo>
                  <a:pt x="240" y="11474"/>
                </a:lnTo>
                <a:lnTo>
                  <a:pt x="598" y="12489"/>
                </a:lnTo>
                <a:lnTo>
                  <a:pt x="957" y="13565"/>
                </a:lnTo>
                <a:lnTo>
                  <a:pt x="1076" y="13924"/>
                </a:lnTo>
                <a:lnTo>
                  <a:pt x="1136" y="14342"/>
                </a:lnTo>
                <a:lnTo>
                  <a:pt x="1136" y="15059"/>
                </a:lnTo>
                <a:lnTo>
                  <a:pt x="1136" y="15836"/>
                </a:lnTo>
                <a:lnTo>
                  <a:pt x="1196" y="16613"/>
                </a:lnTo>
                <a:lnTo>
                  <a:pt x="1375" y="17270"/>
                </a:lnTo>
                <a:lnTo>
                  <a:pt x="1554" y="17808"/>
                </a:lnTo>
                <a:lnTo>
                  <a:pt x="1734" y="18286"/>
                </a:lnTo>
                <a:lnTo>
                  <a:pt x="2032" y="18764"/>
                </a:lnTo>
                <a:lnTo>
                  <a:pt x="2331" y="19122"/>
                </a:lnTo>
                <a:lnTo>
                  <a:pt x="2690" y="19481"/>
                </a:lnTo>
                <a:lnTo>
                  <a:pt x="3048" y="19780"/>
                </a:lnTo>
                <a:lnTo>
                  <a:pt x="3466" y="20019"/>
                </a:lnTo>
                <a:lnTo>
                  <a:pt x="3885" y="20258"/>
                </a:lnTo>
                <a:lnTo>
                  <a:pt x="4363" y="20437"/>
                </a:lnTo>
                <a:lnTo>
                  <a:pt x="4841" y="20556"/>
                </a:lnTo>
                <a:lnTo>
                  <a:pt x="5319" y="20676"/>
                </a:lnTo>
                <a:lnTo>
                  <a:pt x="6335" y="20795"/>
                </a:lnTo>
                <a:lnTo>
                  <a:pt x="7410" y="20736"/>
                </a:lnTo>
                <a:lnTo>
                  <a:pt x="8546" y="20616"/>
                </a:lnTo>
                <a:lnTo>
                  <a:pt x="9681" y="20317"/>
                </a:lnTo>
                <a:lnTo>
                  <a:pt x="10757" y="20019"/>
                </a:lnTo>
                <a:lnTo>
                  <a:pt x="11832" y="19600"/>
                </a:lnTo>
                <a:lnTo>
                  <a:pt x="12848" y="19122"/>
                </a:lnTo>
                <a:lnTo>
                  <a:pt x="13744" y="18585"/>
                </a:lnTo>
                <a:lnTo>
                  <a:pt x="14521" y="17987"/>
                </a:lnTo>
                <a:lnTo>
                  <a:pt x="15238" y="17389"/>
                </a:lnTo>
                <a:lnTo>
                  <a:pt x="15896" y="16792"/>
                </a:lnTo>
                <a:lnTo>
                  <a:pt x="16613" y="16194"/>
                </a:lnTo>
                <a:lnTo>
                  <a:pt x="17270" y="15597"/>
                </a:lnTo>
                <a:lnTo>
                  <a:pt x="17867" y="14999"/>
                </a:lnTo>
                <a:lnTo>
                  <a:pt x="18465" y="14402"/>
                </a:lnTo>
                <a:lnTo>
                  <a:pt x="18943" y="13685"/>
                </a:lnTo>
                <a:lnTo>
                  <a:pt x="19361" y="12908"/>
                </a:lnTo>
                <a:lnTo>
                  <a:pt x="19541" y="12430"/>
                </a:lnTo>
                <a:lnTo>
                  <a:pt x="19660" y="11952"/>
                </a:lnTo>
                <a:lnTo>
                  <a:pt x="19839" y="11055"/>
                </a:lnTo>
                <a:lnTo>
                  <a:pt x="19959" y="10099"/>
                </a:lnTo>
                <a:lnTo>
                  <a:pt x="19899" y="9203"/>
                </a:lnTo>
                <a:lnTo>
                  <a:pt x="19780" y="8247"/>
                </a:lnTo>
                <a:lnTo>
                  <a:pt x="19600" y="7351"/>
                </a:lnTo>
                <a:lnTo>
                  <a:pt x="19302" y="6454"/>
                </a:lnTo>
                <a:lnTo>
                  <a:pt x="18943" y="5618"/>
                </a:lnTo>
                <a:lnTo>
                  <a:pt x="18465" y="4781"/>
                </a:lnTo>
                <a:lnTo>
                  <a:pt x="17867" y="3945"/>
                </a:lnTo>
                <a:lnTo>
                  <a:pt x="17150" y="3108"/>
                </a:lnTo>
                <a:lnTo>
                  <a:pt x="16374" y="2391"/>
                </a:lnTo>
                <a:lnTo>
                  <a:pt x="15537" y="1793"/>
                </a:lnTo>
                <a:lnTo>
                  <a:pt x="14700" y="1256"/>
                </a:lnTo>
                <a:lnTo>
                  <a:pt x="13744" y="777"/>
                </a:lnTo>
                <a:lnTo>
                  <a:pt x="12788" y="419"/>
                </a:lnTo>
                <a:lnTo>
                  <a:pt x="11772" y="180"/>
                </a:lnTo>
                <a:lnTo>
                  <a:pt x="10816" y="1"/>
                </a:lnTo>
                <a:close/>
              </a:path>
            </a:pathLst>
          </a:custGeom>
          <a:solidFill>
            <a:srgbClr val="FF7B5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0" name="Google Shape;130;p5"/>
          <p:cNvSpPr/>
          <p:nvPr/>
        </p:nvSpPr>
        <p:spPr>
          <a:xfrm rot="3741344">
            <a:off x="11358665" y="1904650"/>
            <a:ext cx="600748" cy="615029"/>
          </a:xfrm>
          <a:custGeom>
            <a:avLst/>
            <a:gdLst/>
            <a:ahLst/>
            <a:cxnLst/>
            <a:rect l="l" t="t" r="r" b="b"/>
            <a:pathLst>
              <a:path w="7530" h="7709" extrusionOk="0">
                <a:moveTo>
                  <a:pt x="4064" y="0"/>
                </a:moveTo>
                <a:lnTo>
                  <a:pt x="3586" y="60"/>
                </a:lnTo>
                <a:lnTo>
                  <a:pt x="3168" y="180"/>
                </a:lnTo>
                <a:lnTo>
                  <a:pt x="2809" y="419"/>
                </a:lnTo>
                <a:lnTo>
                  <a:pt x="2211" y="897"/>
                </a:lnTo>
                <a:lnTo>
                  <a:pt x="1674" y="1315"/>
                </a:lnTo>
                <a:lnTo>
                  <a:pt x="1196" y="1674"/>
                </a:lnTo>
                <a:lnTo>
                  <a:pt x="718" y="2092"/>
                </a:lnTo>
                <a:lnTo>
                  <a:pt x="359" y="2570"/>
                </a:lnTo>
                <a:lnTo>
                  <a:pt x="240" y="2809"/>
                </a:lnTo>
                <a:lnTo>
                  <a:pt x="120" y="3108"/>
                </a:lnTo>
                <a:lnTo>
                  <a:pt x="60" y="3407"/>
                </a:lnTo>
                <a:lnTo>
                  <a:pt x="0" y="3765"/>
                </a:lnTo>
                <a:lnTo>
                  <a:pt x="0" y="4183"/>
                </a:lnTo>
                <a:lnTo>
                  <a:pt x="60" y="4661"/>
                </a:lnTo>
                <a:lnTo>
                  <a:pt x="180" y="5199"/>
                </a:lnTo>
                <a:lnTo>
                  <a:pt x="359" y="5737"/>
                </a:lnTo>
                <a:lnTo>
                  <a:pt x="538" y="6155"/>
                </a:lnTo>
                <a:lnTo>
                  <a:pt x="777" y="6574"/>
                </a:lnTo>
                <a:lnTo>
                  <a:pt x="1076" y="6872"/>
                </a:lnTo>
                <a:lnTo>
                  <a:pt x="1375" y="7171"/>
                </a:lnTo>
                <a:lnTo>
                  <a:pt x="1674" y="7350"/>
                </a:lnTo>
                <a:lnTo>
                  <a:pt x="2032" y="7530"/>
                </a:lnTo>
                <a:lnTo>
                  <a:pt x="2391" y="7649"/>
                </a:lnTo>
                <a:lnTo>
                  <a:pt x="2809" y="7709"/>
                </a:lnTo>
                <a:lnTo>
                  <a:pt x="3168" y="7709"/>
                </a:lnTo>
                <a:lnTo>
                  <a:pt x="3586" y="7649"/>
                </a:lnTo>
                <a:lnTo>
                  <a:pt x="4004" y="7589"/>
                </a:lnTo>
                <a:lnTo>
                  <a:pt x="4363" y="7470"/>
                </a:lnTo>
                <a:lnTo>
                  <a:pt x="5139" y="7111"/>
                </a:lnTo>
                <a:lnTo>
                  <a:pt x="5857" y="6693"/>
                </a:lnTo>
                <a:lnTo>
                  <a:pt x="6215" y="6394"/>
                </a:lnTo>
                <a:lnTo>
                  <a:pt x="6514" y="6096"/>
                </a:lnTo>
                <a:lnTo>
                  <a:pt x="6753" y="5797"/>
                </a:lnTo>
                <a:lnTo>
                  <a:pt x="6992" y="5438"/>
                </a:lnTo>
                <a:lnTo>
                  <a:pt x="7231" y="5080"/>
                </a:lnTo>
                <a:lnTo>
                  <a:pt x="7350" y="4721"/>
                </a:lnTo>
                <a:lnTo>
                  <a:pt x="7470" y="4363"/>
                </a:lnTo>
                <a:lnTo>
                  <a:pt x="7530" y="3944"/>
                </a:lnTo>
                <a:lnTo>
                  <a:pt x="7530" y="3586"/>
                </a:lnTo>
                <a:lnTo>
                  <a:pt x="7470" y="3167"/>
                </a:lnTo>
                <a:lnTo>
                  <a:pt x="7350" y="2749"/>
                </a:lnTo>
                <a:lnTo>
                  <a:pt x="7111" y="2331"/>
                </a:lnTo>
                <a:lnTo>
                  <a:pt x="6872" y="1913"/>
                </a:lnTo>
                <a:lnTo>
                  <a:pt x="6574" y="1494"/>
                </a:lnTo>
                <a:lnTo>
                  <a:pt x="6096" y="1016"/>
                </a:lnTo>
                <a:lnTo>
                  <a:pt x="5617" y="598"/>
                </a:lnTo>
                <a:lnTo>
                  <a:pt x="5080" y="299"/>
                </a:lnTo>
                <a:lnTo>
                  <a:pt x="4602" y="120"/>
                </a:lnTo>
                <a:lnTo>
                  <a:pt x="4064" y="0"/>
                </a:lnTo>
                <a:close/>
              </a:path>
            </a:pathLst>
          </a:custGeom>
          <a:solidFill>
            <a:srgbClr val="C2ED2D">
              <a:alpha val="738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1" name="Google Shape;131;p5"/>
          <p:cNvSpPr/>
          <p:nvPr/>
        </p:nvSpPr>
        <p:spPr>
          <a:xfrm>
            <a:off x="9392951" y="1080003"/>
            <a:ext cx="1242053" cy="1125499"/>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FFFD4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2" name="Google Shape;132;p5"/>
          <p:cNvSpPr/>
          <p:nvPr/>
        </p:nvSpPr>
        <p:spPr>
          <a:xfrm>
            <a:off x="10050466" y="1832567"/>
            <a:ext cx="460599" cy="466468"/>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FFD03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3" name="Google Shape;133;p5"/>
          <p:cNvSpPr/>
          <p:nvPr/>
        </p:nvSpPr>
        <p:spPr>
          <a:xfrm rot="-6335216">
            <a:off x="9154434" y="6070214"/>
            <a:ext cx="1196772" cy="888921"/>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FFD03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4" name="Google Shape;134;p5"/>
          <p:cNvSpPr/>
          <p:nvPr/>
        </p:nvSpPr>
        <p:spPr>
          <a:xfrm>
            <a:off x="10549166" y="-173966"/>
            <a:ext cx="1065993" cy="1079577"/>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FFA10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5" name="Google Shape;135;p5"/>
          <p:cNvSpPr/>
          <p:nvPr/>
        </p:nvSpPr>
        <p:spPr>
          <a:xfrm rot="-6692267">
            <a:off x="9055853" y="3187153"/>
            <a:ext cx="923320" cy="685812"/>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AAED9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6" name="Google Shape;136;p5"/>
          <p:cNvSpPr/>
          <p:nvPr/>
        </p:nvSpPr>
        <p:spPr>
          <a:xfrm>
            <a:off x="9756737" y="3195233"/>
            <a:ext cx="374668" cy="383575"/>
          </a:xfrm>
          <a:custGeom>
            <a:avLst/>
            <a:gdLst/>
            <a:ahLst/>
            <a:cxnLst/>
            <a:rect l="l" t="t" r="r" b="b"/>
            <a:pathLst>
              <a:path w="7530" h="7709" extrusionOk="0">
                <a:moveTo>
                  <a:pt x="4064" y="0"/>
                </a:moveTo>
                <a:lnTo>
                  <a:pt x="3586" y="60"/>
                </a:lnTo>
                <a:lnTo>
                  <a:pt x="3168" y="180"/>
                </a:lnTo>
                <a:lnTo>
                  <a:pt x="2809" y="419"/>
                </a:lnTo>
                <a:lnTo>
                  <a:pt x="2211" y="897"/>
                </a:lnTo>
                <a:lnTo>
                  <a:pt x="1674" y="1315"/>
                </a:lnTo>
                <a:lnTo>
                  <a:pt x="1196" y="1674"/>
                </a:lnTo>
                <a:lnTo>
                  <a:pt x="718" y="2092"/>
                </a:lnTo>
                <a:lnTo>
                  <a:pt x="359" y="2570"/>
                </a:lnTo>
                <a:lnTo>
                  <a:pt x="240" y="2809"/>
                </a:lnTo>
                <a:lnTo>
                  <a:pt x="120" y="3108"/>
                </a:lnTo>
                <a:lnTo>
                  <a:pt x="60" y="3407"/>
                </a:lnTo>
                <a:lnTo>
                  <a:pt x="0" y="3765"/>
                </a:lnTo>
                <a:lnTo>
                  <a:pt x="0" y="4183"/>
                </a:lnTo>
                <a:lnTo>
                  <a:pt x="60" y="4661"/>
                </a:lnTo>
                <a:lnTo>
                  <a:pt x="180" y="5199"/>
                </a:lnTo>
                <a:lnTo>
                  <a:pt x="359" y="5737"/>
                </a:lnTo>
                <a:lnTo>
                  <a:pt x="538" y="6155"/>
                </a:lnTo>
                <a:lnTo>
                  <a:pt x="777" y="6574"/>
                </a:lnTo>
                <a:lnTo>
                  <a:pt x="1076" y="6872"/>
                </a:lnTo>
                <a:lnTo>
                  <a:pt x="1375" y="7171"/>
                </a:lnTo>
                <a:lnTo>
                  <a:pt x="1674" y="7350"/>
                </a:lnTo>
                <a:lnTo>
                  <a:pt x="2032" y="7530"/>
                </a:lnTo>
                <a:lnTo>
                  <a:pt x="2391" y="7649"/>
                </a:lnTo>
                <a:lnTo>
                  <a:pt x="2809" y="7709"/>
                </a:lnTo>
                <a:lnTo>
                  <a:pt x="3168" y="7709"/>
                </a:lnTo>
                <a:lnTo>
                  <a:pt x="3586" y="7649"/>
                </a:lnTo>
                <a:lnTo>
                  <a:pt x="4004" y="7589"/>
                </a:lnTo>
                <a:lnTo>
                  <a:pt x="4363" y="7470"/>
                </a:lnTo>
                <a:lnTo>
                  <a:pt x="5139" y="7111"/>
                </a:lnTo>
                <a:lnTo>
                  <a:pt x="5857" y="6693"/>
                </a:lnTo>
                <a:lnTo>
                  <a:pt x="6215" y="6394"/>
                </a:lnTo>
                <a:lnTo>
                  <a:pt x="6514" y="6096"/>
                </a:lnTo>
                <a:lnTo>
                  <a:pt x="6753" y="5797"/>
                </a:lnTo>
                <a:lnTo>
                  <a:pt x="6992" y="5438"/>
                </a:lnTo>
                <a:lnTo>
                  <a:pt x="7231" y="5080"/>
                </a:lnTo>
                <a:lnTo>
                  <a:pt x="7350" y="4721"/>
                </a:lnTo>
                <a:lnTo>
                  <a:pt x="7470" y="4363"/>
                </a:lnTo>
                <a:lnTo>
                  <a:pt x="7530" y="3944"/>
                </a:lnTo>
                <a:lnTo>
                  <a:pt x="7530" y="3586"/>
                </a:lnTo>
                <a:lnTo>
                  <a:pt x="7470" y="3167"/>
                </a:lnTo>
                <a:lnTo>
                  <a:pt x="7350" y="2749"/>
                </a:lnTo>
                <a:lnTo>
                  <a:pt x="7111" y="2331"/>
                </a:lnTo>
                <a:lnTo>
                  <a:pt x="6872" y="1913"/>
                </a:lnTo>
                <a:lnTo>
                  <a:pt x="6574" y="1494"/>
                </a:lnTo>
                <a:lnTo>
                  <a:pt x="6096" y="1016"/>
                </a:lnTo>
                <a:lnTo>
                  <a:pt x="5617" y="598"/>
                </a:lnTo>
                <a:lnTo>
                  <a:pt x="5080" y="299"/>
                </a:lnTo>
                <a:lnTo>
                  <a:pt x="4602" y="120"/>
                </a:lnTo>
                <a:lnTo>
                  <a:pt x="4064" y="0"/>
                </a:lnTo>
                <a:close/>
              </a:path>
            </a:pathLst>
          </a:custGeom>
          <a:solidFill>
            <a:srgbClr val="C2ED2D">
              <a:alpha val="738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7" name="Google Shape;137;p5"/>
          <p:cNvSpPr/>
          <p:nvPr/>
        </p:nvSpPr>
        <p:spPr>
          <a:xfrm>
            <a:off x="10218184" y="4196534"/>
            <a:ext cx="905659" cy="917199"/>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FF7B5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8" name="Google Shape;138;p5"/>
          <p:cNvSpPr/>
          <p:nvPr/>
        </p:nvSpPr>
        <p:spPr>
          <a:xfrm rot="1318871">
            <a:off x="9560554" y="1110481"/>
            <a:ext cx="820621" cy="1285207"/>
          </a:xfrm>
          <a:custGeom>
            <a:avLst/>
            <a:gdLst/>
            <a:ahLst/>
            <a:cxnLst/>
            <a:rect l="l" t="t" r="r" b="b"/>
            <a:pathLst>
              <a:path w="27548" h="43144" extrusionOk="0">
                <a:moveTo>
                  <a:pt x="16075" y="657"/>
                </a:moveTo>
                <a:lnTo>
                  <a:pt x="16135" y="896"/>
                </a:lnTo>
                <a:lnTo>
                  <a:pt x="15477" y="777"/>
                </a:lnTo>
                <a:lnTo>
                  <a:pt x="16075" y="657"/>
                </a:lnTo>
                <a:close/>
                <a:moveTo>
                  <a:pt x="8068" y="9322"/>
                </a:moveTo>
                <a:lnTo>
                  <a:pt x="7829" y="9382"/>
                </a:lnTo>
                <a:lnTo>
                  <a:pt x="7649" y="9441"/>
                </a:lnTo>
                <a:lnTo>
                  <a:pt x="7590" y="9621"/>
                </a:lnTo>
                <a:lnTo>
                  <a:pt x="7590" y="9740"/>
                </a:lnTo>
                <a:lnTo>
                  <a:pt x="7590" y="9919"/>
                </a:lnTo>
                <a:lnTo>
                  <a:pt x="7709" y="10039"/>
                </a:lnTo>
                <a:lnTo>
                  <a:pt x="7829" y="10099"/>
                </a:lnTo>
                <a:lnTo>
                  <a:pt x="8008" y="10039"/>
                </a:lnTo>
                <a:lnTo>
                  <a:pt x="8127" y="9979"/>
                </a:lnTo>
                <a:lnTo>
                  <a:pt x="8247" y="9860"/>
                </a:lnTo>
                <a:lnTo>
                  <a:pt x="8366" y="9621"/>
                </a:lnTo>
                <a:lnTo>
                  <a:pt x="8366" y="9501"/>
                </a:lnTo>
                <a:lnTo>
                  <a:pt x="8366" y="9382"/>
                </a:lnTo>
                <a:lnTo>
                  <a:pt x="8247" y="9322"/>
                </a:lnTo>
                <a:close/>
                <a:moveTo>
                  <a:pt x="6992" y="12369"/>
                </a:moveTo>
                <a:lnTo>
                  <a:pt x="6872" y="12429"/>
                </a:lnTo>
                <a:lnTo>
                  <a:pt x="6693" y="12489"/>
                </a:lnTo>
                <a:lnTo>
                  <a:pt x="6633" y="12608"/>
                </a:lnTo>
                <a:lnTo>
                  <a:pt x="6574" y="12788"/>
                </a:lnTo>
                <a:lnTo>
                  <a:pt x="6574" y="12967"/>
                </a:lnTo>
                <a:lnTo>
                  <a:pt x="6574" y="13086"/>
                </a:lnTo>
                <a:lnTo>
                  <a:pt x="6693" y="13146"/>
                </a:lnTo>
                <a:lnTo>
                  <a:pt x="6872" y="13206"/>
                </a:lnTo>
                <a:lnTo>
                  <a:pt x="6992" y="13146"/>
                </a:lnTo>
                <a:lnTo>
                  <a:pt x="7171" y="13086"/>
                </a:lnTo>
                <a:lnTo>
                  <a:pt x="7231" y="12967"/>
                </a:lnTo>
                <a:lnTo>
                  <a:pt x="7291" y="12788"/>
                </a:lnTo>
                <a:lnTo>
                  <a:pt x="7291" y="12608"/>
                </a:lnTo>
                <a:lnTo>
                  <a:pt x="7291" y="12489"/>
                </a:lnTo>
                <a:lnTo>
                  <a:pt x="7171" y="12429"/>
                </a:lnTo>
                <a:lnTo>
                  <a:pt x="6992" y="12369"/>
                </a:lnTo>
                <a:close/>
                <a:moveTo>
                  <a:pt x="4124" y="12847"/>
                </a:moveTo>
                <a:lnTo>
                  <a:pt x="3944" y="12967"/>
                </a:lnTo>
                <a:lnTo>
                  <a:pt x="3885" y="13086"/>
                </a:lnTo>
                <a:lnTo>
                  <a:pt x="3765" y="13266"/>
                </a:lnTo>
                <a:lnTo>
                  <a:pt x="3705" y="13445"/>
                </a:lnTo>
                <a:lnTo>
                  <a:pt x="3705" y="13624"/>
                </a:lnTo>
                <a:lnTo>
                  <a:pt x="3765" y="13744"/>
                </a:lnTo>
                <a:lnTo>
                  <a:pt x="3885" y="13863"/>
                </a:lnTo>
                <a:lnTo>
                  <a:pt x="4303" y="13863"/>
                </a:lnTo>
                <a:lnTo>
                  <a:pt x="4482" y="13744"/>
                </a:lnTo>
                <a:lnTo>
                  <a:pt x="4602" y="13564"/>
                </a:lnTo>
                <a:lnTo>
                  <a:pt x="4662" y="13385"/>
                </a:lnTo>
                <a:lnTo>
                  <a:pt x="4662" y="13146"/>
                </a:lnTo>
                <a:lnTo>
                  <a:pt x="4542" y="12967"/>
                </a:lnTo>
                <a:lnTo>
                  <a:pt x="4363" y="12847"/>
                </a:lnTo>
                <a:close/>
                <a:moveTo>
                  <a:pt x="8127" y="14819"/>
                </a:moveTo>
                <a:lnTo>
                  <a:pt x="7948" y="14999"/>
                </a:lnTo>
                <a:lnTo>
                  <a:pt x="7948" y="15178"/>
                </a:lnTo>
                <a:lnTo>
                  <a:pt x="7948" y="15596"/>
                </a:lnTo>
                <a:lnTo>
                  <a:pt x="7948" y="15835"/>
                </a:lnTo>
                <a:lnTo>
                  <a:pt x="8008" y="15955"/>
                </a:lnTo>
                <a:lnTo>
                  <a:pt x="8068" y="16074"/>
                </a:lnTo>
                <a:lnTo>
                  <a:pt x="8187" y="16014"/>
                </a:lnTo>
                <a:lnTo>
                  <a:pt x="8366" y="15835"/>
                </a:lnTo>
                <a:lnTo>
                  <a:pt x="8486" y="15596"/>
                </a:lnTo>
                <a:lnTo>
                  <a:pt x="8546" y="15357"/>
                </a:lnTo>
                <a:lnTo>
                  <a:pt x="8486" y="15118"/>
                </a:lnTo>
                <a:lnTo>
                  <a:pt x="8426" y="14939"/>
                </a:lnTo>
                <a:lnTo>
                  <a:pt x="8307" y="14819"/>
                </a:lnTo>
                <a:close/>
                <a:moveTo>
                  <a:pt x="5259" y="15417"/>
                </a:moveTo>
                <a:lnTo>
                  <a:pt x="5020" y="15477"/>
                </a:lnTo>
                <a:lnTo>
                  <a:pt x="4841" y="15656"/>
                </a:lnTo>
                <a:lnTo>
                  <a:pt x="4662" y="15895"/>
                </a:lnTo>
                <a:lnTo>
                  <a:pt x="4602" y="16194"/>
                </a:lnTo>
                <a:lnTo>
                  <a:pt x="4542" y="16433"/>
                </a:lnTo>
                <a:lnTo>
                  <a:pt x="4662" y="16672"/>
                </a:lnTo>
                <a:lnTo>
                  <a:pt x="4841" y="16791"/>
                </a:lnTo>
                <a:lnTo>
                  <a:pt x="4901" y="16851"/>
                </a:lnTo>
                <a:lnTo>
                  <a:pt x="5020" y="16851"/>
                </a:lnTo>
                <a:lnTo>
                  <a:pt x="5259" y="16731"/>
                </a:lnTo>
                <a:lnTo>
                  <a:pt x="5438" y="16552"/>
                </a:lnTo>
                <a:lnTo>
                  <a:pt x="5618" y="16313"/>
                </a:lnTo>
                <a:lnTo>
                  <a:pt x="5737" y="16074"/>
                </a:lnTo>
                <a:lnTo>
                  <a:pt x="5737" y="15775"/>
                </a:lnTo>
                <a:lnTo>
                  <a:pt x="5677" y="15596"/>
                </a:lnTo>
                <a:lnTo>
                  <a:pt x="5558" y="15477"/>
                </a:lnTo>
                <a:lnTo>
                  <a:pt x="5498" y="15417"/>
                </a:lnTo>
                <a:close/>
                <a:moveTo>
                  <a:pt x="7171" y="18166"/>
                </a:moveTo>
                <a:lnTo>
                  <a:pt x="6992" y="18225"/>
                </a:lnTo>
                <a:lnTo>
                  <a:pt x="6872" y="18345"/>
                </a:lnTo>
                <a:lnTo>
                  <a:pt x="6813" y="18524"/>
                </a:lnTo>
                <a:lnTo>
                  <a:pt x="6813" y="18703"/>
                </a:lnTo>
                <a:lnTo>
                  <a:pt x="6813" y="18883"/>
                </a:lnTo>
                <a:lnTo>
                  <a:pt x="6872" y="19002"/>
                </a:lnTo>
                <a:lnTo>
                  <a:pt x="6992" y="19122"/>
                </a:lnTo>
                <a:lnTo>
                  <a:pt x="7171" y="19122"/>
                </a:lnTo>
                <a:lnTo>
                  <a:pt x="7351" y="19062"/>
                </a:lnTo>
                <a:lnTo>
                  <a:pt x="7470" y="18942"/>
                </a:lnTo>
                <a:lnTo>
                  <a:pt x="7530" y="18763"/>
                </a:lnTo>
                <a:lnTo>
                  <a:pt x="7530" y="18584"/>
                </a:lnTo>
                <a:lnTo>
                  <a:pt x="7530" y="18405"/>
                </a:lnTo>
                <a:lnTo>
                  <a:pt x="7470" y="18285"/>
                </a:lnTo>
                <a:lnTo>
                  <a:pt x="7351" y="18166"/>
                </a:lnTo>
                <a:close/>
                <a:moveTo>
                  <a:pt x="4064" y="18763"/>
                </a:moveTo>
                <a:lnTo>
                  <a:pt x="3885" y="18883"/>
                </a:lnTo>
                <a:lnTo>
                  <a:pt x="3705" y="19002"/>
                </a:lnTo>
                <a:lnTo>
                  <a:pt x="3586" y="19181"/>
                </a:lnTo>
                <a:lnTo>
                  <a:pt x="3586" y="19420"/>
                </a:lnTo>
                <a:lnTo>
                  <a:pt x="3705" y="19659"/>
                </a:lnTo>
                <a:lnTo>
                  <a:pt x="3825" y="19779"/>
                </a:lnTo>
                <a:lnTo>
                  <a:pt x="4004" y="19839"/>
                </a:lnTo>
                <a:lnTo>
                  <a:pt x="4183" y="19839"/>
                </a:lnTo>
                <a:lnTo>
                  <a:pt x="4303" y="19719"/>
                </a:lnTo>
                <a:lnTo>
                  <a:pt x="4423" y="19600"/>
                </a:lnTo>
                <a:lnTo>
                  <a:pt x="4542" y="19420"/>
                </a:lnTo>
                <a:lnTo>
                  <a:pt x="4542" y="19241"/>
                </a:lnTo>
                <a:lnTo>
                  <a:pt x="4542" y="19062"/>
                </a:lnTo>
                <a:lnTo>
                  <a:pt x="4423" y="18823"/>
                </a:lnTo>
                <a:lnTo>
                  <a:pt x="4243" y="18763"/>
                </a:lnTo>
                <a:close/>
                <a:moveTo>
                  <a:pt x="7590" y="20855"/>
                </a:moveTo>
                <a:lnTo>
                  <a:pt x="7351" y="20914"/>
                </a:lnTo>
                <a:lnTo>
                  <a:pt x="7052" y="21094"/>
                </a:lnTo>
                <a:lnTo>
                  <a:pt x="6813" y="21333"/>
                </a:lnTo>
                <a:lnTo>
                  <a:pt x="6693" y="21572"/>
                </a:lnTo>
                <a:lnTo>
                  <a:pt x="6693" y="21751"/>
                </a:lnTo>
                <a:lnTo>
                  <a:pt x="6753" y="21930"/>
                </a:lnTo>
                <a:lnTo>
                  <a:pt x="6932" y="22050"/>
                </a:lnTo>
                <a:lnTo>
                  <a:pt x="7171" y="22109"/>
                </a:lnTo>
                <a:lnTo>
                  <a:pt x="7410" y="22050"/>
                </a:lnTo>
                <a:lnTo>
                  <a:pt x="7649" y="21930"/>
                </a:lnTo>
                <a:lnTo>
                  <a:pt x="7888" y="21691"/>
                </a:lnTo>
                <a:lnTo>
                  <a:pt x="8068" y="21333"/>
                </a:lnTo>
                <a:lnTo>
                  <a:pt x="8068" y="21094"/>
                </a:lnTo>
                <a:lnTo>
                  <a:pt x="8008" y="20914"/>
                </a:lnTo>
                <a:lnTo>
                  <a:pt x="7829" y="20855"/>
                </a:lnTo>
                <a:close/>
                <a:moveTo>
                  <a:pt x="3466" y="22169"/>
                </a:moveTo>
                <a:lnTo>
                  <a:pt x="3347" y="22229"/>
                </a:lnTo>
                <a:lnTo>
                  <a:pt x="3287" y="22348"/>
                </a:lnTo>
                <a:lnTo>
                  <a:pt x="3227" y="22528"/>
                </a:lnTo>
                <a:lnTo>
                  <a:pt x="3227" y="22707"/>
                </a:lnTo>
                <a:lnTo>
                  <a:pt x="3287" y="22826"/>
                </a:lnTo>
                <a:lnTo>
                  <a:pt x="3407" y="22946"/>
                </a:lnTo>
                <a:lnTo>
                  <a:pt x="3586" y="23006"/>
                </a:lnTo>
                <a:lnTo>
                  <a:pt x="3825" y="23006"/>
                </a:lnTo>
                <a:lnTo>
                  <a:pt x="3944" y="22886"/>
                </a:lnTo>
                <a:lnTo>
                  <a:pt x="4064" y="22767"/>
                </a:lnTo>
                <a:lnTo>
                  <a:pt x="4064" y="22647"/>
                </a:lnTo>
                <a:lnTo>
                  <a:pt x="4064" y="22528"/>
                </a:lnTo>
                <a:lnTo>
                  <a:pt x="4004" y="22348"/>
                </a:lnTo>
                <a:lnTo>
                  <a:pt x="3825" y="22229"/>
                </a:lnTo>
                <a:lnTo>
                  <a:pt x="3646" y="22169"/>
                </a:lnTo>
                <a:close/>
                <a:moveTo>
                  <a:pt x="5080" y="23424"/>
                </a:moveTo>
                <a:lnTo>
                  <a:pt x="4960" y="23484"/>
                </a:lnTo>
                <a:lnTo>
                  <a:pt x="4721" y="23723"/>
                </a:lnTo>
                <a:lnTo>
                  <a:pt x="4662" y="23902"/>
                </a:lnTo>
                <a:lnTo>
                  <a:pt x="4602" y="24022"/>
                </a:lnTo>
                <a:lnTo>
                  <a:pt x="4721" y="24141"/>
                </a:lnTo>
                <a:lnTo>
                  <a:pt x="5199" y="24141"/>
                </a:lnTo>
                <a:lnTo>
                  <a:pt x="5319" y="24081"/>
                </a:lnTo>
                <a:lnTo>
                  <a:pt x="5379" y="23962"/>
                </a:lnTo>
                <a:lnTo>
                  <a:pt x="5319" y="23842"/>
                </a:lnTo>
                <a:lnTo>
                  <a:pt x="5199" y="23544"/>
                </a:lnTo>
                <a:lnTo>
                  <a:pt x="5080" y="23424"/>
                </a:lnTo>
                <a:close/>
                <a:moveTo>
                  <a:pt x="9800" y="23424"/>
                </a:moveTo>
                <a:lnTo>
                  <a:pt x="9621" y="23484"/>
                </a:lnTo>
                <a:lnTo>
                  <a:pt x="9561" y="23544"/>
                </a:lnTo>
                <a:lnTo>
                  <a:pt x="9502" y="23723"/>
                </a:lnTo>
                <a:lnTo>
                  <a:pt x="9502" y="23902"/>
                </a:lnTo>
                <a:lnTo>
                  <a:pt x="9561" y="24081"/>
                </a:lnTo>
                <a:lnTo>
                  <a:pt x="9621" y="24201"/>
                </a:lnTo>
                <a:lnTo>
                  <a:pt x="9741" y="24261"/>
                </a:lnTo>
                <a:lnTo>
                  <a:pt x="10099" y="24261"/>
                </a:lnTo>
                <a:lnTo>
                  <a:pt x="10219" y="24201"/>
                </a:lnTo>
                <a:lnTo>
                  <a:pt x="10279" y="24022"/>
                </a:lnTo>
                <a:lnTo>
                  <a:pt x="10279" y="23842"/>
                </a:lnTo>
                <a:lnTo>
                  <a:pt x="10219" y="23723"/>
                </a:lnTo>
                <a:lnTo>
                  <a:pt x="10099" y="23544"/>
                </a:lnTo>
                <a:lnTo>
                  <a:pt x="9980" y="23424"/>
                </a:lnTo>
                <a:close/>
                <a:moveTo>
                  <a:pt x="3227" y="24978"/>
                </a:moveTo>
                <a:lnTo>
                  <a:pt x="3108" y="25097"/>
                </a:lnTo>
                <a:lnTo>
                  <a:pt x="2988" y="25276"/>
                </a:lnTo>
                <a:lnTo>
                  <a:pt x="2929" y="25456"/>
                </a:lnTo>
                <a:lnTo>
                  <a:pt x="2869" y="25635"/>
                </a:lnTo>
                <a:lnTo>
                  <a:pt x="2929" y="25814"/>
                </a:lnTo>
                <a:lnTo>
                  <a:pt x="3048" y="25934"/>
                </a:lnTo>
                <a:lnTo>
                  <a:pt x="3466" y="25934"/>
                </a:lnTo>
                <a:lnTo>
                  <a:pt x="3586" y="25814"/>
                </a:lnTo>
                <a:lnTo>
                  <a:pt x="3705" y="25635"/>
                </a:lnTo>
                <a:lnTo>
                  <a:pt x="3765" y="25456"/>
                </a:lnTo>
                <a:lnTo>
                  <a:pt x="3825" y="25276"/>
                </a:lnTo>
                <a:lnTo>
                  <a:pt x="3765" y="25097"/>
                </a:lnTo>
                <a:lnTo>
                  <a:pt x="3646" y="24978"/>
                </a:lnTo>
                <a:close/>
                <a:moveTo>
                  <a:pt x="6932" y="24858"/>
                </a:moveTo>
                <a:lnTo>
                  <a:pt x="6813" y="24918"/>
                </a:lnTo>
                <a:lnTo>
                  <a:pt x="6753" y="24978"/>
                </a:lnTo>
                <a:lnTo>
                  <a:pt x="6574" y="25276"/>
                </a:lnTo>
                <a:lnTo>
                  <a:pt x="6574" y="25456"/>
                </a:lnTo>
                <a:lnTo>
                  <a:pt x="6633" y="25635"/>
                </a:lnTo>
                <a:lnTo>
                  <a:pt x="6753" y="25874"/>
                </a:lnTo>
                <a:lnTo>
                  <a:pt x="6872" y="26053"/>
                </a:lnTo>
                <a:lnTo>
                  <a:pt x="6992" y="26173"/>
                </a:lnTo>
                <a:lnTo>
                  <a:pt x="7171" y="26233"/>
                </a:lnTo>
                <a:lnTo>
                  <a:pt x="7291" y="26233"/>
                </a:lnTo>
                <a:lnTo>
                  <a:pt x="7410" y="26053"/>
                </a:lnTo>
                <a:lnTo>
                  <a:pt x="7530" y="25814"/>
                </a:lnTo>
                <a:lnTo>
                  <a:pt x="7530" y="25515"/>
                </a:lnTo>
                <a:lnTo>
                  <a:pt x="7410" y="25276"/>
                </a:lnTo>
                <a:lnTo>
                  <a:pt x="7291" y="25037"/>
                </a:lnTo>
                <a:lnTo>
                  <a:pt x="7111" y="24918"/>
                </a:lnTo>
                <a:lnTo>
                  <a:pt x="6932" y="24858"/>
                </a:lnTo>
                <a:close/>
                <a:moveTo>
                  <a:pt x="10099" y="27368"/>
                </a:moveTo>
                <a:lnTo>
                  <a:pt x="9980" y="27428"/>
                </a:lnTo>
                <a:lnTo>
                  <a:pt x="9800" y="27667"/>
                </a:lnTo>
                <a:lnTo>
                  <a:pt x="9681" y="27906"/>
                </a:lnTo>
                <a:lnTo>
                  <a:pt x="9681" y="28145"/>
                </a:lnTo>
                <a:lnTo>
                  <a:pt x="9741" y="28204"/>
                </a:lnTo>
                <a:lnTo>
                  <a:pt x="9800" y="28264"/>
                </a:lnTo>
                <a:lnTo>
                  <a:pt x="9920" y="28324"/>
                </a:lnTo>
                <a:lnTo>
                  <a:pt x="10040" y="28264"/>
                </a:lnTo>
                <a:lnTo>
                  <a:pt x="10398" y="28204"/>
                </a:lnTo>
                <a:lnTo>
                  <a:pt x="10458" y="28145"/>
                </a:lnTo>
                <a:lnTo>
                  <a:pt x="10458" y="27906"/>
                </a:lnTo>
                <a:lnTo>
                  <a:pt x="10398" y="27667"/>
                </a:lnTo>
                <a:lnTo>
                  <a:pt x="10338" y="27487"/>
                </a:lnTo>
                <a:lnTo>
                  <a:pt x="10279" y="27368"/>
                </a:lnTo>
                <a:close/>
                <a:moveTo>
                  <a:pt x="7769" y="28563"/>
                </a:moveTo>
                <a:lnTo>
                  <a:pt x="7530" y="28623"/>
                </a:lnTo>
                <a:lnTo>
                  <a:pt x="7410" y="28683"/>
                </a:lnTo>
                <a:lnTo>
                  <a:pt x="7291" y="28862"/>
                </a:lnTo>
                <a:lnTo>
                  <a:pt x="7231" y="29041"/>
                </a:lnTo>
                <a:lnTo>
                  <a:pt x="7231" y="29220"/>
                </a:lnTo>
                <a:lnTo>
                  <a:pt x="7231" y="29400"/>
                </a:lnTo>
                <a:lnTo>
                  <a:pt x="7351" y="29459"/>
                </a:lnTo>
                <a:lnTo>
                  <a:pt x="7530" y="29519"/>
                </a:lnTo>
                <a:lnTo>
                  <a:pt x="7769" y="29459"/>
                </a:lnTo>
                <a:lnTo>
                  <a:pt x="7888" y="29400"/>
                </a:lnTo>
                <a:lnTo>
                  <a:pt x="8008" y="29220"/>
                </a:lnTo>
                <a:lnTo>
                  <a:pt x="8068" y="29041"/>
                </a:lnTo>
                <a:lnTo>
                  <a:pt x="8068" y="28862"/>
                </a:lnTo>
                <a:lnTo>
                  <a:pt x="8068" y="28683"/>
                </a:lnTo>
                <a:lnTo>
                  <a:pt x="7948" y="28623"/>
                </a:lnTo>
                <a:lnTo>
                  <a:pt x="7769" y="28563"/>
                </a:lnTo>
                <a:close/>
                <a:moveTo>
                  <a:pt x="4901" y="28563"/>
                </a:moveTo>
                <a:lnTo>
                  <a:pt x="4781" y="28683"/>
                </a:lnTo>
                <a:lnTo>
                  <a:pt x="4602" y="28802"/>
                </a:lnTo>
                <a:lnTo>
                  <a:pt x="4542" y="29041"/>
                </a:lnTo>
                <a:lnTo>
                  <a:pt x="4542" y="29280"/>
                </a:lnTo>
                <a:lnTo>
                  <a:pt x="4602" y="29519"/>
                </a:lnTo>
                <a:lnTo>
                  <a:pt x="4781" y="29639"/>
                </a:lnTo>
                <a:lnTo>
                  <a:pt x="4960" y="29698"/>
                </a:lnTo>
                <a:lnTo>
                  <a:pt x="5199" y="29698"/>
                </a:lnTo>
                <a:lnTo>
                  <a:pt x="5379" y="29579"/>
                </a:lnTo>
                <a:lnTo>
                  <a:pt x="5498" y="29400"/>
                </a:lnTo>
                <a:lnTo>
                  <a:pt x="5558" y="29161"/>
                </a:lnTo>
                <a:lnTo>
                  <a:pt x="5498" y="28922"/>
                </a:lnTo>
                <a:lnTo>
                  <a:pt x="5379" y="28802"/>
                </a:lnTo>
                <a:lnTo>
                  <a:pt x="5259" y="28683"/>
                </a:lnTo>
                <a:lnTo>
                  <a:pt x="5080" y="28623"/>
                </a:lnTo>
                <a:lnTo>
                  <a:pt x="4901" y="28563"/>
                </a:lnTo>
                <a:close/>
                <a:moveTo>
                  <a:pt x="2271" y="28742"/>
                </a:moveTo>
                <a:lnTo>
                  <a:pt x="2152" y="28802"/>
                </a:lnTo>
                <a:lnTo>
                  <a:pt x="1973" y="28981"/>
                </a:lnTo>
                <a:lnTo>
                  <a:pt x="1853" y="29161"/>
                </a:lnTo>
                <a:lnTo>
                  <a:pt x="1734" y="29340"/>
                </a:lnTo>
                <a:lnTo>
                  <a:pt x="1734" y="29519"/>
                </a:lnTo>
                <a:lnTo>
                  <a:pt x="1793" y="29698"/>
                </a:lnTo>
                <a:lnTo>
                  <a:pt x="1973" y="29758"/>
                </a:lnTo>
                <a:lnTo>
                  <a:pt x="2212" y="29758"/>
                </a:lnTo>
                <a:lnTo>
                  <a:pt x="2391" y="29698"/>
                </a:lnTo>
                <a:lnTo>
                  <a:pt x="2510" y="29579"/>
                </a:lnTo>
                <a:lnTo>
                  <a:pt x="2630" y="29340"/>
                </a:lnTo>
                <a:lnTo>
                  <a:pt x="2630" y="29161"/>
                </a:lnTo>
                <a:lnTo>
                  <a:pt x="2630" y="28981"/>
                </a:lnTo>
                <a:lnTo>
                  <a:pt x="2570" y="28802"/>
                </a:lnTo>
                <a:lnTo>
                  <a:pt x="2510" y="28742"/>
                </a:lnTo>
                <a:close/>
                <a:moveTo>
                  <a:pt x="10338" y="29459"/>
                </a:moveTo>
                <a:lnTo>
                  <a:pt x="10099" y="29519"/>
                </a:lnTo>
                <a:lnTo>
                  <a:pt x="9980" y="29698"/>
                </a:lnTo>
                <a:lnTo>
                  <a:pt x="9860" y="29937"/>
                </a:lnTo>
                <a:lnTo>
                  <a:pt x="9920" y="30117"/>
                </a:lnTo>
                <a:lnTo>
                  <a:pt x="9980" y="30236"/>
                </a:lnTo>
                <a:lnTo>
                  <a:pt x="10099" y="30356"/>
                </a:lnTo>
                <a:lnTo>
                  <a:pt x="10159" y="30535"/>
                </a:lnTo>
                <a:lnTo>
                  <a:pt x="10219" y="30595"/>
                </a:lnTo>
                <a:lnTo>
                  <a:pt x="10338" y="30535"/>
                </a:lnTo>
                <a:lnTo>
                  <a:pt x="10458" y="30475"/>
                </a:lnTo>
                <a:lnTo>
                  <a:pt x="10577" y="30236"/>
                </a:lnTo>
                <a:lnTo>
                  <a:pt x="10697" y="29997"/>
                </a:lnTo>
                <a:lnTo>
                  <a:pt x="10637" y="29639"/>
                </a:lnTo>
                <a:lnTo>
                  <a:pt x="10577" y="29519"/>
                </a:lnTo>
                <a:lnTo>
                  <a:pt x="10518" y="29459"/>
                </a:lnTo>
                <a:close/>
                <a:moveTo>
                  <a:pt x="5080" y="32268"/>
                </a:moveTo>
                <a:lnTo>
                  <a:pt x="5020" y="32387"/>
                </a:lnTo>
                <a:lnTo>
                  <a:pt x="4960" y="32567"/>
                </a:lnTo>
                <a:lnTo>
                  <a:pt x="5020" y="32925"/>
                </a:lnTo>
                <a:lnTo>
                  <a:pt x="5080" y="33045"/>
                </a:lnTo>
                <a:lnTo>
                  <a:pt x="5140" y="33104"/>
                </a:lnTo>
                <a:lnTo>
                  <a:pt x="5259" y="33045"/>
                </a:lnTo>
                <a:lnTo>
                  <a:pt x="5498" y="32865"/>
                </a:lnTo>
                <a:lnTo>
                  <a:pt x="5618" y="32746"/>
                </a:lnTo>
                <a:lnTo>
                  <a:pt x="5677" y="32626"/>
                </a:lnTo>
                <a:lnTo>
                  <a:pt x="5618" y="32507"/>
                </a:lnTo>
                <a:lnTo>
                  <a:pt x="5498" y="32387"/>
                </a:lnTo>
                <a:lnTo>
                  <a:pt x="5259" y="32268"/>
                </a:lnTo>
                <a:close/>
                <a:moveTo>
                  <a:pt x="7888" y="32447"/>
                </a:moveTo>
                <a:lnTo>
                  <a:pt x="7709" y="32507"/>
                </a:lnTo>
                <a:lnTo>
                  <a:pt x="7590" y="32567"/>
                </a:lnTo>
                <a:lnTo>
                  <a:pt x="7530" y="32686"/>
                </a:lnTo>
                <a:lnTo>
                  <a:pt x="7530" y="32865"/>
                </a:lnTo>
                <a:lnTo>
                  <a:pt x="7530" y="32985"/>
                </a:lnTo>
                <a:lnTo>
                  <a:pt x="7649" y="33164"/>
                </a:lnTo>
                <a:lnTo>
                  <a:pt x="7829" y="33224"/>
                </a:lnTo>
                <a:lnTo>
                  <a:pt x="8008" y="33284"/>
                </a:lnTo>
                <a:lnTo>
                  <a:pt x="8187" y="33284"/>
                </a:lnTo>
                <a:lnTo>
                  <a:pt x="8366" y="33164"/>
                </a:lnTo>
                <a:lnTo>
                  <a:pt x="8426" y="33045"/>
                </a:lnTo>
                <a:lnTo>
                  <a:pt x="8426" y="32865"/>
                </a:lnTo>
                <a:lnTo>
                  <a:pt x="8426" y="32746"/>
                </a:lnTo>
                <a:lnTo>
                  <a:pt x="8307" y="32567"/>
                </a:lnTo>
                <a:lnTo>
                  <a:pt x="8127" y="32447"/>
                </a:lnTo>
                <a:close/>
                <a:moveTo>
                  <a:pt x="11235" y="32686"/>
                </a:moveTo>
                <a:lnTo>
                  <a:pt x="11055" y="32746"/>
                </a:lnTo>
                <a:lnTo>
                  <a:pt x="10936" y="32925"/>
                </a:lnTo>
                <a:lnTo>
                  <a:pt x="10816" y="33104"/>
                </a:lnTo>
                <a:lnTo>
                  <a:pt x="10816" y="33343"/>
                </a:lnTo>
                <a:lnTo>
                  <a:pt x="10816" y="33523"/>
                </a:lnTo>
                <a:lnTo>
                  <a:pt x="10876" y="33762"/>
                </a:lnTo>
                <a:lnTo>
                  <a:pt x="10996" y="33881"/>
                </a:lnTo>
                <a:lnTo>
                  <a:pt x="11115" y="33941"/>
                </a:lnTo>
                <a:lnTo>
                  <a:pt x="11354" y="33941"/>
                </a:lnTo>
                <a:lnTo>
                  <a:pt x="11533" y="33821"/>
                </a:lnTo>
                <a:lnTo>
                  <a:pt x="11593" y="33582"/>
                </a:lnTo>
                <a:lnTo>
                  <a:pt x="11653" y="33343"/>
                </a:lnTo>
                <a:lnTo>
                  <a:pt x="11653" y="33104"/>
                </a:lnTo>
                <a:lnTo>
                  <a:pt x="11593" y="32925"/>
                </a:lnTo>
                <a:lnTo>
                  <a:pt x="11474" y="32746"/>
                </a:lnTo>
                <a:lnTo>
                  <a:pt x="11235" y="32686"/>
                </a:lnTo>
                <a:close/>
                <a:moveTo>
                  <a:pt x="8008" y="35076"/>
                </a:moveTo>
                <a:lnTo>
                  <a:pt x="7888" y="35196"/>
                </a:lnTo>
                <a:lnTo>
                  <a:pt x="7769" y="35315"/>
                </a:lnTo>
                <a:lnTo>
                  <a:pt x="7709" y="35495"/>
                </a:lnTo>
                <a:lnTo>
                  <a:pt x="7709" y="35674"/>
                </a:lnTo>
                <a:lnTo>
                  <a:pt x="7769" y="35793"/>
                </a:lnTo>
                <a:lnTo>
                  <a:pt x="7888" y="35913"/>
                </a:lnTo>
                <a:lnTo>
                  <a:pt x="8247" y="35913"/>
                </a:lnTo>
                <a:lnTo>
                  <a:pt x="8366" y="35793"/>
                </a:lnTo>
                <a:lnTo>
                  <a:pt x="8486" y="35674"/>
                </a:lnTo>
                <a:lnTo>
                  <a:pt x="8546" y="35495"/>
                </a:lnTo>
                <a:lnTo>
                  <a:pt x="8546" y="35315"/>
                </a:lnTo>
                <a:lnTo>
                  <a:pt x="8486" y="35196"/>
                </a:lnTo>
                <a:lnTo>
                  <a:pt x="8366" y="35076"/>
                </a:lnTo>
                <a:close/>
                <a:moveTo>
                  <a:pt x="14163" y="36152"/>
                </a:moveTo>
                <a:lnTo>
                  <a:pt x="13924" y="36271"/>
                </a:lnTo>
                <a:lnTo>
                  <a:pt x="13685" y="36391"/>
                </a:lnTo>
                <a:lnTo>
                  <a:pt x="13505" y="36570"/>
                </a:lnTo>
                <a:lnTo>
                  <a:pt x="13147" y="37048"/>
                </a:lnTo>
                <a:lnTo>
                  <a:pt x="12788" y="37646"/>
                </a:lnTo>
                <a:lnTo>
                  <a:pt x="12549" y="38184"/>
                </a:lnTo>
                <a:lnTo>
                  <a:pt x="12430" y="38721"/>
                </a:lnTo>
                <a:lnTo>
                  <a:pt x="12310" y="39080"/>
                </a:lnTo>
                <a:lnTo>
                  <a:pt x="12310" y="39199"/>
                </a:lnTo>
                <a:lnTo>
                  <a:pt x="12370" y="39199"/>
                </a:lnTo>
                <a:lnTo>
                  <a:pt x="12549" y="39080"/>
                </a:lnTo>
                <a:lnTo>
                  <a:pt x="12848" y="38721"/>
                </a:lnTo>
                <a:lnTo>
                  <a:pt x="13565" y="37706"/>
                </a:lnTo>
                <a:lnTo>
                  <a:pt x="14163" y="36630"/>
                </a:lnTo>
                <a:lnTo>
                  <a:pt x="14342" y="36331"/>
                </a:lnTo>
                <a:lnTo>
                  <a:pt x="14402" y="36212"/>
                </a:lnTo>
                <a:lnTo>
                  <a:pt x="14342" y="36152"/>
                </a:lnTo>
                <a:close/>
                <a:moveTo>
                  <a:pt x="10159" y="37168"/>
                </a:moveTo>
                <a:lnTo>
                  <a:pt x="10040" y="37227"/>
                </a:lnTo>
                <a:lnTo>
                  <a:pt x="9980" y="37347"/>
                </a:lnTo>
                <a:lnTo>
                  <a:pt x="9920" y="37765"/>
                </a:lnTo>
                <a:lnTo>
                  <a:pt x="9980" y="38184"/>
                </a:lnTo>
                <a:lnTo>
                  <a:pt x="10040" y="38482"/>
                </a:lnTo>
                <a:lnTo>
                  <a:pt x="10159" y="38841"/>
                </a:lnTo>
                <a:lnTo>
                  <a:pt x="10338" y="39259"/>
                </a:lnTo>
                <a:lnTo>
                  <a:pt x="10458" y="39498"/>
                </a:lnTo>
                <a:lnTo>
                  <a:pt x="10577" y="39677"/>
                </a:lnTo>
                <a:lnTo>
                  <a:pt x="10697" y="39797"/>
                </a:lnTo>
                <a:lnTo>
                  <a:pt x="10876" y="39797"/>
                </a:lnTo>
                <a:lnTo>
                  <a:pt x="11115" y="39737"/>
                </a:lnTo>
                <a:lnTo>
                  <a:pt x="11235" y="39618"/>
                </a:lnTo>
                <a:lnTo>
                  <a:pt x="11235" y="39438"/>
                </a:lnTo>
                <a:lnTo>
                  <a:pt x="11175" y="39259"/>
                </a:lnTo>
                <a:lnTo>
                  <a:pt x="10936" y="38841"/>
                </a:lnTo>
                <a:lnTo>
                  <a:pt x="10757" y="38482"/>
                </a:lnTo>
                <a:lnTo>
                  <a:pt x="10697" y="38124"/>
                </a:lnTo>
                <a:lnTo>
                  <a:pt x="10637" y="37646"/>
                </a:lnTo>
                <a:lnTo>
                  <a:pt x="10577" y="37407"/>
                </a:lnTo>
                <a:lnTo>
                  <a:pt x="10458" y="37227"/>
                </a:lnTo>
                <a:lnTo>
                  <a:pt x="10338" y="37168"/>
                </a:lnTo>
                <a:close/>
                <a:moveTo>
                  <a:pt x="15178" y="1434"/>
                </a:moveTo>
                <a:lnTo>
                  <a:pt x="15477" y="1494"/>
                </a:lnTo>
                <a:lnTo>
                  <a:pt x="15836" y="1613"/>
                </a:lnTo>
                <a:lnTo>
                  <a:pt x="16194" y="1793"/>
                </a:lnTo>
                <a:lnTo>
                  <a:pt x="16433" y="1972"/>
                </a:lnTo>
                <a:lnTo>
                  <a:pt x="16732" y="2151"/>
                </a:lnTo>
                <a:lnTo>
                  <a:pt x="17210" y="2689"/>
                </a:lnTo>
                <a:lnTo>
                  <a:pt x="17628" y="3287"/>
                </a:lnTo>
                <a:lnTo>
                  <a:pt x="18047" y="3944"/>
                </a:lnTo>
                <a:lnTo>
                  <a:pt x="18883" y="5378"/>
                </a:lnTo>
                <a:lnTo>
                  <a:pt x="19242" y="6035"/>
                </a:lnTo>
                <a:lnTo>
                  <a:pt x="19600" y="6633"/>
                </a:lnTo>
                <a:lnTo>
                  <a:pt x="20676" y="8007"/>
                </a:lnTo>
                <a:lnTo>
                  <a:pt x="21811" y="9382"/>
                </a:lnTo>
                <a:lnTo>
                  <a:pt x="22887" y="10696"/>
                </a:lnTo>
                <a:lnTo>
                  <a:pt x="23962" y="12071"/>
                </a:lnTo>
                <a:lnTo>
                  <a:pt x="24441" y="12788"/>
                </a:lnTo>
                <a:lnTo>
                  <a:pt x="24799" y="13445"/>
                </a:lnTo>
                <a:lnTo>
                  <a:pt x="25217" y="14162"/>
                </a:lnTo>
                <a:lnTo>
                  <a:pt x="25516" y="14879"/>
                </a:lnTo>
                <a:lnTo>
                  <a:pt x="25815" y="15596"/>
                </a:lnTo>
                <a:lnTo>
                  <a:pt x="26054" y="16373"/>
                </a:lnTo>
                <a:lnTo>
                  <a:pt x="26233" y="17090"/>
                </a:lnTo>
                <a:lnTo>
                  <a:pt x="26412" y="17867"/>
                </a:lnTo>
                <a:lnTo>
                  <a:pt x="26532" y="18644"/>
                </a:lnTo>
                <a:lnTo>
                  <a:pt x="26592" y="19420"/>
                </a:lnTo>
                <a:lnTo>
                  <a:pt x="26651" y="20197"/>
                </a:lnTo>
                <a:lnTo>
                  <a:pt x="26651" y="20974"/>
                </a:lnTo>
                <a:lnTo>
                  <a:pt x="26592" y="21751"/>
                </a:lnTo>
                <a:lnTo>
                  <a:pt x="26532" y="22587"/>
                </a:lnTo>
                <a:lnTo>
                  <a:pt x="26412" y="23364"/>
                </a:lnTo>
                <a:lnTo>
                  <a:pt x="26233" y="24141"/>
                </a:lnTo>
                <a:lnTo>
                  <a:pt x="25815" y="25695"/>
                </a:lnTo>
                <a:lnTo>
                  <a:pt x="25337" y="27189"/>
                </a:lnTo>
                <a:lnTo>
                  <a:pt x="24799" y="28683"/>
                </a:lnTo>
                <a:lnTo>
                  <a:pt x="24082" y="30117"/>
                </a:lnTo>
                <a:lnTo>
                  <a:pt x="23305" y="31491"/>
                </a:lnTo>
                <a:lnTo>
                  <a:pt x="22469" y="32806"/>
                </a:lnTo>
                <a:lnTo>
                  <a:pt x="21991" y="33463"/>
                </a:lnTo>
                <a:lnTo>
                  <a:pt x="21453" y="34060"/>
                </a:lnTo>
                <a:lnTo>
                  <a:pt x="20915" y="34658"/>
                </a:lnTo>
                <a:lnTo>
                  <a:pt x="20377" y="35196"/>
                </a:lnTo>
                <a:lnTo>
                  <a:pt x="19839" y="35614"/>
                </a:lnTo>
                <a:lnTo>
                  <a:pt x="19302" y="36032"/>
                </a:lnTo>
                <a:lnTo>
                  <a:pt x="18166" y="36809"/>
                </a:lnTo>
                <a:lnTo>
                  <a:pt x="15896" y="38243"/>
                </a:lnTo>
                <a:lnTo>
                  <a:pt x="14700" y="39080"/>
                </a:lnTo>
                <a:lnTo>
                  <a:pt x="14103" y="39558"/>
                </a:lnTo>
                <a:lnTo>
                  <a:pt x="13625" y="40036"/>
                </a:lnTo>
                <a:lnTo>
                  <a:pt x="13326" y="40514"/>
                </a:lnTo>
                <a:lnTo>
                  <a:pt x="13027" y="41052"/>
                </a:lnTo>
                <a:lnTo>
                  <a:pt x="12728" y="41590"/>
                </a:lnTo>
                <a:lnTo>
                  <a:pt x="12549" y="41769"/>
                </a:lnTo>
                <a:lnTo>
                  <a:pt x="12430" y="41948"/>
                </a:lnTo>
                <a:lnTo>
                  <a:pt x="12131" y="42068"/>
                </a:lnTo>
                <a:lnTo>
                  <a:pt x="11832" y="42187"/>
                </a:lnTo>
                <a:lnTo>
                  <a:pt x="11294" y="42187"/>
                </a:lnTo>
                <a:lnTo>
                  <a:pt x="11055" y="42068"/>
                </a:lnTo>
                <a:lnTo>
                  <a:pt x="10816" y="41948"/>
                </a:lnTo>
                <a:lnTo>
                  <a:pt x="10338" y="41590"/>
                </a:lnTo>
                <a:lnTo>
                  <a:pt x="9920" y="41112"/>
                </a:lnTo>
                <a:lnTo>
                  <a:pt x="9561" y="40634"/>
                </a:lnTo>
                <a:lnTo>
                  <a:pt x="9024" y="39677"/>
                </a:lnTo>
                <a:lnTo>
                  <a:pt x="8605" y="39020"/>
                </a:lnTo>
                <a:lnTo>
                  <a:pt x="8127" y="38423"/>
                </a:lnTo>
                <a:lnTo>
                  <a:pt x="7649" y="37945"/>
                </a:lnTo>
                <a:lnTo>
                  <a:pt x="7171" y="37407"/>
                </a:lnTo>
                <a:lnTo>
                  <a:pt x="6036" y="36451"/>
                </a:lnTo>
                <a:lnTo>
                  <a:pt x="4901" y="35495"/>
                </a:lnTo>
                <a:lnTo>
                  <a:pt x="4423" y="35017"/>
                </a:lnTo>
                <a:lnTo>
                  <a:pt x="3885" y="34419"/>
                </a:lnTo>
                <a:lnTo>
                  <a:pt x="3407" y="33821"/>
                </a:lnTo>
                <a:lnTo>
                  <a:pt x="3227" y="33523"/>
                </a:lnTo>
                <a:lnTo>
                  <a:pt x="3108" y="33224"/>
                </a:lnTo>
                <a:lnTo>
                  <a:pt x="2988" y="32806"/>
                </a:lnTo>
                <a:lnTo>
                  <a:pt x="2929" y="32447"/>
                </a:lnTo>
                <a:lnTo>
                  <a:pt x="2929" y="32148"/>
                </a:lnTo>
                <a:lnTo>
                  <a:pt x="2809" y="31790"/>
                </a:lnTo>
                <a:lnTo>
                  <a:pt x="2749" y="31670"/>
                </a:lnTo>
                <a:lnTo>
                  <a:pt x="2690" y="31670"/>
                </a:lnTo>
                <a:lnTo>
                  <a:pt x="2570" y="31730"/>
                </a:lnTo>
                <a:lnTo>
                  <a:pt x="2451" y="31790"/>
                </a:lnTo>
                <a:lnTo>
                  <a:pt x="2391" y="31790"/>
                </a:lnTo>
                <a:lnTo>
                  <a:pt x="2331" y="31730"/>
                </a:lnTo>
                <a:lnTo>
                  <a:pt x="2092" y="31371"/>
                </a:lnTo>
                <a:lnTo>
                  <a:pt x="1973" y="30893"/>
                </a:lnTo>
                <a:lnTo>
                  <a:pt x="1734" y="30057"/>
                </a:lnTo>
                <a:lnTo>
                  <a:pt x="1494" y="29220"/>
                </a:lnTo>
                <a:lnTo>
                  <a:pt x="1255" y="28324"/>
                </a:lnTo>
                <a:lnTo>
                  <a:pt x="1136" y="27487"/>
                </a:lnTo>
                <a:lnTo>
                  <a:pt x="1016" y="26591"/>
                </a:lnTo>
                <a:lnTo>
                  <a:pt x="1255" y="26770"/>
                </a:lnTo>
                <a:lnTo>
                  <a:pt x="1375" y="26890"/>
                </a:lnTo>
                <a:lnTo>
                  <a:pt x="1494" y="26890"/>
                </a:lnTo>
                <a:lnTo>
                  <a:pt x="1614" y="26770"/>
                </a:lnTo>
                <a:lnTo>
                  <a:pt x="1674" y="26651"/>
                </a:lnTo>
                <a:lnTo>
                  <a:pt x="1734" y="26472"/>
                </a:lnTo>
                <a:lnTo>
                  <a:pt x="1734" y="26053"/>
                </a:lnTo>
                <a:lnTo>
                  <a:pt x="1614" y="25695"/>
                </a:lnTo>
                <a:lnTo>
                  <a:pt x="1554" y="25515"/>
                </a:lnTo>
                <a:lnTo>
                  <a:pt x="1494" y="25456"/>
                </a:lnTo>
                <a:lnTo>
                  <a:pt x="1375" y="25456"/>
                </a:lnTo>
                <a:lnTo>
                  <a:pt x="1255" y="25575"/>
                </a:lnTo>
                <a:lnTo>
                  <a:pt x="1136" y="25754"/>
                </a:lnTo>
                <a:lnTo>
                  <a:pt x="957" y="26053"/>
                </a:lnTo>
                <a:lnTo>
                  <a:pt x="897" y="24440"/>
                </a:lnTo>
                <a:lnTo>
                  <a:pt x="957" y="22826"/>
                </a:lnTo>
                <a:lnTo>
                  <a:pt x="1136" y="21273"/>
                </a:lnTo>
                <a:lnTo>
                  <a:pt x="1435" y="19659"/>
                </a:lnTo>
                <a:lnTo>
                  <a:pt x="1435" y="19839"/>
                </a:lnTo>
                <a:lnTo>
                  <a:pt x="1554" y="19958"/>
                </a:lnTo>
                <a:lnTo>
                  <a:pt x="1734" y="20018"/>
                </a:lnTo>
                <a:lnTo>
                  <a:pt x="1913" y="19958"/>
                </a:lnTo>
                <a:lnTo>
                  <a:pt x="2032" y="19898"/>
                </a:lnTo>
                <a:lnTo>
                  <a:pt x="2212" y="19779"/>
                </a:lnTo>
                <a:lnTo>
                  <a:pt x="2331" y="19659"/>
                </a:lnTo>
                <a:lnTo>
                  <a:pt x="2391" y="19480"/>
                </a:lnTo>
                <a:lnTo>
                  <a:pt x="2391" y="19301"/>
                </a:lnTo>
                <a:lnTo>
                  <a:pt x="2331" y="19122"/>
                </a:lnTo>
                <a:lnTo>
                  <a:pt x="2212" y="19002"/>
                </a:lnTo>
                <a:lnTo>
                  <a:pt x="2092" y="18942"/>
                </a:lnTo>
                <a:lnTo>
                  <a:pt x="1913" y="18942"/>
                </a:lnTo>
                <a:lnTo>
                  <a:pt x="1734" y="19002"/>
                </a:lnTo>
                <a:lnTo>
                  <a:pt x="1614" y="19122"/>
                </a:lnTo>
                <a:lnTo>
                  <a:pt x="1494" y="19301"/>
                </a:lnTo>
                <a:lnTo>
                  <a:pt x="1853" y="17747"/>
                </a:lnTo>
                <a:lnTo>
                  <a:pt x="2391" y="16253"/>
                </a:lnTo>
                <a:lnTo>
                  <a:pt x="2929" y="14760"/>
                </a:lnTo>
                <a:lnTo>
                  <a:pt x="3646" y="13325"/>
                </a:lnTo>
                <a:lnTo>
                  <a:pt x="4423" y="11951"/>
                </a:lnTo>
                <a:lnTo>
                  <a:pt x="5259" y="10577"/>
                </a:lnTo>
                <a:lnTo>
                  <a:pt x="6215" y="9322"/>
                </a:lnTo>
                <a:lnTo>
                  <a:pt x="7291" y="8127"/>
                </a:lnTo>
                <a:lnTo>
                  <a:pt x="7829" y="7529"/>
                </a:lnTo>
                <a:lnTo>
                  <a:pt x="8486" y="6932"/>
                </a:lnTo>
                <a:lnTo>
                  <a:pt x="9741" y="5856"/>
                </a:lnTo>
                <a:lnTo>
                  <a:pt x="10996" y="4780"/>
                </a:lnTo>
                <a:lnTo>
                  <a:pt x="11593" y="4183"/>
                </a:lnTo>
                <a:lnTo>
                  <a:pt x="12191" y="3645"/>
                </a:lnTo>
                <a:lnTo>
                  <a:pt x="13087" y="2629"/>
                </a:lnTo>
                <a:lnTo>
                  <a:pt x="13505" y="2151"/>
                </a:lnTo>
                <a:lnTo>
                  <a:pt x="13924" y="1793"/>
                </a:lnTo>
                <a:lnTo>
                  <a:pt x="14402" y="1554"/>
                </a:lnTo>
                <a:lnTo>
                  <a:pt x="14641" y="1434"/>
                </a:lnTo>
                <a:close/>
                <a:moveTo>
                  <a:pt x="15597" y="0"/>
                </a:moveTo>
                <a:lnTo>
                  <a:pt x="15059" y="120"/>
                </a:lnTo>
                <a:lnTo>
                  <a:pt x="14641" y="239"/>
                </a:lnTo>
                <a:lnTo>
                  <a:pt x="14222" y="478"/>
                </a:lnTo>
                <a:lnTo>
                  <a:pt x="13864" y="777"/>
                </a:lnTo>
                <a:lnTo>
                  <a:pt x="13147" y="1554"/>
                </a:lnTo>
                <a:lnTo>
                  <a:pt x="11952" y="2689"/>
                </a:lnTo>
                <a:lnTo>
                  <a:pt x="10697" y="3824"/>
                </a:lnTo>
                <a:lnTo>
                  <a:pt x="8247" y="6095"/>
                </a:lnTo>
                <a:lnTo>
                  <a:pt x="7231" y="7051"/>
                </a:lnTo>
                <a:lnTo>
                  <a:pt x="6335" y="8007"/>
                </a:lnTo>
                <a:lnTo>
                  <a:pt x="5438" y="9083"/>
                </a:lnTo>
                <a:lnTo>
                  <a:pt x="4662" y="10158"/>
                </a:lnTo>
                <a:lnTo>
                  <a:pt x="3885" y="11294"/>
                </a:lnTo>
                <a:lnTo>
                  <a:pt x="3227" y="12489"/>
                </a:lnTo>
                <a:lnTo>
                  <a:pt x="2570" y="13684"/>
                </a:lnTo>
                <a:lnTo>
                  <a:pt x="2032" y="14939"/>
                </a:lnTo>
                <a:lnTo>
                  <a:pt x="1614" y="16014"/>
                </a:lnTo>
                <a:lnTo>
                  <a:pt x="1255" y="17090"/>
                </a:lnTo>
                <a:lnTo>
                  <a:pt x="897" y="18225"/>
                </a:lnTo>
                <a:lnTo>
                  <a:pt x="598" y="19361"/>
                </a:lnTo>
                <a:lnTo>
                  <a:pt x="359" y="20556"/>
                </a:lnTo>
                <a:lnTo>
                  <a:pt x="180" y="21751"/>
                </a:lnTo>
                <a:lnTo>
                  <a:pt x="60" y="22946"/>
                </a:lnTo>
                <a:lnTo>
                  <a:pt x="1" y="24141"/>
                </a:lnTo>
                <a:lnTo>
                  <a:pt x="1" y="25336"/>
                </a:lnTo>
                <a:lnTo>
                  <a:pt x="60" y="26531"/>
                </a:lnTo>
                <a:lnTo>
                  <a:pt x="180" y="27726"/>
                </a:lnTo>
                <a:lnTo>
                  <a:pt x="359" y="28862"/>
                </a:lnTo>
                <a:lnTo>
                  <a:pt x="658" y="29997"/>
                </a:lnTo>
                <a:lnTo>
                  <a:pt x="1016" y="31132"/>
                </a:lnTo>
                <a:lnTo>
                  <a:pt x="1435" y="32208"/>
                </a:lnTo>
                <a:lnTo>
                  <a:pt x="1973" y="33224"/>
                </a:lnTo>
                <a:lnTo>
                  <a:pt x="2630" y="34299"/>
                </a:lnTo>
                <a:lnTo>
                  <a:pt x="3347" y="35256"/>
                </a:lnTo>
                <a:lnTo>
                  <a:pt x="4183" y="36092"/>
                </a:lnTo>
                <a:lnTo>
                  <a:pt x="5140" y="36869"/>
                </a:lnTo>
                <a:lnTo>
                  <a:pt x="6155" y="37646"/>
                </a:lnTo>
                <a:lnTo>
                  <a:pt x="6633" y="38004"/>
                </a:lnTo>
                <a:lnTo>
                  <a:pt x="7111" y="38482"/>
                </a:lnTo>
                <a:lnTo>
                  <a:pt x="7351" y="38781"/>
                </a:lnTo>
                <a:lnTo>
                  <a:pt x="7590" y="39140"/>
                </a:lnTo>
                <a:lnTo>
                  <a:pt x="8008" y="39797"/>
                </a:lnTo>
                <a:lnTo>
                  <a:pt x="8366" y="40574"/>
                </a:lnTo>
                <a:lnTo>
                  <a:pt x="8785" y="41291"/>
                </a:lnTo>
                <a:lnTo>
                  <a:pt x="9024" y="41649"/>
                </a:lnTo>
                <a:lnTo>
                  <a:pt x="9382" y="42068"/>
                </a:lnTo>
                <a:lnTo>
                  <a:pt x="9741" y="42426"/>
                </a:lnTo>
                <a:lnTo>
                  <a:pt x="10159" y="42725"/>
                </a:lnTo>
                <a:lnTo>
                  <a:pt x="10577" y="42904"/>
                </a:lnTo>
                <a:lnTo>
                  <a:pt x="11055" y="43084"/>
                </a:lnTo>
                <a:lnTo>
                  <a:pt x="11533" y="43143"/>
                </a:lnTo>
                <a:lnTo>
                  <a:pt x="12071" y="43024"/>
                </a:lnTo>
                <a:lnTo>
                  <a:pt x="12310" y="42904"/>
                </a:lnTo>
                <a:lnTo>
                  <a:pt x="12549" y="42785"/>
                </a:lnTo>
                <a:lnTo>
                  <a:pt x="12968" y="42486"/>
                </a:lnTo>
                <a:lnTo>
                  <a:pt x="13326" y="42068"/>
                </a:lnTo>
                <a:lnTo>
                  <a:pt x="13685" y="41590"/>
                </a:lnTo>
                <a:lnTo>
                  <a:pt x="14402" y="40634"/>
                </a:lnTo>
                <a:lnTo>
                  <a:pt x="14760" y="40156"/>
                </a:lnTo>
                <a:lnTo>
                  <a:pt x="15178" y="39797"/>
                </a:lnTo>
                <a:lnTo>
                  <a:pt x="15716" y="39379"/>
                </a:lnTo>
                <a:lnTo>
                  <a:pt x="16254" y="39020"/>
                </a:lnTo>
                <a:lnTo>
                  <a:pt x="17389" y="38363"/>
                </a:lnTo>
                <a:lnTo>
                  <a:pt x="18525" y="37706"/>
                </a:lnTo>
                <a:lnTo>
                  <a:pt x="19660" y="36988"/>
                </a:lnTo>
                <a:lnTo>
                  <a:pt x="20258" y="36510"/>
                </a:lnTo>
                <a:lnTo>
                  <a:pt x="20855" y="35973"/>
                </a:lnTo>
                <a:lnTo>
                  <a:pt x="21393" y="35435"/>
                </a:lnTo>
                <a:lnTo>
                  <a:pt x="21931" y="34897"/>
                </a:lnTo>
                <a:lnTo>
                  <a:pt x="22409" y="34240"/>
                </a:lnTo>
                <a:lnTo>
                  <a:pt x="22887" y="33642"/>
                </a:lnTo>
                <a:lnTo>
                  <a:pt x="23783" y="32328"/>
                </a:lnTo>
                <a:lnTo>
                  <a:pt x="24620" y="30893"/>
                </a:lnTo>
                <a:lnTo>
                  <a:pt x="25397" y="29340"/>
                </a:lnTo>
                <a:lnTo>
                  <a:pt x="26054" y="27786"/>
                </a:lnTo>
                <a:lnTo>
                  <a:pt x="26592" y="26173"/>
                </a:lnTo>
                <a:lnTo>
                  <a:pt x="27070" y="24500"/>
                </a:lnTo>
                <a:lnTo>
                  <a:pt x="27369" y="22826"/>
                </a:lnTo>
                <a:lnTo>
                  <a:pt x="27488" y="21990"/>
                </a:lnTo>
                <a:lnTo>
                  <a:pt x="27548" y="21153"/>
                </a:lnTo>
                <a:lnTo>
                  <a:pt x="27548" y="20317"/>
                </a:lnTo>
                <a:lnTo>
                  <a:pt x="27548" y="19480"/>
                </a:lnTo>
                <a:lnTo>
                  <a:pt x="27488" y="18703"/>
                </a:lnTo>
                <a:lnTo>
                  <a:pt x="27428" y="17986"/>
                </a:lnTo>
                <a:lnTo>
                  <a:pt x="27249" y="17329"/>
                </a:lnTo>
                <a:lnTo>
                  <a:pt x="27130" y="16612"/>
                </a:lnTo>
                <a:lnTo>
                  <a:pt x="26891" y="15955"/>
                </a:lnTo>
                <a:lnTo>
                  <a:pt x="26651" y="15297"/>
                </a:lnTo>
                <a:lnTo>
                  <a:pt x="26054" y="14042"/>
                </a:lnTo>
                <a:lnTo>
                  <a:pt x="25397" y="12847"/>
                </a:lnTo>
                <a:lnTo>
                  <a:pt x="24620" y="11712"/>
                </a:lnTo>
                <a:lnTo>
                  <a:pt x="23843" y="10517"/>
                </a:lnTo>
                <a:lnTo>
                  <a:pt x="22947" y="9382"/>
                </a:lnTo>
                <a:lnTo>
                  <a:pt x="21274" y="7230"/>
                </a:lnTo>
                <a:lnTo>
                  <a:pt x="19660" y="5019"/>
                </a:lnTo>
                <a:lnTo>
                  <a:pt x="18883" y="3824"/>
                </a:lnTo>
                <a:lnTo>
                  <a:pt x="18166" y="2689"/>
                </a:lnTo>
                <a:lnTo>
                  <a:pt x="17867" y="2032"/>
                </a:lnTo>
                <a:lnTo>
                  <a:pt x="17449" y="1255"/>
                </a:lnTo>
                <a:lnTo>
                  <a:pt x="17031" y="538"/>
                </a:lnTo>
                <a:lnTo>
                  <a:pt x="16792" y="299"/>
                </a:lnTo>
                <a:lnTo>
                  <a:pt x="16553" y="60"/>
                </a:lnTo>
                <a:lnTo>
                  <a:pt x="16374"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9" name="Google Shape;139;p5"/>
          <p:cNvSpPr/>
          <p:nvPr/>
        </p:nvSpPr>
        <p:spPr>
          <a:xfrm>
            <a:off x="10364607" y="-204717"/>
            <a:ext cx="1116141" cy="1141076"/>
          </a:xfrm>
          <a:custGeom>
            <a:avLst/>
            <a:gdLst/>
            <a:ahLst/>
            <a:cxnLst/>
            <a:rect l="l" t="t" r="r" b="b"/>
            <a:pathLst>
              <a:path w="37467" h="38304" extrusionOk="0">
                <a:moveTo>
                  <a:pt x="20676" y="6753"/>
                </a:moveTo>
                <a:lnTo>
                  <a:pt x="21333" y="6812"/>
                </a:lnTo>
                <a:lnTo>
                  <a:pt x="21990" y="6872"/>
                </a:lnTo>
                <a:lnTo>
                  <a:pt x="22528" y="6992"/>
                </a:lnTo>
                <a:lnTo>
                  <a:pt x="23126" y="7171"/>
                </a:lnTo>
                <a:lnTo>
                  <a:pt x="23544" y="7470"/>
                </a:lnTo>
                <a:lnTo>
                  <a:pt x="23903" y="7768"/>
                </a:lnTo>
                <a:lnTo>
                  <a:pt x="24082" y="8187"/>
                </a:lnTo>
                <a:lnTo>
                  <a:pt x="24142" y="8605"/>
                </a:lnTo>
                <a:lnTo>
                  <a:pt x="24142" y="9083"/>
                </a:lnTo>
                <a:lnTo>
                  <a:pt x="24022" y="9621"/>
                </a:lnTo>
                <a:lnTo>
                  <a:pt x="23843" y="10159"/>
                </a:lnTo>
                <a:lnTo>
                  <a:pt x="23425" y="11115"/>
                </a:lnTo>
                <a:lnTo>
                  <a:pt x="22887" y="12011"/>
                </a:lnTo>
                <a:lnTo>
                  <a:pt x="22349" y="12907"/>
                </a:lnTo>
                <a:lnTo>
                  <a:pt x="21751" y="13744"/>
                </a:lnTo>
                <a:lnTo>
                  <a:pt x="20496" y="15477"/>
                </a:lnTo>
                <a:lnTo>
                  <a:pt x="19301" y="17090"/>
                </a:lnTo>
                <a:lnTo>
                  <a:pt x="19062" y="16493"/>
                </a:lnTo>
                <a:lnTo>
                  <a:pt x="18823" y="15895"/>
                </a:lnTo>
                <a:lnTo>
                  <a:pt x="18345" y="14581"/>
                </a:lnTo>
                <a:lnTo>
                  <a:pt x="17927" y="13505"/>
                </a:lnTo>
                <a:lnTo>
                  <a:pt x="17688" y="12609"/>
                </a:lnTo>
                <a:lnTo>
                  <a:pt x="17150" y="9800"/>
                </a:lnTo>
                <a:lnTo>
                  <a:pt x="16911" y="8366"/>
                </a:lnTo>
                <a:lnTo>
                  <a:pt x="16792" y="7828"/>
                </a:lnTo>
                <a:lnTo>
                  <a:pt x="16792" y="7649"/>
                </a:lnTo>
                <a:lnTo>
                  <a:pt x="16792" y="7529"/>
                </a:lnTo>
                <a:lnTo>
                  <a:pt x="16851" y="7470"/>
                </a:lnTo>
                <a:lnTo>
                  <a:pt x="16971" y="7350"/>
                </a:lnTo>
                <a:lnTo>
                  <a:pt x="17449" y="7171"/>
                </a:lnTo>
                <a:lnTo>
                  <a:pt x="17987" y="6992"/>
                </a:lnTo>
                <a:lnTo>
                  <a:pt x="18584" y="6872"/>
                </a:lnTo>
                <a:lnTo>
                  <a:pt x="19242" y="6753"/>
                </a:lnTo>
                <a:close/>
                <a:moveTo>
                  <a:pt x="19660" y="6215"/>
                </a:moveTo>
                <a:lnTo>
                  <a:pt x="18345" y="6334"/>
                </a:lnTo>
                <a:lnTo>
                  <a:pt x="17688" y="6454"/>
                </a:lnTo>
                <a:lnTo>
                  <a:pt x="17090" y="6573"/>
                </a:lnTo>
                <a:lnTo>
                  <a:pt x="16851" y="6693"/>
                </a:lnTo>
                <a:lnTo>
                  <a:pt x="16612" y="6812"/>
                </a:lnTo>
                <a:lnTo>
                  <a:pt x="16433" y="6932"/>
                </a:lnTo>
                <a:lnTo>
                  <a:pt x="16314" y="7111"/>
                </a:lnTo>
                <a:lnTo>
                  <a:pt x="16194" y="7231"/>
                </a:lnTo>
                <a:lnTo>
                  <a:pt x="16134" y="7410"/>
                </a:lnTo>
                <a:lnTo>
                  <a:pt x="16134" y="7828"/>
                </a:lnTo>
                <a:lnTo>
                  <a:pt x="16194" y="8247"/>
                </a:lnTo>
                <a:lnTo>
                  <a:pt x="16314" y="8725"/>
                </a:lnTo>
                <a:lnTo>
                  <a:pt x="16493" y="9262"/>
                </a:lnTo>
                <a:lnTo>
                  <a:pt x="16612" y="9800"/>
                </a:lnTo>
                <a:lnTo>
                  <a:pt x="16971" y="11772"/>
                </a:lnTo>
                <a:lnTo>
                  <a:pt x="17150" y="12728"/>
                </a:lnTo>
                <a:lnTo>
                  <a:pt x="17449" y="13744"/>
                </a:lnTo>
                <a:lnTo>
                  <a:pt x="17808" y="14999"/>
                </a:lnTo>
                <a:lnTo>
                  <a:pt x="18286" y="16254"/>
                </a:lnTo>
                <a:lnTo>
                  <a:pt x="18584" y="17090"/>
                </a:lnTo>
                <a:lnTo>
                  <a:pt x="18764" y="17628"/>
                </a:lnTo>
                <a:lnTo>
                  <a:pt x="18823" y="17748"/>
                </a:lnTo>
                <a:lnTo>
                  <a:pt x="18883" y="17867"/>
                </a:lnTo>
                <a:lnTo>
                  <a:pt x="19062" y="17927"/>
                </a:lnTo>
                <a:lnTo>
                  <a:pt x="19242" y="17927"/>
                </a:lnTo>
                <a:lnTo>
                  <a:pt x="19421" y="17867"/>
                </a:lnTo>
                <a:lnTo>
                  <a:pt x="19540" y="17748"/>
                </a:lnTo>
                <a:lnTo>
                  <a:pt x="19959" y="17389"/>
                </a:lnTo>
                <a:lnTo>
                  <a:pt x="20317" y="16911"/>
                </a:lnTo>
                <a:lnTo>
                  <a:pt x="20975" y="15835"/>
                </a:lnTo>
                <a:lnTo>
                  <a:pt x="21453" y="15059"/>
                </a:lnTo>
                <a:lnTo>
                  <a:pt x="22767" y="13206"/>
                </a:lnTo>
                <a:lnTo>
                  <a:pt x="23425" y="12310"/>
                </a:lnTo>
                <a:lnTo>
                  <a:pt x="24022" y="11294"/>
                </a:lnTo>
                <a:lnTo>
                  <a:pt x="24440" y="10457"/>
                </a:lnTo>
                <a:lnTo>
                  <a:pt x="24620" y="10039"/>
                </a:lnTo>
                <a:lnTo>
                  <a:pt x="24739" y="9621"/>
                </a:lnTo>
                <a:lnTo>
                  <a:pt x="24799" y="9203"/>
                </a:lnTo>
                <a:lnTo>
                  <a:pt x="24799" y="8784"/>
                </a:lnTo>
                <a:lnTo>
                  <a:pt x="24799" y="8426"/>
                </a:lnTo>
                <a:lnTo>
                  <a:pt x="24739" y="8067"/>
                </a:lnTo>
                <a:lnTo>
                  <a:pt x="24620" y="7709"/>
                </a:lnTo>
                <a:lnTo>
                  <a:pt x="24440" y="7410"/>
                </a:lnTo>
                <a:lnTo>
                  <a:pt x="24201" y="7171"/>
                </a:lnTo>
                <a:lnTo>
                  <a:pt x="23962" y="6932"/>
                </a:lnTo>
                <a:lnTo>
                  <a:pt x="23604" y="6693"/>
                </a:lnTo>
                <a:lnTo>
                  <a:pt x="23185" y="6514"/>
                </a:lnTo>
                <a:lnTo>
                  <a:pt x="22767" y="6394"/>
                </a:lnTo>
                <a:lnTo>
                  <a:pt x="22229" y="6334"/>
                </a:lnTo>
                <a:lnTo>
                  <a:pt x="20975" y="6215"/>
                </a:lnTo>
                <a:close/>
                <a:moveTo>
                  <a:pt x="11414" y="9023"/>
                </a:moveTo>
                <a:lnTo>
                  <a:pt x="11055" y="9083"/>
                </a:lnTo>
                <a:lnTo>
                  <a:pt x="10637" y="9143"/>
                </a:lnTo>
                <a:lnTo>
                  <a:pt x="10278" y="9262"/>
                </a:lnTo>
                <a:lnTo>
                  <a:pt x="9920" y="9442"/>
                </a:lnTo>
                <a:lnTo>
                  <a:pt x="9561" y="9681"/>
                </a:lnTo>
                <a:lnTo>
                  <a:pt x="8844" y="10218"/>
                </a:lnTo>
                <a:lnTo>
                  <a:pt x="8247" y="10876"/>
                </a:lnTo>
                <a:lnTo>
                  <a:pt x="7709" y="11533"/>
                </a:lnTo>
                <a:lnTo>
                  <a:pt x="7410" y="12071"/>
                </a:lnTo>
                <a:lnTo>
                  <a:pt x="7111" y="12728"/>
                </a:lnTo>
                <a:lnTo>
                  <a:pt x="6872" y="13385"/>
                </a:lnTo>
                <a:lnTo>
                  <a:pt x="6633" y="14162"/>
                </a:lnTo>
                <a:lnTo>
                  <a:pt x="6514" y="14879"/>
                </a:lnTo>
                <a:lnTo>
                  <a:pt x="6394" y="15596"/>
                </a:lnTo>
                <a:lnTo>
                  <a:pt x="6454" y="16313"/>
                </a:lnTo>
                <a:lnTo>
                  <a:pt x="6573" y="16911"/>
                </a:lnTo>
                <a:lnTo>
                  <a:pt x="6693" y="17210"/>
                </a:lnTo>
                <a:lnTo>
                  <a:pt x="6872" y="17509"/>
                </a:lnTo>
                <a:lnTo>
                  <a:pt x="7052" y="17688"/>
                </a:lnTo>
                <a:lnTo>
                  <a:pt x="7350" y="17867"/>
                </a:lnTo>
                <a:lnTo>
                  <a:pt x="7589" y="17987"/>
                </a:lnTo>
                <a:lnTo>
                  <a:pt x="7948" y="18106"/>
                </a:lnTo>
                <a:lnTo>
                  <a:pt x="8605" y="18285"/>
                </a:lnTo>
                <a:lnTo>
                  <a:pt x="9322" y="18405"/>
                </a:lnTo>
                <a:lnTo>
                  <a:pt x="10099" y="18465"/>
                </a:lnTo>
                <a:lnTo>
                  <a:pt x="11354" y="18524"/>
                </a:lnTo>
                <a:lnTo>
                  <a:pt x="12669" y="18704"/>
                </a:lnTo>
                <a:lnTo>
                  <a:pt x="14640" y="18883"/>
                </a:lnTo>
                <a:lnTo>
                  <a:pt x="15656" y="18943"/>
                </a:lnTo>
                <a:lnTo>
                  <a:pt x="16553" y="18943"/>
                </a:lnTo>
                <a:lnTo>
                  <a:pt x="16911" y="18883"/>
                </a:lnTo>
                <a:lnTo>
                  <a:pt x="17210" y="18823"/>
                </a:lnTo>
                <a:lnTo>
                  <a:pt x="17509" y="18704"/>
                </a:lnTo>
                <a:lnTo>
                  <a:pt x="17628" y="18584"/>
                </a:lnTo>
                <a:lnTo>
                  <a:pt x="17688" y="18465"/>
                </a:lnTo>
                <a:lnTo>
                  <a:pt x="17688" y="18405"/>
                </a:lnTo>
                <a:lnTo>
                  <a:pt x="17628" y="18345"/>
                </a:lnTo>
                <a:lnTo>
                  <a:pt x="17509" y="18285"/>
                </a:lnTo>
                <a:lnTo>
                  <a:pt x="17150" y="18166"/>
                </a:lnTo>
                <a:lnTo>
                  <a:pt x="16672" y="18106"/>
                </a:lnTo>
                <a:lnTo>
                  <a:pt x="15178" y="18106"/>
                </a:lnTo>
                <a:lnTo>
                  <a:pt x="13326" y="17987"/>
                </a:lnTo>
                <a:lnTo>
                  <a:pt x="11414" y="17807"/>
                </a:lnTo>
                <a:lnTo>
                  <a:pt x="10039" y="17688"/>
                </a:lnTo>
                <a:lnTo>
                  <a:pt x="9382" y="17628"/>
                </a:lnTo>
                <a:lnTo>
                  <a:pt x="8725" y="17449"/>
                </a:lnTo>
                <a:lnTo>
                  <a:pt x="8426" y="17389"/>
                </a:lnTo>
                <a:lnTo>
                  <a:pt x="8127" y="17270"/>
                </a:lnTo>
                <a:lnTo>
                  <a:pt x="7948" y="17090"/>
                </a:lnTo>
                <a:lnTo>
                  <a:pt x="7709" y="16911"/>
                </a:lnTo>
                <a:lnTo>
                  <a:pt x="7530" y="16672"/>
                </a:lnTo>
                <a:lnTo>
                  <a:pt x="7410" y="16373"/>
                </a:lnTo>
                <a:lnTo>
                  <a:pt x="7350" y="16015"/>
                </a:lnTo>
                <a:lnTo>
                  <a:pt x="7350" y="15656"/>
                </a:lnTo>
                <a:lnTo>
                  <a:pt x="7410" y="14939"/>
                </a:lnTo>
                <a:lnTo>
                  <a:pt x="7530" y="14222"/>
                </a:lnTo>
                <a:lnTo>
                  <a:pt x="7709" y="13505"/>
                </a:lnTo>
                <a:lnTo>
                  <a:pt x="8008" y="12848"/>
                </a:lnTo>
                <a:lnTo>
                  <a:pt x="8306" y="12190"/>
                </a:lnTo>
                <a:lnTo>
                  <a:pt x="8725" y="11593"/>
                </a:lnTo>
                <a:lnTo>
                  <a:pt x="9203" y="11055"/>
                </a:lnTo>
                <a:lnTo>
                  <a:pt x="9741" y="10577"/>
                </a:lnTo>
                <a:lnTo>
                  <a:pt x="10159" y="10338"/>
                </a:lnTo>
                <a:lnTo>
                  <a:pt x="10517" y="10159"/>
                </a:lnTo>
                <a:lnTo>
                  <a:pt x="10816" y="10039"/>
                </a:lnTo>
                <a:lnTo>
                  <a:pt x="11175" y="9979"/>
                </a:lnTo>
                <a:lnTo>
                  <a:pt x="11473" y="9979"/>
                </a:lnTo>
                <a:lnTo>
                  <a:pt x="11772" y="10039"/>
                </a:lnTo>
                <a:lnTo>
                  <a:pt x="12011" y="10099"/>
                </a:lnTo>
                <a:lnTo>
                  <a:pt x="12250" y="10278"/>
                </a:lnTo>
                <a:lnTo>
                  <a:pt x="12788" y="10637"/>
                </a:lnTo>
                <a:lnTo>
                  <a:pt x="13206" y="11115"/>
                </a:lnTo>
                <a:lnTo>
                  <a:pt x="13625" y="11712"/>
                </a:lnTo>
                <a:lnTo>
                  <a:pt x="14043" y="12370"/>
                </a:lnTo>
                <a:lnTo>
                  <a:pt x="15656" y="15298"/>
                </a:lnTo>
                <a:lnTo>
                  <a:pt x="17090" y="17867"/>
                </a:lnTo>
                <a:lnTo>
                  <a:pt x="17150" y="17748"/>
                </a:lnTo>
                <a:lnTo>
                  <a:pt x="17210" y="17628"/>
                </a:lnTo>
                <a:lnTo>
                  <a:pt x="17150" y="17150"/>
                </a:lnTo>
                <a:lnTo>
                  <a:pt x="17031" y="16612"/>
                </a:lnTo>
                <a:lnTo>
                  <a:pt x="16792" y="15955"/>
                </a:lnTo>
                <a:lnTo>
                  <a:pt x="16314" y="14760"/>
                </a:lnTo>
                <a:lnTo>
                  <a:pt x="15955" y="13983"/>
                </a:lnTo>
                <a:lnTo>
                  <a:pt x="15417" y="12848"/>
                </a:lnTo>
                <a:lnTo>
                  <a:pt x="14820" y="11772"/>
                </a:lnTo>
                <a:lnTo>
                  <a:pt x="14103" y="10756"/>
                </a:lnTo>
                <a:lnTo>
                  <a:pt x="13744" y="10278"/>
                </a:lnTo>
                <a:lnTo>
                  <a:pt x="13326" y="9800"/>
                </a:lnTo>
                <a:lnTo>
                  <a:pt x="12967" y="9501"/>
                </a:lnTo>
                <a:lnTo>
                  <a:pt x="12609" y="9262"/>
                </a:lnTo>
                <a:lnTo>
                  <a:pt x="12191" y="9143"/>
                </a:lnTo>
                <a:lnTo>
                  <a:pt x="11832" y="9023"/>
                </a:lnTo>
                <a:close/>
                <a:moveTo>
                  <a:pt x="27906" y="12370"/>
                </a:moveTo>
                <a:lnTo>
                  <a:pt x="28205" y="12429"/>
                </a:lnTo>
                <a:lnTo>
                  <a:pt x="28444" y="12609"/>
                </a:lnTo>
                <a:lnTo>
                  <a:pt x="28743" y="12788"/>
                </a:lnTo>
                <a:lnTo>
                  <a:pt x="29042" y="13087"/>
                </a:lnTo>
                <a:lnTo>
                  <a:pt x="29340" y="13445"/>
                </a:lnTo>
                <a:lnTo>
                  <a:pt x="29699" y="13864"/>
                </a:lnTo>
                <a:lnTo>
                  <a:pt x="30296" y="14820"/>
                </a:lnTo>
                <a:lnTo>
                  <a:pt x="30655" y="15417"/>
                </a:lnTo>
                <a:lnTo>
                  <a:pt x="30954" y="16015"/>
                </a:lnTo>
                <a:lnTo>
                  <a:pt x="31252" y="16672"/>
                </a:lnTo>
                <a:lnTo>
                  <a:pt x="31491" y="17270"/>
                </a:lnTo>
                <a:lnTo>
                  <a:pt x="31551" y="17867"/>
                </a:lnTo>
                <a:lnTo>
                  <a:pt x="31611" y="18166"/>
                </a:lnTo>
                <a:lnTo>
                  <a:pt x="31551" y="18465"/>
                </a:lnTo>
                <a:lnTo>
                  <a:pt x="31491" y="18704"/>
                </a:lnTo>
                <a:lnTo>
                  <a:pt x="31372" y="18943"/>
                </a:lnTo>
                <a:lnTo>
                  <a:pt x="31193" y="19122"/>
                </a:lnTo>
                <a:lnTo>
                  <a:pt x="31013" y="19301"/>
                </a:lnTo>
                <a:lnTo>
                  <a:pt x="30774" y="19421"/>
                </a:lnTo>
                <a:lnTo>
                  <a:pt x="30535" y="19540"/>
                </a:lnTo>
                <a:lnTo>
                  <a:pt x="29998" y="19660"/>
                </a:lnTo>
                <a:lnTo>
                  <a:pt x="29400" y="19720"/>
                </a:lnTo>
                <a:lnTo>
                  <a:pt x="28743" y="19779"/>
                </a:lnTo>
                <a:lnTo>
                  <a:pt x="27667" y="19779"/>
                </a:lnTo>
                <a:lnTo>
                  <a:pt x="26771" y="19839"/>
                </a:lnTo>
                <a:lnTo>
                  <a:pt x="25815" y="19779"/>
                </a:lnTo>
                <a:lnTo>
                  <a:pt x="24918" y="19779"/>
                </a:lnTo>
                <a:lnTo>
                  <a:pt x="23962" y="19660"/>
                </a:lnTo>
                <a:lnTo>
                  <a:pt x="22170" y="19421"/>
                </a:lnTo>
                <a:lnTo>
                  <a:pt x="20317" y="19002"/>
                </a:lnTo>
                <a:lnTo>
                  <a:pt x="20975" y="18584"/>
                </a:lnTo>
                <a:lnTo>
                  <a:pt x="21632" y="18106"/>
                </a:lnTo>
                <a:lnTo>
                  <a:pt x="22229" y="17509"/>
                </a:lnTo>
                <a:lnTo>
                  <a:pt x="22827" y="16851"/>
                </a:lnTo>
                <a:lnTo>
                  <a:pt x="23962" y="15477"/>
                </a:lnTo>
                <a:lnTo>
                  <a:pt x="25038" y="14282"/>
                </a:lnTo>
                <a:lnTo>
                  <a:pt x="25635" y="13625"/>
                </a:lnTo>
                <a:lnTo>
                  <a:pt x="26233" y="13087"/>
                </a:lnTo>
                <a:lnTo>
                  <a:pt x="26831" y="12668"/>
                </a:lnTo>
                <a:lnTo>
                  <a:pt x="27070" y="12549"/>
                </a:lnTo>
                <a:lnTo>
                  <a:pt x="27368" y="12429"/>
                </a:lnTo>
                <a:lnTo>
                  <a:pt x="27607" y="12370"/>
                </a:lnTo>
                <a:close/>
                <a:moveTo>
                  <a:pt x="27428" y="11533"/>
                </a:moveTo>
                <a:lnTo>
                  <a:pt x="26950" y="11653"/>
                </a:lnTo>
                <a:lnTo>
                  <a:pt x="26412" y="11951"/>
                </a:lnTo>
                <a:lnTo>
                  <a:pt x="25994" y="12250"/>
                </a:lnTo>
                <a:lnTo>
                  <a:pt x="25635" y="12549"/>
                </a:lnTo>
                <a:lnTo>
                  <a:pt x="24918" y="13326"/>
                </a:lnTo>
                <a:lnTo>
                  <a:pt x="23544" y="14879"/>
                </a:lnTo>
                <a:lnTo>
                  <a:pt x="22648" y="15776"/>
                </a:lnTo>
                <a:lnTo>
                  <a:pt x="21632" y="16732"/>
                </a:lnTo>
                <a:lnTo>
                  <a:pt x="21154" y="17210"/>
                </a:lnTo>
                <a:lnTo>
                  <a:pt x="20676" y="17748"/>
                </a:lnTo>
                <a:lnTo>
                  <a:pt x="20317" y="18285"/>
                </a:lnTo>
                <a:lnTo>
                  <a:pt x="20018" y="18823"/>
                </a:lnTo>
                <a:lnTo>
                  <a:pt x="19959" y="18883"/>
                </a:lnTo>
                <a:lnTo>
                  <a:pt x="19481" y="18883"/>
                </a:lnTo>
                <a:lnTo>
                  <a:pt x="19361" y="18943"/>
                </a:lnTo>
                <a:lnTo>
                  <a:pt x="19301" y="19062"/>
                </a:lnTo>
                <a:lnTo>
                  <a:pt x="19361" y="19241"/>
                </a:lnTo>
                <a:lnTo>
                  <a:pt x="19361" y="19361"/>
                </a:lnTo>
                <a:lnTo>
                  <a:pt x="19421" y="19481"/>
                </a:lnTo>
                <a:lnTo>
                  <a:pt x="19720" y="19600"/>
                </a:lnTo>
                <a:lnTo>
                  <a:pt x="20018" y="19720"/>
                </a:lnTo>
                <a:lnTo>
                  <a:pt x="20437" y="19839"/>
                </a:lnTo>
                <a:lnTo>
                  <a:pt x="21214" y="19959"/>
                </a:lnTo>
                <a:lnTo>
                  <a:pt x="21751" y="20078"/>
                </a:lnTo>
                <a:lnTo>
                  <a:pt x="23066" y="20317"/>
                </a:lnTo>
                <a:lnTo>
                  <a:pt x="24381" y="20437"/>
                </a:lnTo>
                <a:lnTo>
                  <a:pt x="25695" y="20556"/>
                </a:lnTo>
                <a:lnTo>
                  <a:pt x="27070" y="20556"/>
                </a:lnTo>
                <a:lnTo>
                  <a:pt x="28026" y="20496"/>
                </a:lnTo>
                <a:lnTo>
                  <a:pt x="29101" y="20496"/>
                </a:lnTo>
                <a:lnTo>
                  <a:pt x="30237" y="20377"/>
                </a:lnTo>
                <a:lnTo>
                  <a:pt x="30715" y="20257"/>
                </a:lnTo>
                <a:lnTo>
                  <a:pt x="31193" y="20078"/>
                </a:lnTo>
                <a:lnTo>
                  <a:pt x="31611" y="19839"/>
                </a:lnTo>
                <a:lnTo>
                  <a:pt x="31910" y="19481"/>
                </a:lnTo>
                <a:lnTo>
                  <a:pt x="32149" y="19122"/>
                </a:lnTo>
                <a:lnTo>
                  <a:pt x="32209" y="18763"/>
                </a:lnTo>
                <a:lnTo>
                  <a:pt x="32268" y="18345"/>
                </a:lnTo>
                <a:lnTo>
                  <a:pt x="32209" y="17867"/>
                </a:lnTo>
                <a:lnTo>
                  <a:pt x="32089" y="17389"/>
                </a:lnTo>
                <a:lnTo>
                  <a:pt x="31970" y="16971"/>
                </a:lnTo>
                <a:lnTo>
                  <a:pt x="31671" y="16015"/>
                </a:lnTo>
                <a:lnTo>
                  <a:pt x="31193" y="14999"/>
                </a:lnTo>
                <a:lnTo>
                  <a:pt x="30655" y="13923"/>
                </a:lnTo>
                <a:lnTo>
                  <a:pt x="30296" y="13445"/>
                </a:lnTo>
                <a:lnTo>
                  <a:pt x="29998" y="12967"/>
                </a:lnTo>
                <a:lnTo>
                  <a:pt x="29579" y="12489"/>
                </a:lnTo>
                <a:lnTo>
                  <a:pt x="29221" y="12131"/>
                </a:lnTo>
                <a:lnTo>
                  <a:pt x="28802" y="11832"/>
                </a:lnTo>
                <a:lnTo>
                  <a:pt x="28324" y="11653"/>
                </a:lnTo>
                <a:lnTo>
                  <a:pt x="27906" y="11533"/>
                </a:lnTo>
                <a:close/>
                <a:moveTo>
                  <a:pt x="9920" y="20317"/>
                </a:moveTo>
                <a:lnTo>
                  <a:pt x="10995" y="20377"/>
                </a:lnTo>
                <a:lnTo>
                  <a:pt x="12549" y="20437"/>
                </a:lnTo>
                <a:lnTo>
                  <a:pt x="14043" y="20616"/>
                </a:lnTo>
                <a:lnTo>
                  <a:pt x="15537" y="20855"/>
                </a:lnTo>
                <a:lnTo>
                  <a:pt x="16971" y="21154"/>
                </a:lnTo>
                <a:lnTo>
                  <a:pt x="16433" y="21512"/>
                </a:lnTo>
                <a:lnTo>
                  <a:pt x="15955" y="21871"/>
                </a:lnTo>
                <a:lnTo>
                  <a:pt x="15477" y="22349"/>
                </a:lnTo>
                <a:lnTo>
                  <a:pt x="14999" y="22827"/>
                </a:lnTo>
                <a:lnTo>
                  <a:pt x="14103" y="23902"/>
                </a:lnTo>
                <a:lnTo>
                  <a:pt x="13266" y="24799"/>
                </a:lnTo>
                <a:lnTo>
                  <a:pt x="12489" y="25755"/>
                </a:lnTo>
                <a:lnTo>
                  <a:pt x="12011" y="26352"/>
                </a:lnTo>
                <a:lnTo>
                  <a:pt x="11473" y="26890"/>
                </a:lnTo>
                <a:lnTo>
                  <a:pt x="10936" y="27368"/>
                </a:lnTo>
                <a:lnTo>
                  <a:pt x="10338" y="27727"/>
                </a:lnTo>
                <a:lnTo>
                  <a:pt x="10099" y="27846"/>
                </a:lnTo>
                <a:lnTo>
                  <a:pt x="9800" y="27906"/>
                </a:lnTo>
                <a:lnTo>
                  <a:pt x="9502" y="27966"/>
                </a:lnTo>
                <a:lnTo>
                  <a:pt x="9203" y="27906"/>
                </a:lnTo>
                <a:lnTo>
                  <a:pt x="8964" y="27786"/>
                </a:lnTo>
                <a:lnTo>
                  <a:pt x="8605" y="27547"/>
                </a:lnTo>
                <a:lnTo>
                  <a:pt x="8306" y="27189"/>
                </a:lnTo>
                <a:lnTo>
                  <a:pt x="7948" y="26771"/>
                </a:lnTo>
                <a:lnTo>
                  <a:pt x="7231" y="25755"/>
                </a:lnTo>
                <a:lnTo>
                  <a:pt x="6514" y="24619"/>
                </a:lnTo>
                <a:lnTo>
                  <a:pt x="6275" y="24022"/>
                </a:lnTo>
                <a:lnTo>
                  <a:pt x="6036" y="23424"/>
                </a:lnTo>
                <a:lnTo>
                  <a:pt x="5856" y="22887"/>
                </a:lnTo>
                <a:lnTo>
                  <a:pt x="5737" y="22349"/>
                </a:lnTo>
                <a:lnTo>
                  <a:pt x="5677" y="21871"/>
                </a:lnTo>
                <a:lnTo>
                  <a:pt x="5797" y="21452"/>
                </a:lnTo>
                <a:lnTo>
                  <a:pt x="5976" y="21094"/>
                </a:lnTo>
                <a:lnTo>
                  <a:pt x="6095" y="20915"/>
                </a:lnTo>
                <a:lnTo>
                  <a:pt x="6275" y="20855"/>
                </a:lnTo>
                <a:lnTo>
                  <a:pt x="6753" y="20616"/>
                </a:lnTo>
                <a:lnTo>
                  <a:pt x="7291" y="20496"/>
                </a:lnTo>
                <a:lnTo>
                  <a:pt x="7948" y="20377"/>
                </a:lnTo>
                <a:lnTo>
                  <a:pt x="8605" y="20317"/>
                </a:lnTo>
                <a:close/>
                <a:moveTo>
                  <a:pt x="10039" y="19660"/>
                </a:moveTo>
                <a:lnTo>
                  <a:pt x="8725" y="19720"/>
                </a:lnTo>
                <a:lnTo>
                  <a:pt x="7828" y="19779"/>
                </a:lnTo>
                <a:lnTo>
                  <a:pt x="7291" y="19839"/>
                </a:lnTo>
                <a:lnTo>
                  <a:pt x="6753" y="19899"/>
                </a:lnTo>
                <a:lnTo>
                  <a:pt x="6215" y="20078"/>
                </a:lnTo>
                <a:lnTo>
                  <a:pt x="5737" y="20257"/>
                </a:lnTo>
                <a:lnTo>
                  <a:pt x="5558" y="20377"/>
                </a:lnTo>
                <a:lnTo>
                  <a:pt x="5378" y="20556"/>
                </a:lnTo>
                <a:lnTo>
                  <a:pt x="5259" y="20735"/>
                </a:lnTo>
                <a:lnTo>
                  <a:pt x="5139" y="20974"/>
                </a:lnTo>
                <a:lnTo>
                  <a:pt x="5080" y="21333"/>
                </a:lnTo>
                <a:lnTo>
                  <a:pt x="5020" y="21811"/>
                </a:lnTo>
                <a:lnTo>
                  <a:pt x="5080" y="22349"/>
                </a:lnTo>
                <a:lnTo>
                  <a:pt x="5199" y="22887"/>
                </a:lnTo>
                <a:lnTo>
                  <a:pt x="5319" y="23484"/>
                </a:lnTo>
                <a:lnTo>
                  <a:pt x="5558" y="24082"/>
                </a:lnTo>
                <a:lnTo>
                  <a:pt x="6095" y="25277"/>
                </a:lnTo>
                <a:lnTo>
                  <a:pt x="6753" y="26472"/>
                </a:lnTo>
                <a:lnTo>
                  <a:pt x="7111" y="26950"/>
                </a:lnTo>
                <a:lnTo>
                  <a:pt x="7470" y="27428"/>
                </a:lnTo>
                <a:lnTo>
                  <a:pt x="7828" y="27906"/>
                </a:lnTo>
                <a:lnTo>
                  <a:pt x="8247" y="28205"/>
                </a:lnTo>
                <a:lnTo>
                  <a:pt x="8605" y="28504"/>
                </a:lnTo>
                <a:lnTo>
                  <a:pt x="8964" y="28683"/>
                </a:lnTo>
                <a:lnTo>
                  <a:pt x="9382" y="28802"/>
                </a:lnTo>
                <a:lnTo>
                  <a:pt x="9800" y="28743"/>
                </a:lnTo>
                <a:lnTo>
                  <a:pt x="10278" y="28623"/>
                </a:lnTo>
                <a:lnTo>
                  <a:pt x="10756" y="28444"/>
                </a:lnTo>
                <a:lnTo>
                  <a:pt x="11234" y="28145"/>
                </a:lnTo>
                <a:lnTo>
                  <a:pt x="11653" y="27786"/>
                </a:lnTo>
                <a:lnTo>
                  <a:pt x="12609" y="26890"/>
                </a:lnTo>
                <a:lnTo>
                  <a:pt x="13445" y="25934"/>
                </a:lnTo>
                <a:lnTo>
                  <a:pt x="14222" y="24978"/>
                </a:lnTo>
                <a:lnTo>
                  <a:pt x="14939" y="24141"/>
                </a:lnTo>
                <a:lnTo>
                  <a:pt x="15477" y="23484"/>
                </a:lnTo>
                <a:lnTo>
                  <a:pt x="16612" y="22349"/>
                </a:lnTo>
                <a:lnTo>
                  <a:pt x="17270" y="21691"/>
                </a:lnTo>
                <a:lnTo>
                  <a:pt x="17867" y="21213"/>
                </a:lnTo>
                <a:lnTo>
                  <a:pt x="17748" y="21034"/>
                </a:lnTo>
                <a:lnTo>
                  <a:pt x="17628" y="20795"/>
                </a:lnTo>
                <a:lnTo>
                  <a:pt x="17449" y="20616"/>
                </a:lnTo>
                <a:lnTo>
                  <a:pt x="17210" y="20496"/>
                </a:lnTo>
                <a:lnTo>
                  <a:pt x="16732" y="20257"/>
                </a:lnTo>
                <a:lnTo>
                  <a:pt x="16134" y="20138"/>
                </a:lnTo>
                <a:lnTo>
                  <a:pt x="15537" y="20018"/>
                </a:lnTo>
                <a:lnTo>
                  <a:pt x="14999" y="19959"/>
                </a:lnTo>
                <a:lnTo>
                  <a:pt x="14043" y="19839"/>
                </a:lnTo>
                <a:lnTo>
                  <a:pt x="12728" y="19720"/>
                </a:lnTo>
                <a:lnTo>
                  <a:pt x="11414" y="19660"/>
                </a:lnTo>
                <a:close/>
                <a:moveTo>
                  <a:pt x="20556" y="20855"/>
                </a:moveTo>
                <a:lnTo>
                  <a:pt x="20257" y="20915"/>
                </a:lnTo>
                <a:lnTo>
                  <a:pt x="20078" y="20974"/>
                </a:lnTo>
                <a:lnTo>
                  <a:pt x="20018" y="21094"/>
                </a:lnTo>
                <a:lnTo>
                  <a:pt x="20018" y="21154"/>
                </a:lnTo>
                <a:lnTo>
                  <a:pt x="20078" y="21273"/>
                </a:lnTo>
                <a:lnTo>
                  <a:pt x="20138" y="21333"/>
                </a:lnTo>
                <a:lnTo>
                  <a:pt x="20496" y="21512"/>
                </a:lnTo>
                <a:lnTo>
                  <a:pt x="20915" y="21632"/>
                </a:lnTo>
                <a:lnTo>
                  <a:pt x="21871" y="21871"/>
                </a:lnTo>
                <a:lnTo>
                  <a:pt x="22409" y="21990"/>
                </a:lnTo>
                <a:lnTo>
                  <a:pt x="24201" y="22468"/>
                </a:lnTo>
                <a:lnTo>
                  <a:pt x="26054" y="23006"/>
                </a:lnTo>
                <a:lnTo>
                  <a:pt x="27368" y="23424"/>
                </a:lnTo>
                <a:lnTo>
                  <a:pt x="28026" y="23604"/>
                </a:lnTo>
                <a:lnTo>
                  <a:pt x="28623" y="23843"/>
                </a:lnTo>
                <a:lnTo>
                  <a:pt x="28922" y="24022"/>
                </a:lnTo>
                <a:lnTo>
                  <a:pt x="29101" y="24201"/>
                </a:lnTo>
                <a:lnTo>
                  <a:pt x="29340" y="24380"/>
                </a:lnTo>
                <a:lnTo>
                  <a:pt x="29460" y="24619"/>
                </a:lnTo>
                <a:lnTo>
                  <a:pt x="29579" y="24918"/>
                </a:lnTo>
                <a:lnTo>
                  <a:pt x="29639" y="25217"/>
                </a:lnTo>
                <a:lnTo>
                  <a:pt x="29639" y="25516"/>
                </a:lnTo>
                <a:lnTo>
                  <a:pt x="29579" y="25934"/>
                </a:lnTo>
                <a:lnTo>
                  <a:pt x="29400" y="26591"/>
                </a:lnTo>
                <a:lnTo>
                  <a:pt x="29161" y="27308"/>
                </a:lnTo>
                <a:lnTo>
                  <a:pt x="28802" y="27966"/>
                </a:lnTo>
                <a:lnTo>
                  <a:pt x="28444" y="28563"/>
                </a:lnTo>
                <a:lnTo>
                  <a:pt x="27966" y="29101"/>
                </a:lnTo>
                <a:lnTo>
                  <a:pt x="27428" y="29639"/>
                </a:lnTo>
                <a:lnTo>
                  <a:pt x="26890" y="30057"/>
                </a:lnTo>
                <a:lnTo>
                  <a:pt x="26233" y="30416"/>
                </a:lnTo>
                <a:lnTo>
                  <a:pt x="25516" y="30655"/>
                </a:lnTo>
                <a:lnTo>
                  <a:pt x="25217" y="30714"/>
                </a:lnTo>
                <a:lnTo>
                  <a:pt x="24620" y="30714"/>
                </a:lnTo>
                <a:lnTo>
                  <a:pt x="24381" y="30655"/>
                </a:lnTo>
                <a:lnTo>
                  <a:pt x="24142" y="30595"/>
                </a:lnTo>
                <a:lnTo>
                  <a:pt x="23962" y="30475"/>
                </a:lnTo>
                <a:lnTo>
                  <a:pt x="23544" y="30117"/>
                </a:lnTo>
                <a:lnTo>
                  <a:pt x="23245" y="29639"/>
                </a:lnTo>
                <a:lnTo>
                  <a:pt x="22887" y="29101"/>
                </a:lnTo>
                <a:lnTo>
                  <a:pt x="22648" y="28444"/>
                </a:lnTo>
                <a:lnTo>
                  <a:pt x="21453" y="24918"/>
                </a:lnTo>
                <a:lnTo>
                  <a:pt x="20795" y="22767"/>
                </a:lnTo>
                <a:lnTo>
                  <a:pt x="20496" y="21811"/>
                </a:lnTo>
                <a:lnTo>
                  <a:pt x="20437" y="21930"/>
                </a:lnTo>
                <a:lnTo>
                  <a:pt x="20317" y="22110"/>
                </a:lnTo>
                <a:lnTo>
                  <a:pt x="20317" y="22289"/>
                </a:lnTo>
                <a:lnTo>
                  <a:pt x="20257" y="22588"/>
                </a:lnTo>
                <a:lnTo>
                  <a:pt x="20317" y="23305"/>
                </a:lnTo>
                <a:lnTo>
                  <a:pt x="20437" y="24082"/>
                </a:lnTo>
                <a:lnTo>
                  <a:pt x="20795" y="25576"/>
                </a:lnTo>
                <a:lnTo>
                  <a:pt x="21034" y="26532"/>
                </a:lnTo>
                <a:lnTo>
                  <a:pt x="21333" y="27607"/>
                </a:lnTo>
                <a:lnTo>
                  <a:pt x="21692" y="28683"/>
                </a:lnTo>
                <a:lnTo>
                  <a:pt x="21931" y="29280"/>
                </a:lnTo>
                <a:lnTo>
                  <a:pt x="22170" y="29758"/>
                </a:lnTo>
                <a:lnTo>
                  <a:pt x="22409" y="30296"/>
                </a:lnTo>
                <a:lnTo>
                  <a:pt x="22767" y="30714"/>
                </a:lnTo>
                <a:lnTo>
                  <a:pt x="23066" y="31013"/>
                </a:lnTo>
                <a:lnTo>
                  <a:pt x="23365" y="31312"/>
                </a:lnTo>
                <a:lnTo>
                  <a:pt x="23723" y="31491"/>
                </a:lnTo>
                <a:lnTo>
                  <a:pt x="24082" y="31611"/>
                </a:lnTo>
                <a:lnTo>
                  <a:pt x="24440" y="31671"/>
                </a:lnTo>
                <a:lnTo>
                  <a:pt x="24799" y="31671"/>
                </a:lnTo>
                <a:lnTo>
                  <a:pt x="25217" y="31611"/>
                </a:lnTo>
                <a:lnTo>
                  <a:pt x="25635" y="31551"/>
                </a:lnTo>
                <a:lnTo>
                  <a:pt x="26412" y="31252"/>
                </a:lnTo>
                <a:lnTo>
                  <a:pt x="27129" y="30894"/>
                </a:lnTo>
                <a:lnTo>
                  <a:pt x="27846" y="30416"/>
                </a:lnTo>
                <a:lnTo>
                  <a:pt x="28384" y="29878"/>
                </a:lnTo>
                <a:lnTo>
                  <a:pt x="28802" y="29400"/>
                </a:lnTo>
                <a:lnTo>
                  <a:pt x="29221" y="28862"/>
                </a:lnTo>
                <a:lnTo>
                  <a:pt x="29639" y="28205"/>
                </a:lnTo>
                <a:lnTo>
                  <a:pt x="29998" y="27547"/>
                </a:lnTo>
                <a:lnTo>
                  <a:pt x="30296" y="26830"/>
                </a:lnTo>
                <a:lnTo>
                  <a:pt x="30535" y="26173"/>
                </a:lnTo>
                <a:lnTo>
                  <a:pt x="30655" y="25456"/>
                </a:lnTo>
                <a:lnTo>
                  <a:pt x="30655" y="24799"/>
                </a:lnTo>
                <a:lnTo>
                  <a:pt x="30595" y="24500"/>
                </a:lnTo>
                <a:lnTo>
                  <a:pt x="30476" y="24201"/>
                </a:lnTo>
                <a:lnTo>
                  <a:pt x="30296" y="23962"/>
                </a:lnTo>
                <a:lnTo>
                  <a:pt x="30057" y="23783"/>
                </a:lnTo>
                <a:lnTo>
                  <a:pt x="29818" y="23544"/>
                </a:lnTo>
                <a:lnTo>
                  <a:pt x="29520" y="23365"/>
                </a:lnTo>
                <a:lnTo>
                  <a:pt x="28862" y="23066"/>
                </a:lnTo>
                <a:lnTo>
                  <a:pt x="28205" y="22827"/>
                </a:lnTo>
                <a:lnTo>
                  <a:pt x="27488" y="22648"/>
                </a:lnTo>
                <a:lnTo>
                  <a:pt x="26233" y="22289"/>
                </a:lnTo>
                <a:lnTo>
                  <a:pt x="24978" y="21871"/>
                </a:lnTo>
                <a:lnTo>
                  <a:pt x="23066" y="21273"/>
                </a:lnTo>
                <a:lnTo>
                  <a:pt x="22110" y="21034"/>
                </a:lnTo>
                <a:lnTo>
                  <a:pt x="21273" y="20855"/>
                </a:lnTo>
                <a:close/>
                <a:moveTo>
                  <a:pt x="18047" y="22409"/>
                </a:moveTo>
                <a:lnTo>
                  <a:pt x="18823" y="24440"/>
                </a:lnTo>
                <a:lnTo>
                  <a:pt x="19301" y="25874"/>
                </a:lnTo>
                <a:lnTo>
                  <a:pt x="19600" y="26950"/>
                </a:lnTo>
                <a:lnTo>
                  <a:pt x="20138" y="29758"/>
                </a:lnTo>
                <a:lnTo>
                  <a:pt x="20377" y="31193"/>
                </a:lnTo>
                <a:lnTo>
                  <a:pt x="20496" y="31730"/>
                </a:lnTo>
                <a:lnTo>
                  <a:pt x="20556" y="31850"/>
                </a:lnTo>
                <a:lnTo>
                  <a:pt x="20556" y="32029"/>
                </a:lnTo>
                <a:lnTo>
                  <a:pt x="20496" y="32089"/>
                </a:lnTo>
                <a:lnTo>
                  <a:pt x="20377" y="32208"/>
                </a:lnTo>
                <a:lnTo>
                  <a:pt x="19899" y="32388"/>
                </a:lnTo>
                <a:lnTo>
                  <a:pt x="19361" y="32567"/>
                </a:lnTo>
                <a:lnTo>
                  <a:pt x="18704" y="32686"/>
                </a:lnTo>
                <a:lnTo>
                  <a:pt x="18047" y="32746"/>
                </a:lnTo>
                <a:lnTo>
                  <a:pt x="17329" y="32806"/>
                </a:lnTo>
                <a:lnTo>
                  <a:pt x="16672" y="32806"/>
                </a:lnTo>
                <a:lnTo>
                  <a:pt x="15955" y="32746"/>
                </a:lnTo>
                <a:lnTo>
                  <a:pt x="15358" y="32627"/>
                </a:lnTo>
                <a:lnTo>
                  <a:pt x="14760" y="32567"/>
                </a:lnTo>
                <a:lnTo>
                  <a:pt x="14222" y="32388"/>
                </a:lnTo>
                <a:lnTo>
                  <a:pt x="13744" y="32089"/>
                </a:lnTo>
                <a:lnTo>
                  <a:pt x="13445" y="31790"/>
                </a:lnTo>
                <a:lnTo>
                  <a:pt x="13206" y="31372"/>
                </a:lnTo>
                <a:lnTo>
                  <a:pt x="13147" y="30954"/>
                </a:lnTo>
                <a:lnTo>
                  <a:pt x="13147" y="30416"/>
                </a:lnTo>
                <a:lnTo>
                  <a:pt x="13266" y="29938"/>
                </a:lnTo>
                <a:lnTo>
                  <a:pt x="13445" y="29340"/>
                </a:lnTo>
                <a:lnTo>
                  <a:pt x="13923" y="28444"/>
                </a:lnTo>
                <a:lnTo>
                  <a:pt x="14401" y="27547"/>
                </a:lnTo>
                <a:lnTo>
                  <a:pt x="14999" y="26651"/>
                </a:lnTo>
                <a:lnTo>
                  <a:pt x="15597" y="25815"/>
                </a:lnTo>
                <a:lnTo>
                  <a:pt x="16851" y="24082"/>
                </a:lnTo>
                <a:lnTo>
                  <a:pt x="18047" y="22409"/>
                </a:lnTo>
                <a:close/>
                <a:moveTo>
                  <a:pt x="18106" y="21632"/>
                </a:moveTo>
                <a:lnTo>
                  <a:pt x="17927" y="21691"/>
                </a:lnTo>
                <a:lnTo>
                  <a:pt x="17748" y="21811"/>
                </a:lnTo>
                <a:lnTo>
                  <a:pt x="17389" y="22170"/>
                </a:lnTo>
                <a:lnTo>
                  <a:pt x="17031" y="22648"/>
                </a:lnTo>
                <a:lnTo>
                  <a:pt x="16314" y="23723"/>
                </a:lnTo>
                <a:lnTo>
                  <a:pt x="15895" y="24500"/>
                </a:lnTo>
                <a:lnTo>
                  <a:pt x="14521" y="26352"/>
                </a:lnTo>
                <a:lnTo>
                  <a:pt x="13923" y="27249"/>
                </a:lnTo>
                <a:lnTo>
                  <a:pt x="13326" y="28205"/>
                </a:lnTo>
                <a:lnTo>
                  <a:pt x="12848" y="29101"/>
                </a:lnTo>
                <a:lnTo>
                  <a:pt x="12728" y="29519"/>
                </a:lnTo>
                <a:lnTo>
                  <a:pt x="12609" y="29938"/>
                </a:lnTo>
                <a:lnTo>
                  <a:pt x="12489" y="30356"/>
                </a:lnTo>
                <a:lnTo>
                  <a:pt x="12489" y="30774"/>
                </a:lnTo>
                <a:lnTo>
                  <a:pt x="12489" y="31133"/>
                </a:lnTo>
                <a:lnTo>
                  <a:pt x="12549" y="31491"/>
                </a:lnTo>
                <a:lnTo>
                  <a:pt x="12669" y="31790"/>
                </a:lnTo>
                <a:lnTo>
                  <a:pt x="12848" y="32089"/>
                </a:lnTo>
                <a:lnTo>
                  <a:pt x="13087" y="32388"/>
                </a:lnTo>
                <a:lnTo>
                  <a:pt x="13386" y="32627"/>
                </a:lnTo>
                <a:lnTo>
                  <a:pt x="13684" y="32866"/>
                </a:lnTo>
                <a:lnTo>
                  <a:pt x="14103" y="33045"/>
                </a:lnTo>
                <a:lnTo>
                  <a:pt x="14581" y="33164"/>
                </a:lnTo>
                <a:lnTo>
                  <a:pt x="15119" y="33224"/>
                </a:lnTo>
                <a:lnTo>
                  <a:pt x="16373" y="33344"/>
                </a:lnTo>
                <a:lnTo>
                  <a:pt x="17688" y="33344"/>
                </a:lnTo>
                <a:lnTo>
                  <a:pt x="18943" y="33224"/>
                </a:lnTo>
                <a:lnTo>
                  <a:pt x="19600" y="33105"/>
                </a:lnTo>
                <a:lnTo>
                  <a:pt x="20198" y="32925"/>
                </a:lnTo>
                <a:lnTo>
                  <a:pt x="20496" y="32866"/>
                </a:lnTo>
                <a:lnTo>
                  <a:pt x="20736" y="32746"/>
                </a:lnTo>
                <a:lnTo>
                  <a:pt x="20915" y="32627"/>
                </a:lnTo>
                <a:lnTo>
                  <a:pt x="21034" y="32447"/>
                </a:lnTo>
                <a:lnTo>
                  <a:pt x="21094" y="32268"/>
                </a:lnTo>
                <a:lnTo>
                  <a:pt x="21154" y="32089"/>
                </a:lnTo>
                <a:lnTo>
                  <a:pt x="21154" y="31730"/>
                </a:lnTo>
                <a:lnTo>
                  <a:pt x="21094" y="31312"/>
                </a:lnTo>
                <a:lnTo>
                  <a:pt x="20975" y="30834"/>
                </a:lnTo>
                <a:lnTo>
                  <a:pt x="20855" y="30296"/>
                </a:lnTo>
                <a:lnTo>
                  <a:pt x="20736" y="29758"/>
                </a:lnTo>
                <a:lnTo>
                  <a:pt x="20377" y="27786"/>
                </a:lnTo>
                <a:lnTo>
                  <a:pt x="20138" y="26771"/>
                </a:lnTo>
                <a:lnTo>
                  <a:pt x="19899" y="25815"/>
                </a:lnTo>
                <a:lnTo>
                  <a:pt x="19481" y="24560"/>
                </a:lnTo>
                <a:lnTo>
                  <a:pt x="19003" y="23305"/>
                </a:lnTo>
                <a:lnTo>
                  <a:pt x="18764" y="22409"/>
                </a:lnTo>
                <a:lnTo>
                  <a:pt x="18584" y="21930"/>
                </a:lnTo>
                <a:lnTo>
                  <a:pt x="18465" y="21751"/>
                </a:lnTo>
                <a:lnTo>
                  <a:pt x="18405" y="21691"/>
                </a:lnTo>
                <a:lnTo>
                  <a:pt x="18226" y="21632"/>
                </a:lnTo>
                <a:close/>
                <a:moveTo>
                  <a:pt x="20138" y="2630"/>
                </a:moveTo>
                <a:lnTo>
                  <a:pt x="18823" y="2749"/>
                </a:lnTo>
                <a:lnTo>
                  <a:pt x="17509" y="2988"/>
                </a:lnTo>
                <a:lnTo>
                  <a:pt x="16254" y="3347"/>
                </a:lnTo>
                <a:lnTo>
                  <a:pt x="14939" y="3765"/>
                </a:lnTo>
                <a:lnTo>
                  <a:pt x="13684" y="4303"/>
                </a:lnTo>
                <a:lnTo>
                  <a:pt x="12430" y="4900"/>
                </a:lnTo>
                <a:lnTo>
                  <a:pt x="11234" y="5617"/>
                </a:lnTo>
                <a:lnTo>
                  <a:pt x="10039" y="6394"/>
                </a:lnTo>
                <a:lnTo>
                  <a:pt x="8904" y="7231"/>
                </a:lnTo>
                <a:lnTo>
                  <a:pt x="7888" y="8127"/>
                </a:lnTo>
                <a:lnTo>
                  <a:pt x="6872" y="9083"/>
                </a:lnTo>
                <a:lnTo>
                  <a:pt x="5976" y="10159"/>
                </a:lnTo>
                <a:lnTo>
                  <a:pt x="5139" y="11175"/>
                </a:lnTo>
                <a:lnTo>
                  <a:pt x="4363" y="12310"/>
                </a:lnTo>
                <a:lnTo>
                  <a:pt x="3705" y="13445"/>
                </a:lnTo>
                <a:lnTo>
                  <a:pt x="3227" y="14640"/>
                </a:lnTo>
                <a:lnTo>
                  <a:pt x="2809" y="15835"/>
                </a:lnTo>
                <a:lnTo>
                  <a:pt x="2510" y="16971"/>
                </a:lnTo>
                <a:lnTo>
                  <a:pt x="2331" y="18226"/>
                </a:lnTo>
                <a:lnTo>
                  <a:pt x="2271" y="19421"/>
                </a:lnTo>
                <a:lnTo>
                  <a:pt x="2331" y="20616"/>
                </a:lnTo>
                <a:lnTo>
                  <a:pt x="2450" y="21871"/>
                </a:lnTo>
                <a:lnTo>
                  <a:pt x="2630" y="23066"/>
                </a:lnTo>
                <a:lnTo>
                  <a:pt x="2988" y="24261"/>
                </a:lnTo>
                <a:lnTo>
                  <a:pt x="3347" y="25396"/>
                </a:lnTo>
                <a:lnTo>
                  <a:pt x="3825" y="26532"/>
                </a:lnTo>
                <a:lnTo>
                  <a:pt x="4363" y="27667"/>
                </a:lnTo>
                <a:lnTo>
                  <a:pt x="5020" y="28683"/>
                </a:lnTo>
                <a:lnTo>
                  <a:pt x="5737" y="29699"/>
                </a:lnTo>
                <a:lnTo>
                  <a:pt x="6454" y="30655"/>
                </a:lnTo>
                <a:lnTo>
                  <a:pt x="7291" y="31551"/>
                </a:lnTo>
                <a:lnTo>
                  <a:pt x="8187" y="32388"/>
                </a:lnTo>
                <a:lnTo>
                  <a:pt x="9262" y="33224"/>
                </a:lnTo>
                <a:lnTo>
                  <a:pt x="10398" y="33941"/>
                </a:lnTo>
                <a:lnTo>
                  <a:pt x="11533" y="34539"/>
                </a:lnTo>
                <a:lnTo>
                  <a:pt x="12728" y="35077"/>
                </a:lnTo>
                <a:lnTo>
                  <a:pt x="13983" y="35495"/>
                </a:lnTo>
                <a:lnTo>
                  <a:pt x="15238" y="35794"/>
                </a:lnTo>
                <a:lnTo>
                  <a:pt x="16493" y="36033"/>
                </a:lnTo>
                <a:lnTo>
                  <a:pt x="17748" y="36152"/>
                </a:lnTo>
                <a:lnTo>
                  <a:pt x="19062" y="36152"/>
                </a:lnTo>
                <a:lnTo>
                  <a:pt x="20377" y="36092"/>
                </a:lnTo>
                <a:lnTo>
                  <a:pt x="21692" y="35913"/>
                </a:lnTo>
                <a:lnTo>
                  <a:pt x="22946" y="35674"/>
                </a:lnTo>
                <a:lnTo>
                  <a:pt x="24261" y="35375"/>
                </a:lnTo>
                <a:lnTo>
                  <a:pt x="25516" y="34957"/>
                </a:lnTo>
                <a:lnTo>
                  <a:pt x="26711" y="34479"/>
                </a:lnTo>
                <a:lnTo>
                  <a:pt x="27966" y="33882"/>
                </a:lnTo>
                <a:lnTo>
                  <a:pt x="28444" y="33583"/>
                </a:lnTo>
                <a:lnTo>
                  <a:pt x="28862" y="33284"/>
                </a:lnTo>
                <a:lnTo>
                  <a:pt x="29221" y="32925"/>
                </a:lnTo>
                <a:lnTo>
                  <a:pt x="29520" y="32567"/>
                </a:lnTo>
                <a:lnTo>
                  <a:pt x="29699" y="32268"/>
                </a:lnTo>
                <a:lnTo>
                  <a:pt x="29818" y="32029"/>
                </a:lnTo>
                <a:lnTo>
                  <a:pt x="29818" y="31969"/>
                </a:lnTo>
                <a:lnTo>
                  <a:pt x="29699" y="31969"/>
                </a:lnTo>
                <a:lnTo>
                  <a:pt x="28444" y="32686"/>
                </a:lnTo>
                <a:lnTo>
                  <a:pt x="27129" y="33344"/>
                </a:lnTo>
                <a:lnTo>
                  <a:pt x="25815" y="33941"/>
                </a:lnTo>
                <a:lnTo>
                  <a:pt x="24500" y="34479"/>
                </a:lnTo>
                <a:lnTo>
                  <a:pt x="23126" y="34897"/>
                </a:lnTo>
                <a:lnTo>
                  <a:pt x="21751" y="35196"/>
                </a:lnTo>
                <a:lnTo>
                  <a:pt x="20317" y="35435"/>
                </a:lnTo>
                <a:lnTo>
                  <a:pt x="19600" y="35495"/>
                </a:lnTo>
                <a:lnTo>
                  <a:pt x="18883" y="35495"/>
                </a:lnTo>
                <a:lnTo>
                  <a:pt x="17688" y="35435"/>
                </a:lnTo>
                <a:lnTo>
                  <a:pt x="16493" y="35316"/>
                </a:lnTo>
                <a:lnTo>
                  <a:pt x="15298" y="35077"/>
                </a:lnTo>
                <a:lnTo>
                  <a:pt x="14103" y="34778"/>
                </a:lnTo>
                <a:lnTo>
                  <a:pt x="13027" y="34360"/>
                </a:lnTo>
                <a:lnTo>
                  <a:pt x="11892" y="33882"/>
                </a:lnTo>
                <a:lnTo>
                  <a:pt x="10876" y="33284"/>
                </a:lnTo>
                <a:lnTo>
                  <a:pt x="9860" y="32627"/>
                </a:lnTo>
                <a:lnTo>
                  <a:pt x="8904" y="31969"/>
                </a:lnTo>
                <a:lnTo>
                  <a:pt x="8008" y="31133"/>
                </a:lnTo>
                <a:lnTo>
                  <a:pt x="7171" y="30296"/>
                </a:lnTo>
                <a:lnTo>
                  <a:pt x="6394" y="29400"/>
                </a:lnTo>
                <a:lnTo>
                  <a:pt x="5677" y="28444"/>
                </a:lnTo>
                <a:lnTo>
                  <a:pt x="5080" y="27428"/>
                </a:lnTo>
                <a:lnTo>
                  <a:pt x="4542" y="26352"/>
                </a:lnTo>
                <a:lnTo>
                  <a:pt x="4064" y="25217"/>
                </a:lnTo>
                <a:lnTo>
                  <a:pt x="3645" y="23843"/>
                </a:lnTo>
                <a:lnTo>
                  <a:pt x="3347" y="22528"/>
                </a:lnTo>
                <a:lnTo>
                  <a:pt x="3167" y="21154"/>
                </a:lnTo>
                <a:lnTo>
                  <a:pt x="3108" y="19839"/>
                </a:lnTo>
                <a:lnTo>
                  <a:pt x="3167" y="18584"/>
                </a:lnTo>
                <a:lnTo>
                  <a:pt x="3287" y="17270"/>
                </a:lnTo>
                <a:lnTo>
                  <a:pt x="3586" y="16074"/>
                </a:lnTo>
                <a:lnTo>
                  <a:pt x="4004" y="14820"/>
                </a:lnTo>
                <a:lnTo>
                  <a:pt x="4482" y="13684"/>
                </a:lnTo>
                <a:lnTo>
                  <a:pt x="5080" y="12549"/>
                </a:lnTo>
                <a:lnTo>
                  <a:pt x="5737" y="11473"/>
                </a:lnTo>
                <a:lnTo>
                  <a:pt x="6573" y="10398"/>
                </a:lnTo>
                <a:lnTo>
                  <a:pt x="7410" y="9442"/>
                </a:lnTo>
                <a:lnTo>
                  <a:pt x="8366" y="8486"/>
                </a:lnTo>
                <a:lnTo>
                  <a:pt x="9382" y="7649"/>
                </a:lnTo>
                <a:lnTo>
                  <a:pt x="10517" y="6812"/>
                </a:lnTo>
                <a:lnTo>
                  <a:pt x="11892" y="5976"/>
                </a:lnTo>
                <a:lnTo>
                  <a:pt x="13386" y="5199"/>
                </a:lnTo>
                <a:lnTo>
                  <a:pt x="14162" y="4840"/>
                </a:lnTo>
                <a:lnTo>
                  <a:pt x="14999" y="4542"/>
                </a:lnTo>
                <a:lnTo>
                  <a:pt x="15836" y="4303"/>
                </a:lnTo>
                <a:lnTo>
                  <a:pt x="16672" y="4064"/>
                </a:lnTo>
                <a:lnTo>
                  <a:pt x="17509" y="3884"/>
                </a:lnTo>
                <a:lnTo>
                  <a:pt x="18345" y="3705"/>
                </a:lnTo>
                <a:lnTo>
                  <a:pt x="19242" y="3586"/>
                </a:lnTo>
                <a:lnTo>
                  <a:pt x="20078" y="3526"/>
                </a:lnTo>
                <a:lnTo>
                  <a:pt x="20915" y="3526"/>
                </a:lnTo>
                <a:lnTo>
                  <a:pt x="21751" y="3586"/>
                </a:lnTo>
                <a:lnTo>
                  <a:pt x="22588" y="3705"/>
                </a:lnTo>
                <a:lnTo>
                  <a:pt x="23365" y="3884"/>
                </a:lnTo>
                <a:lnTo>
                  <a:pt x="24082" y="4064"/>
                </a:lnTo>
                <a:lnTo>
                  <a:pt x="24739" y="4303"/>
                </a:lnTo>
                <a:lnTo>
                  <a:pt x="25396" y="4601"/>
                </a:lnTo>
                <a:lnTo>
                  <a:pt x="26054" y="4900"/>
                </a:lnTo>
                <a:lnTo>
                  <a:pt x="26651" y="5259"/>
                </a:lnTo>
                <a:lnTo>
                  <a:pt x="27249" y="5677"/>
                </a:lnTo>
                <a:lnTo>
                  <a:pt x="27846" y="6095"/>
                </a:lnTo>
                <a:lnTo>
                  <a:pt x="28384" y="6514"/>
                </a:lnTo>
                <a:lnTo>
                  <a:pt x="29460" y="7529"/>
                </a:lnTo>
                <a:lnTo>
                  <a:pt x="30416" y="8605"/>
                </a:lnTo>
                <a:lnTo>
                  <a:pt x="31252" y="9740"/>
                </a:lnTo>
                <a:lnTo>
                  <a:pt x="32029" y="10936"/>
                </a:lnTo>
                <a:lnTo>
                  <a:pt x="32806" y="12370"/>
                </a:lnTo>
                <a:lnTo>
                  <a:pt x="33463" y="13804"/>
                </a:lnTo>
                <a:lnTo>
                  <a:pt x="34001" y="15357"/>
                </a:lnTo>
                <a:lnTo>
                  <a:pt x="34240" y="16134"/>
                </a:lnTo>
                <a:lnTo>
                  <a:pt x="34419" y="16911"/>
                </a:lnTo>
                <a:lnTo>
                  <a:pt x="34599" y="17688"/>
                </a:lnTo>
                <a:lnTo>
                  <a:pt x="34659" y="18465"/>
                </a:lnTo>
                <a:lnTo>
                  <a:pt x="34778" y="19241"/>
                </a:lnTo>
                <a:lnTo>
                  <a:pt x="34778" y="20078"/>
                </a:lnTo>
                <a:lnTo>
                  <a:pt x="34718" y="20855"/>
                </a:lnTo>
                <a:lnTo>
                  <a:pt x="34659" y="21691"/>
                </a:lnTo>
                <a:lnTo>
                  <a:pt x="34539" y="22468"/>
                </a:lnTo>
                <a:lnTo>
                  <a:pt x="34419" y="23245"/>
                </a:lnTo>
                <a:lnTo>
                  <a:pt x="34180" y="23962"/>
                </a:lnTo>
                <a:lnTo>
                  <a:pt x="33941" y="24619"/>
                </a:lnTo>
                <a:lnTo>
                  <a:pt x="33702" y="25277"/>
                </a:lnTo>
                <a:lnTo>
                  <a:pt x="33404" y="25934"/>
                </a:lnTo>
                <a:lnTo>
                  <a:pt x="33045" y="26532"/>
                </a:lnTo>
                <a:lnTo>
                  <a:pt x="32687" y="27189"/>
                </a:lnTo>
                <a:lnTo>
                  <a:pt x="31850" y="28324"/>
                </a:lnTo>
                <a:lnTo>
                  <a:pt x="30894" y="29519"/>
                </a:lnTo>
                <a:lnTo>
                  <a:pt x="29878" y="30595"/>
                </a:lnTo>
                <a:lnTo>
                  <a:pt x="29400" y="31013"/>
                </a:lnTo>
                <a:lnTo>
                  <a:pt x="29161" y="31252"/>
                </a:lnTo>
                <a:lnTo>
                  <a:pt x="28982" y="31491"/>
                </a:lnTo>
                <a:lnTo>
                  <a:pt x="28683" y="31910"/>
                </a:lnTo>
                <a:lnTo>
                  <a:pt x="28563" y="32149"/>
                </a:lnTo>
                <a:lnTo>
                  <a:pt x="28623" y="32208"/>
                </a:lnTo>
                <a:lnTo>
                  <a:pt x="28683" y="32149"/>
                </a:lnTo>
                <a:lnTo>
                  <a:pt x="29639" y="31312"/>
                </a:lnTo>
                <a:lnTo>
                  <a:pt x="30535" y="30416"/>
                </a:lnTo>
                <a:lnTo>
                  <a:pt x="31372" y="29519"/>
                </a:lnTo>
                <a:lnTo>
                  <a:pt x="32149" y="28623"/>
                </a:lnTo>
                <a:lnTo>
                  <a:pt x="32806" y="27607"/>
                </a:lnTo>
                <a:lnTo>
                  <a:pt x="33404" y="26651"/>
                </a:lnTo>
                <a:lnTo>
                  <a:pt x="33941" y="25576"/>
                </a:lnTo>
                <a:lnTo>
                  <a:pt x="34360" y="24560"/>
                </a:lnTo>
                <a:lnTo>
                  <a:pt x="34718" y="23424"/>
                </a:lnTo>
                <a:lnTo>
                  <a:pt x="35017" y="22349"/>
                </a:lnTo>
                <a:lnTo>
                  <a:pt x="35196" y="21213"/>
                </a:lnTo>
                <a:lnTo>
                  <a:pt x="35256" y="20018"/>
                </a:lnTo>
                <a:lnTo>
                  <a:pt x="35256" y="18823"/>
                </a:lnTo>
                <a:lnTo>
                  <a:pt x="35137" y="17628"/>
                </a:lnTo>
                <a:lnTo>
                  <a:pt x="34957" y="16433"/>
                </a:lnTo>
                <a:lnTo>
                  <a:pt x="34599" y="15178"/>
                </a:lnTo>
                <a:lnTo>
                  <a:pt x="34240" y="13983"/>
                </a:lnTo>
                <a:lnTo>
                  <a:pt x="33762" y="12788"/>
                </a:lnTo>
                <a:lnTo>
                  <a:pt x="33224" y="11593"/>
                </a:lnTo>
                <a:lnTo>
                  <a:pt x="32567" y="10457"/>
                </a:lnTo>
                <a:lnTo>
                  <a:pt x="31850" y="9322"/>
                </a:lnTo>
                <a:lnTo>
                  <a:pt x="31133" y="8306"/>
                </a:lnTo>
                <a:lnTo>
                  <a:pt x="30296" y="7290"/>
                </a:lnTo>
                <a:lnTo>
                  <a:pt x="29400" y="6334"/>
                </a:lnTo>
                <a:lnTo>
                  <a:pt x="28444" y="5498"/>
                </a:lnTo>
                <a:lnTo>
                  <a:pt x="27368" y="4781"/>
                </a:lnTo>
                <a:lnTo>
                  <a:pt x="26293" y="4123"/>
                </a:lnTo>
                <a:lnTo>
                  <a:pt x="25157" y="3526"/>
                </a:lnTo>
                <a:lnTo>
                  <a:pt x="23962" y="3108"/>
                </a:lnTo>
                <a:lnTo>
                  <a:pt x="23365" y="2928"/>
                </a:lnTo>
                <a:lnTo>
                  <a:pt x="22767" y="2809"/>
                </a:lnTo>
                <a:lnTo>
                  <a:pt x="22110" y="2749"/>
                </a:lnTo>
                <a:lnTo>
                  <a:pt x="21453" y="2689"/>
                </a:lnTo>
                <a:lnTo>
                  <a:pt x="20795" y="2630"/>
                </a:lnTo>
                <a:close/>
                <a:moveTo>
                  <a:pt x="21094" y="0"/>
                </a:moveTo>
                <a:lnTo>
                  <a:pt x="20915" y="60"/>
                </a:lnTo>
                <a:lnTo>
                  <a:pt x="20855" y="239"/>
                </a:lnTo>
                <a:lnTo>
                  <a:pt x="20855" y="419"/>
                </a:lnTo>
                <a:lnTo>
                  <a:pt x="20915" y="598"/>
                </a:lnTo>
                <a:lnTo>
                  <a:pt x="21034" y="777"/>
                </a:lnTo>
                <a:lnTo>
                  <a:pt x="21273" y="897"/>
                </a:lnTo>
                <a:lnTo>
                  <a:pt x="21453" y="1016"/>
                </a:lnTo>
                <a:lnTo>
                  <a:pt x="22349" y="1255"/>
                </a:lnTo>
                <a:lnTo>
                  <a:pt x="23185" y="1494"/>
                </a:lnTo>
                <a:lnTo>
                  <a:pt x="24022" y="1853"/>
                </a:lnTo>
                <a:lnTo>
                  <a:pt x="24859" y="2152"/>
                </a:lnTo>
                <a:lnTo>
                  <a:pt x="25635" y="2570"/>
                </a:lnTo>
                <a:lnTo>
                  <a:pt x="26412" y="2988"/>
                </a:lnTo>
                <a:lnTo>
                  <a:pt x="27189" y="3406"/>
                </a:lnTo>
                <a:lnTo>
                  <a:pt x="27966" y="3884"/>
                </a:lnTo>
                <a:lnTo>
                  <a:pt x="28683" y="4422"/>
                </a:lnTo>
                <a:lnTo>
                  <a:pt x="29340" y="4900"/>
                </a:lnTo>
                <a:lnTo>
                  <a:pt x="29998" y="5498"/>
                </a:lnTo>
                <a:lnTo>
                  <a:pt x="30655" y="6036"/>
                </a:lnTo>
                <a:lnTo>
                  <a:pt x="31252" y="6633"/>
                </a:lnTo>
                <a:lnTo>
                  <a:pt x="31790" y="7290"/>
                </a:lnTo>
                <a:lnTo>
                  <a:pt x="32328" y="7948"/>
                </a:lnTo>
                <a:lnTo>
                  <a:pt x="32866" y="8605"/>
                </a:lnTo>
                <a:lnTo>
                  <a:pt x="33344" y="9322"/>
                </a:lnTo>
                <a:lnTo>
                  <a:pt x="33822" y="10039"/>
                </a:lnTo>
                <a:lnTo>
                  <a:pt x="34240" y="10756"/>
                </a:lnTo>
                <a:lnTo>
                  <a:pt x="34599" y="11533"/>
                </a:lnTo>
                <a:lnTo>
                  <a:pt x="34957" y="12310"/>
                </a:lnTo>
                <a:lnTo>
                  <a:pt x="35316" y="13087"/>
                </a:lnTo>
                <a:lnTo>
                  <a:pt x="35555" y="13923"/>
                </a:lnTo>
                <a:lnTo>
                  <a:pt x="35794" y="14760"/>
                </a:lnTo>
                <a:lnTo>
                  <a:pt x="35973" y="15596"/>
                </a:lnTo>
                <a:lnTo>
                  <a:pt x="36152" y="16373"/>
                </a:lnTo>
                <a:lnTo>
                  <a:pt x="36272" y="17210"/>
                </a:lnTo>
                <a:lnTo>
                  <a:pt x="36332" y="18106"/>
                </a:lnTo>
                <a:lnTo>
                  <a:pt x="36391" y="18943"/>
                </a:lnTo>
                <a:lnTo>
                  <a:pt x="36391" y="19779"/>
                </a:lnTo>
                <a:lnTo>
                  <a:pt x="36332" y="20676"/>
                </a:lnTo>
                <a:lnTo>
                  <a:pt x="36272" y="21512"/>
                </a:lnTo>
                <a:lnTo>
                  <a:pt x="36152" y="22349"/>
                </a:lnTo>
                <a:lnTo>
                  <a:pt x="36033" y="23185"/>
                </a:lnTo>
                <a:lnTo>
                  <a:pt x="35854" y="24022"/>
                </a:lnTo>
                <a:lnTo>
                  <a:pt x="35615" y="24858"/>
                </a:lnTo>
                <a:lnTo>
                  <a:pt x="35376" y="25695"/>
                </a:lnTo>
                <a:lnTo>
                  <a:pt x="35077" y="26532"/>
                </a:lnTo>
                <a:lnTo>
                  <a:pt x="34778" y="27308"/>
                </a:lnTo>
                <a:lnTo>
                  <a:pt x="34419" y="28085"/>
                </a:lnTo>
                <a:lnTo>
                  <a:pt x="34061" y="28862"/>
                </a:lnTo>
                <a:lnTo>
                  <a:pt x="33583" y="29579"/>
                </a:lnTo>
                <a:lnTo>
                  <a:pt x="33165" y="30296"/>
                </a:lnTo>
                <a:lnTo>
                  <a:pt x="32687" y="31013"/>
                </a:lnTo>
                <a:lnTo>
                  <a:pt x="32149" y="31671"/>
                </a:lnTo>
                <a:lnTo>
                  <a:pt x="31611" y="32268"/>
                </a:lnTo>
                <a:lnTo>
                  <a:pt x="31013" y="32866"/>
                </a:lnTo>
                <a:lnTo>
                  <a:pt x="30416" y="33463"/>
                </a:lnTo>
                <a:lnTo>
                  <a:pt x="29759" y="34001"/>
                </a:lnTo>
                <a:lnTo>
                  <a:pt x="29101" y="34479"/>
                </a:lnTo>
                <a:lnTo>
                  <a:pt x="28384" y="34957"/>
                </a:lnTo>
                <a:lnTo>
                  <a:pt x="27667" y="35375"/>
                </a:lnTo>
                <a:lnTo>
                  <a:pt x="26890" y="35734"/>
                </a:lnTo>
                <a:lnTo>
                  <a:pt x="26054" y="36092"/>
                </a:lnTo>
                <a:lnTo>
                  <a:pt x="25277" y="36331"/>
                </a:lnTo>
                <a:lnTo>
                  <a:pt x="24381" y="36571"/>
                </a:lnTo>
                <a:lnTo>
                  <a:pt x="23484" y="36810"/>
                </a:lnTo>
                <a:lnTo>
                  <a:pt x="22588" y="36929"/>
                </a:lnTo>
                <a:lnTo>
                  <a:pt x="21632" y="37049"/>
                </a:lnTo>
                <a:lnTo>
                  <a:pt x="20676" y="37108"/>
                </a:lnTo>
                <a:lnTo>
                  <a:pt x="19720" y="37168"/>
                </a:lnTo>
                <a:lnTo>
                  <a:pt x="18704" y="37108"/>
                </a:lnTo>
                <a:lnTo>
                  <a:pt x="17748" y="37049"/>
                </a:lnTo>
                <a:lnTo>
                  <a:pt x="16732" y="36989"/>
                </a:lnTo>
                <a:lnTo>
                  <a:pt x="15776" y="36869"/>
                </a:lnTo>
                <a:lnTo>
                  <a:pt x="14760" y="36690"/>
                </a:lnTo>
                <a:lnTo>
                  <a:pt x="13804" y="36451"/>
                </a:lnTo>
                <a:lnTo>
                  <a:pt x="12848" y="36212"/>
                </a:lnTo>
                <a:lnTo>
                  <a:pt x="11892" y="35913"/>
                </a:lnTo>
                <a:lnTo>
                  <a:pt x="10995" y="35555"/>
                </a:lnTo>
                <a:lnTo>
                  <a:pt x="10039" y="35136"/>
                </a:lnTo>
                <a:lnTo>
                  <a:pt x="9143" y="34718"/>
                </a:lnTo>
                <a:lnTo>
                  <a:pt x="8306" y="34300"/>
                </a:lnTo>
                <a:lnTo>
                  <a:pt x="7470" y="33762"/>
                </a:lnTo>
                <a:lnTo>
                  <a:pt x="6693" y="33224"/>
                </a:lnTo>
                <a:lnTo>
                  <a:pt x="5916" y="32686"/>
                </a:lnTo>
                <a:lnTo>
                  <a:pt x="5199" y="32089"/>
                </a:lnTo>
                <a:lnTo>
                  <a:pt x="4542" y="31432"/>
                </a:lnTo>
                <a:lnTo>
                  <a:pt x="3885" y="30714"/>
                </a:lnTo>
                <a:lnTo>
                  <a:pt x="3347" y="29997"/>
                </a:lnTo>
                <a:lnTo>
                  <a:pt x="2809" y="29221"/>
                </a:lnTo>
                <a:lnTo>
                  <a:pt x="2331" y="28384"/>
                </a:lnTo>
                <a:lnTo>
                  <a:pt x="1913" y="27547"/>
                </a:lnTo>
                <a:lnTo>
                  <a:pt x="1554" y="26711"/>
                </a:lnTo>
                <a:lnTo>
                  <a:pt x="1255" y="25755"/>
                </a:lnTo>
                <a:lnTo>
                  <a:pt x="1076" y="24799"/>
                </a:lnTo>
                <a:lnTo>
                  <a:pt x="956" y="23843"/>
                </a:lnTo>
                <a:lnTo>
                  <a:pt x="837" y="22767"/>
                </a:lnTo>
                <a:lnTo>
                  <a:pt x="837" y="21751"/>
                </a:lnTo>
                <a:lnTo>
                  <a:pt x="897" y="20735"/>
                </a:lnTo>
                <a:lnTo>
                  <a:pt x="1016" y="19660"/>
                </a:lnTo>
                <a:lnTo>
                  <a:pt x="1196" y="18644"/>
                </a:lnTo>
                <a:lnTo>
                  <a:pt x="1375" y="17628"/>
                </a:lnTo>
                <a:lnTo>
                  <a:pt x="1674" y="16553"/>
                </a:lnTo>
                <a:lnTo>
                  <a:pt x="1972" y="15596"/>
                </a:lnTo>
                <a:lnTo>
                  <a:pt x="2331" y="14581"/>
                </a:lnTo>
                <a:lnTo>
                  <a:pt x="2749" y="13625"/>
                </a:lnTo>
                <a:lnTo>
                  <a:pt x="3167" y="12668"/>
                </a:lnTo>
                <a:lnTo>
                  <a:pt x="3705" y="11712"/>
                </a:lnTo>
                <a:lnTo>
                  <a:pt x="4243" y="10816"/>
                </a:lnTo>
                <a:lnTo>
                  <a:pt x="4781" y="9920"/>
                </a:lnTo>
                <a:lnTo>
                  <a:pt x="5438" y="9083"/>
                </a:lnTo>
                <a:lnTo>
                  <a:pt x="6095" y="8306"/>
                </a:lnTo>
                <a:lnTo>
                  <a:pt x="6813" y="7529"/>
                </a:lnTo>
                <a:lnTo>
                  <a:pt x="7530" y="6812"/>
                </a:lnTo>
                <a:lnTo>
                  <a:pt x="8306" y="6155"/>
                </a:lnTo>
                <a:lnTo>
                  <a:pt x="9143" y="5558"/>
                </a:lnTo>
                <a:lnTo>
                  <a:pt x="9980" y="4960"/>
                </a:lnTo>
                <a:lnTo>
                  <a:pt x="10816" y="4422"/>
                </a:lnTo>
                <a:lnTo>
                  <a:pt x="11712" y="3944"/>
                </a:lnTo>
                <a:lnTo>
                  <a:pt x="12669" y="3526"/>
                </a:lnTo>
                <a:lnTo>
                  <a:pt x="13625" y="3108"/>
                </a:lnTo>
                <a:lnTo>
                  <a:pt x="14640" y="2809"/>
                </a:lnTo>
                <a:lnTo>
                  <a:pt x="15656" y="2510"/>
                </a:lnTo>
                <a:lnTo>
                  <a:pt x="16672" y="2271"/>
                </a:lnTo>
                <a:lnTo>
                  <a:pt x="17748" y="2092"/>
                </a:lnTo>
                <a:lnTo>
                  <a:pt x="19959" y="1972"/>
                </a:lnTo>
                <a:lnTo>
                  <a:pt x="21273" y="1912"/>
                </a:lnTo>
                <a:lnTo>
                  <a:pt x="21751" y="1853"/>
                </a:lnTo>
                <a:lnTo>
                  <a:pt x="21871" y="1793"/>
                </a:lnTo>
                <a:lnTo>
                  <a:pt x="21871" y="1673"/>
                </a:lnTo>
                <a:lnTo>
                  <a:pt x="21811" y="1614"/>
                </a:lnTo>
                <a:lnTo>
                  <a:pt x="21453" y="1554"/>
                </a:lnTo>
                <a:lnTo>
                  <a:pt x="20915" y="1494"/>
                </a:lnTo>
                <a:lnTo>
                  <a:pt x="20198" y="1494"/>
                </a:lnTo>
                <a:lnTo>
                  <a:pt x="19301" y="1554"/>
                </a:lnTo>
                <a:lnTo>
                  <a:pt x="18286" y="1614"/>
                </a:lnTo>
                <a:lnTo>
                  <a:pt x="17150" y="1793"/>
                </a:lnTo>
                <a:lnTo>
                  <a:pt x="15955" y="2032"/>
                </a:lnTo>
                <a:lnTo>
                  <a:pt x="14700" y="2331"/>
                </a:lnTo>
                <a:lnTo>
                  <a:pt x="13386" y="2689"/>
                </a:lnTo>
                <a:lnTo>
                  <a:pt x="12071" y="3167"/>
                </a:lnTo>
                <a:lnTo>
                  <a:pt x="10816" y="3705"/>
                </a:lnTo>
                <a:lnTo>
                  <a:pt x="9561" y="4303"/>
                </a:lnTo>
                <a:lnTo>
                  <a:pt x="8426" y="5080"/>
                </a:lnTo>
                <a:lnTo>
                  <a:pt x="7888" y="5438"/>
                </a:lnTo>
                <a:lnTo>
                  <a:pt x="7350" y="5856"/>
                </a:lnTo>
                <a:lnTo>
                  <a:pt x="6872" y="6334"/>
                </a:lnTo>
                <a:lnTo>
                  <a:pt x="6454" y="6812"/>
                </a:lnTo>
                <a:lnTo>
                  <a:pt x="5677" y="7768"/>
                </a:lnTo>
                <a:lnTo>
                  <a:pt x="4900" y="8725"/>
                </a:lnTo>
                <a:lnTo>
                  <a:pt x="4243" y="9800"/>
                </a:lnTo>
                <a:lnTo>
                  <a:pt x="3526" y="10816"/>
                </a:lnTo>
                <a:lnTo>
                  <a:pt x="2928" y="11951"/>
                </a:lnTo>
                <a:lnTo>
                  <a:pt x="2331" y="13087"/>
                </a:lnTo>
                <a:lnTo>
                  <a:pt x="1793" y="14222"/>
                </a:lnTo>
                <a:lnTo>
                  <a:pt x="1315" y="15417"/>
                </a:lnTo>
                <a:lnTo>
                  <a:pt x="956" y="16612"/>
                </a:lnTo>
                <a:lnTo>
                  <a:pt x="598" y="17867"/>
                </a:lnTo>
                <a:lnTo>
                  <a:pt x="299" y="19062"/>
                </a:lnTo>
                <a:lnTo>
                  <a:pt x="120" y="20317"/>
                </a:lnTo>
                <a:lnTo>
                  <a:pt x="0" y="21512"/>
                </a:lnTo>
                <a:lnTo>
                  <a:pt x="0" y="22767"/>
                </a:lnTo>
                <a:lnTo>
                  <a:pt x="0" y="23962"/>
                </a:lnTo>
                <a:lnTo>
                  <a:pt x="180" y="25217"/>
                </a:lnTo>
                <a:lnTo>
                  <a:pt x="419" y="26412"/>
                </a:lnTo>
                <a:lnTo>
                  <a:pt x="777" y="27607"/>
                </a:lnTo>
                <a:lnTo>
                  <a:pt x="1255" y="28743"/>
                </a:lnTo>
                <a:lnTo>
                  <a:pt x="1853" y="29758"/>
                </a:lnTo>
                <a:lnTo>
                  <a:pt x="2510" y="30774"/>
                </a:lnTo>
                <a:lnTo>
                  <a:pt x="3227" y="31730"/>
                </a:lnTo>
                <a:lnTo>
                  <a:pt x="4064" y="32627"/>
                </a:lnTo>
                <a:lnTo>
                  <a:pt x="4900" y="33403"/>
                </a:lnTo>
                <a:lnTo>
                  <a:pt x="5856" y="34180"/>
                </a:lnTo>
                <a:lnTo>
                  <a:pt x="6872" y="34897"/>
                </a:lnTo>
                <a:lnTo>
                  <a:pt x="7948" y="35555"/>
                </a:lnTo>
                <a:lnTo>
                  <a:pt x="9083" y="36092"/>
                </a:lnTo>
                <a:lnTo>
                  <a:pt x="10219" y="36630"/>
                </a:lnTo>
                <a:lnTo>
                  <a:pt x="11414" y="37049"/>
                </a:lnTo>
                <a:lnTo>
                  <a:pt x="12609" y="37407"/>
                </a:lnTo>
                <a:lnTo>
                  <a:pt x="13864" y="37766"/>
                </a:lnTo>
                <a:lnTo>
                  <a:pt x="15119" y="38005"/>
                </a:lnTo>
                <a:lnTo>
                  <a:pt x="16433" y="38184"/>
                </a:lnTo>
                <a:lnTo>
                  <a:pt x="17688" y="38303"/>
                </a:lnTo>
                <a:lnTo>
                  <a:pt x="20257" y="38303"/>
                </a:lnTo>
                <a:lnTo>
                  <a:pt x="21512" y="38184"/>
                </a:lnTo>
                <a:lnTo>
                  <a:pt x="22767" y="38064"/>
                </a:lnTo>
                <a:lnTo>
                  <a:pt x="24022" y="37825"/>
                </a:lnTo>
                <a:lnTo>
                  <a:pt x="25217" y="37467"/>
                </a:lnTo>
                <a:lnTo>
                  <a:pt x="26353" y="37108"/>
                </a:lnTo>
                <a:lnTo>
                  <a:pt x="27488" y="36630"/>
                </a:lnTo>
                <a:lnTo>
                  <a:pt x="28563" y="36092"/>
                </a:lnTo>
                <a:lnTo>
                  <a:pt x="29579" y="35495"/>
                </a:lnTo>
                <a:lnTo>
                  <a:pt x="30595" y="34838"/>
                </a:lnTo>
                <a:lnTo>
                  <a:pt x="31491" y="34061"/>
                </a:lnTo>
                <a:lnTo>
                  <a:pt x="32328" y="33224"/>
                </a:lnTo>
                <a:lnTo>
                  <a:pt x="33165" y="32268"/>
                </a:lnTo>
                <a:lnTo>
                  <a:pt x="33882" y="31252"/>
                </a:lnTo>
                <a:lnTo>
                  <a:pt x="34599" y="30177"/>
                </a:lnTo>
                <a:lnTo>
                  <a:pt x="35196" y="29041"/>
                </a:lnTo>
                <a:lnTo>
                  <a:pt x="35734" y="27906"/>
                </a:lnTo>
                <a:lnTo>
                  <a:pt x="36212" y="26711"/>
                </a:lnTo>
                <a:lnTo>
                  <a:pt x="36630" y="25516"/>
                </a:lnTo>
                <a:lnTo>
                  <a:pt x="36929" y="24261"/>
                </a:lnTo>
                <a:lnTo>
                  <a:pt x="37168" y="23006"/>
                </a:lnTo>
                <a:lnTo>
                  <a:pt x="37347" y="21751"/>
                </a:lnTo>
                <a:lnTo>
                  <a:pt x="37467" y="20496"/>
                </a:lnTo>
                <a:lnTo>
                  <a:pt x="37467" y="19241"/>
                </a:lnTo>
                <a:lnTo>
                  <a:pt x="37407" y="17927"/>
                </a:lnTo>
                <a:lnTo>
                  <a:pt x="37288" y="16672"/>
                </a:lnTo>
                <a:lnTo>
                  <a:pt x="37108" y="15417"/>
                </a:lnTo>
                <a:lnTo>
                  <a:pt x="36810" y="14162"/>
                </a:lnTo>
                <a:lnTo>
                  <a:pt x="36571" y="13385"/>
                </a:lnTo>
                <a:lnTo>
                  <a:pt x="36272" y="12609"/>
                </a:lnTo>
                <a:lnTo>
                  <a:pt x="35973" y="11832"/>
                </a:lnTo>
                <a:lnTo>
                  <a:pt x="35615" y="11055"/>
                </a:lnTo>
                <a:lnTo>
                  <a:pt x="35256" y="10338"/>
                </a:lnTo>
                <a:lnTo>
                  <a:pt x="34898" y="9621"/>
                </a:lnTo>
                <a:lnTo>
                  <a:pt x="34001" y="8187"/>
                </a:lnTo>
                <a:lnTo>
                  <a:pt x="32985" y="6872"/>
                </a:lnTo>
                <a:lnTo>
                  <a:pt x="31850" y="5677"/>
                </a:lnTo>
                <a:lnTo>
                  <a:pt x="30655" y="4542"/>
                </a:lnTo>
                <a:lnTo>
                  <a:pt x="29340" y="3526"/>
                </a:lnTo>
                <a:lnTo>
                  <a:pt x="28085" y="2630"/>
                </a:lnTo>
                <a:lnTo>
                  <a:pt x="26771" y="1912"/>
                </a:lnTo>
                <a:lnTo>
                  <a:pt x="25396" y="1255"/>
                </a:lnTo>
                <a:lnTo>
                  <a:pt x="23962" y="717"/>
                </a:lnTo>
                <a:lnTo>
                  <a:pt x="22648" y="299"/>
                </a:lnTo>
                <a:lnTo>
                  <a:pt x="21333"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0" name="Google Shape;140;p5"/>
          <p:cNvSpPr/>
          <p:nvPr/>
        </p:nvSpPr>
        <p:spPr>
          <a:xfrm rot="-548659">
            <a:off x="11297741" y="5384373"/>
            <a:ext cx="1021139" cy="764681"/>
          </a:xfrm>
          <a:custGeom>
            <a:avLst/>
            <a:gdLst/>
            <a:ahLst/>
            <a:cxnLst/>
            <a:rect l="l" t="t" r="r" b="b"/>
            <a:pathLst>
              <a:path w="38304" h="28684" extrusionOk="0">
                <a:moveTo>
                  <a:pt x="33404" y="2690"/>
                </a:moveTo>
                <a:lnTo>
                  <a:pt x="34061" y="5200"/>
                </a:lnTo>
                <a:lnTo>
                  <a:pt x="34778" y="7769"/>
                </a:lnTo>
                <a:lnTo>
                  <a:pt x="35017" y="9084"/>
                </a:lnTo>
                <a:lnTo>
                  <a:pt x="35256" y="10398"/>
                </a:lnTo>
                <a:lnTo>
                  <a:pt x="35316" y="11713"/>
                </a:lnTo>
                <a:lnTo>
                  <a:pt x="35316" y="12370"/>
                </a:lnTo>
                <a:lnTo>
                  <a:pt x="35316" y="12968"/>
                </a:lnTo>
                <a:lnTo>
                  <a:pt x="33344" y="12251"/>
                </a:lnTo>
                <a:lnTo>
                  <a:pt x="31313" y="11593"/>
                </a:lnTo>
                <a:lnTo>
                  <a:pt x="29281" y="10996"/>
                </a:lnTo>
                <a:lnTo>
                  <a:pt x="27249" y="10458"/>
                </a:lnTo>
                <a:lnTo>
                  <a:pt x="25277" y="9861"/>
                </a:lnTo>
                <a:lnTo>
                  <a:pt x="23186" y="9323"/>
                </a:lnTo>
                <a:lnTo>
                  <a:pt x="22170" y="9084"/>
                </a:lnTo>
                <a:lnTo>
                  <a:pt x="21094" y="8904"/>
                </a:lnTo>
                <a:lnTo>
                  <a:pt x="20079" y="8785"/>
                </a:lnTo>
                <a:lnTo>
                  <a:pt x="19063" y="8665"/>
                </a:lnTo>
                <a:lnTo>
                  <a:pt x="26233" y="5678"/>
                </a:lnTo>
                <a:lnTo>
                  <a:pt x="33404" y="2690"/>
                </a:lnTo>
                <a:close/>
                <a:moveTo>
                  <a:pt x="17330" y="9442"/>
                </a:moveTo>
                <a:lnTo>
                  <a:pt x="17330" y="9502"/>
                </a:lnTo>
                <a:lnTo>
                  <a:pt x="17270" y="9622"/>
                </a:lnTo>
                <a:lnTo>
                  <a:pt x="17091" y="9980"/>
                </a:lnTo>
                <a:lnTo>
                  <a:pt x="16493" y="10936"/>
                </a:lnTo>
                <a:lnTo>
                  <a:pt x="15358" y="12490"/>
                </a:lnTo>
                <a:lnTo>
                  <a:pt x="14223" y="14342"/>
                </a:lnTo>
                <a:lnTo>
                  <a:pt x="13147" y="16195"/>
                </a:lnTo>
                <a:lnTo>
                  <a:pt x="10996" y="19959"/>
                </a:lnTo>
                <a:lnTo>
                  <a:pt x="10697" y="20676"/>
                </a:lnTo>
                <a:lnTo>
                  <a:pt x="10338" y="21513"/>
                </a:lnTo>
                <a:lnTo>
                  <a:pt x="9920" y="22349"/>
                </a:lnTo>
                <a:lnTo>
                  <a:pt x="9741" y="22708"/>
                </a:lnTo>
                <a:lnTo>
                  <a:pt x="9502" y="22947"/>
                </a:lnTo>
                <a:lnTo>
                  <a:pt x="9263" y="23126"/>
                </a:lnTo>
                <a:lnTo>
                  <a:pt x="8964" y="23186"/>
                </a:lnTo>
                <a:lnTo>
                  <a:pt x="8665" y="23186"/>
                </a:lnTo>
                <a:lnTo>
                  <a:pt x="8367" y="23126"/>
                </a:lnTo>
                <a:lnTo>
                  <a:pt x="8068" y="23007"/>
                </a:lnTo>
                <a:lnTo>
                  <a:pt x="7709" y="22827"/>
                </a:lnTo>
                <a:lnTo>
                  <a:pt x="6992" y="22349"/>
                </a:lnTo>
                <a:lnTo>
                  <a:pt x="6275" y="21812"/>
                </a:lnTo>
                <a:lnTo>
                  <a:pt x="5618" y="21274"/>
                </a:lnTo>
                <a:lnTo>
                  <a:pt x="4602" y="20318"/>
                </a:lnTo>
                <a:lnTo>
                  <a:pt x="3945" y="19660"/>
                </a:lnTo>
                <a:lnTo>
                  <a:pt x="3347" y="19003"/>
                </a:lnTo>
                <a:lnTo>
                  <a:pt x="2750" y="18286"/>
                </a:lnTo>
                <a:lnTo>
                  <a:pt x="2272" y="17509"/>
                </a:lnTo>
                <a:lnTo>
                  <a:pt x="2032" y="17031"/>
                </a:lnTo>
                <a:lnTo>
                  <a:pt x="1913" y="16673"/>
                </a:lnTo>
                <a:lnTo>
                  <a:pt x="1853" y="16493"/>
                </a:lnTo>
                <a:lnTo>
                  <a:pt x="1913" y="16314"/>
                </a:lnTo>
                <a:lnTo>
                  <a:pt x="1973" y="16195"/>
                </a:lnTo>
                <a:lnTo>
                  <a:pt x="2092" y="16015"/>
                </a:lnTo>
                <a:lnTo>
                  <a:pt x="2331" y="15836"/>
                </a:lnTo>
                <a:lnTo>
                  <a:pt x="2570" y="15657"/>
                </a:lnTo>
                <a:lnTo>
                  <a:pt x="3228" y="15418"/>
                </a:lnTo>
                <a:lnTo>
                  <a:pt x="4542" y="14999"/>
                </a:lnTo>
                <a:lnTo>
                  <a:pt x="17330" y="9442"/>
                </a:lnTo>
                <a:close/>
                <a:moveTo>
                  <a:pt x="18107" y="9263"/>
                </a:moveTo>
                <a:lnTo>
                  <a:pt x="18286" y="9323"/>
                </a:lnTo>
                <a:lnTo>
                  <a:pt x="18824" y="9382"/>
                </a:lnTo>
                <a:lnTo>
                  <a:pt x="20437" y="9622"/>
                </a:lnTo>
                <a:lnTo>
                  <a:pt x="21991" y="9920"/>
                </a:lnTo>
                <a:lnTo>
                  <a:pt x="23724" y="10219"/>
                </a:lnTo>
                <a:lnTo>
                  <a:pt x="25516" y="10637"/>
                </a:lnTo>
                <a:lnTo>
                  <a:pt x="27249" y="11115"/>
                </a:lnTo>
                <a:lnTo>
                  <a:pt x="28922" y="11593"/>
                </a:lnTo>
                <a:lnTo>
                  <a:pt x="32388" y="12669"/>
                </a:lnTo>
                <a:lnTo>
                  <a:pt x="33046" y="12908"/>
                </a:lnTo>
                <a:lnTo>
                  <a:pt x="33822" y="13267"/>
                </a:lnTo>
                <a:lnTo>
                  <a:pt x="34599" y="13446"/>
                </a:lnTo>
                <a:lnTo>
                  <a:pt x="34958" y="13506"/>
                </a:lnTo>
                <a:lnTo>
                  <a:pt x="35256" y="13506"/>
                </a:lnTo>
                <a:lnTo>
                  <a:pt x="35137" y="14043"/>
                </a:lnTo>
                <a:lnTo>
                  <a:pt x="34958" y="14641"/>
                </a:lnTo>
                <a:lnTo>
                  <a:pt x="34539" y="15776"/>
                </a:lnTo>
                <a:lnTo>
                  <a:pt x="34061" y="16852"/>
                </a:lnTo>
                <a:lnTo>
                  <a:pt x="33404" y="17868"/>
                </a:lnTo>
                <a:lnTo>
                  <a:pt x="32687" y="18884"/>
                </a:lnTo>
                <a:lnTo>
                  <a:pt x="31850" y="19780"/>
                </a:lnTo>
                <a:lnTo>
                  <a:pt x="30954" y="20676"/>
                </a:lnTo>
                <a:lnTo>
                  <a:pt x="29938" y="21453"/>
                </a:lnTo>
                <a:lnTo>
                  <a:pt x="28922" y="22230"/>
                </a:lnTo>
                <a:lnTo>
                  <a:pt x="27847" y="22887"/>
                </a:lnTo>
                <a:lnTo>
                  <a:pt x="26711" y="23544"/>
                </a:lnTo>
                <a:lnTo>
                  <a:pt x="25576" y="24082"/>
                </a:lnTo>
                <a:lnTo>
                  <a:pt x="24441" y="24501"/>
                </a:lnTo>
                <a:lnTo>
                  <a:pt x="23305" y="24919"/>
                </a:lnTo>
                <a:lnTo>
                  <a:pt x="22170" y="25218"/>
                </a:lnTo>
                <a:lnTo>
                  <a:pt x="21035" y="25457"/>
                </a:lnTo>
                <a:lnTo>
                  <a:pt x="21035" y="25457"/>
                </a:lnTo>
                <a:lnTo>
                  <a:pt x="21094" y="25277"/>
                </a:lnTo>
                <a:lnTo>
                  <a:pt x="21035" y="25098"/>
                </a:lnTo>
                <a:lnTo>
                  <a:pt x="20915" y="24979"/>
                </a:lnTo>
                <a:lnTo>
                  <a:pt x="20796" y="25038"/>
                </a:lnTo>
                <a:lnTo>
                  <a:pt x="20736" y="25038"/>
                </a:lnTo>
                <a:lnTo>
                  <a:pt x="20796" y="24919"/>
                </a:lnTo>
                <a:lnTo>
                  <a:pt x="20796" y="24680"/>
                </a:lnTo>
                <a:lnTo>
                  <a:pt x="20736" y="23963"/>
                </a:lnTo>
                <a:lnTo>
                  <a:pt x="20497" y="22887"/>
                </a:lnTo>
                <a:lnTo>
                  <a:pt x="20198" y="21752"/>
                </a:lnTo>
                <a:lnTo>
                  <a:pt x="19541" y="19421"/>
                </a:lnTo>
                <a:lnTo>
                  <a:pt x="19123" y="18107"/>
                </a:lnTo>
                <a:lnTo>
                  <a:pt x="18704" y="16195"/>
                </a:lnTo>
                <a:lnTo>
                  <a:pt x="18346" y="14282"/>
                </a:lnTo>
                <a:lnTo>
                  <a:pt x="18107" y="12370"/>
                </a:lnTo>
                <a:lnTo>
                  <a:pt x="17987" y="10458"/>
                </a:lnTo>
                <a:lnTo>
                  <a:pt x="19003" y="11713"/>
                </a:lnTo>
                <a:lnTo>
                  <a:pt x="20138" y="13028"/>
                </a:lnTo>
                <a:lnTo>
                  <a:pt x="21274" y="14223"/>
                </a:lnTo>
                <a:lnTo>
                  <a:pt x="22529" y="15418"/>
                </a:lnTo>
                <a:lnTo>
                  <a:pt x="23783" y="16613"/>
                </a:lnTo>
                <a:lnTo>
                  <a:pt x="25038" y="17688"/>
                </a:lnTo>
                <a:lnTo>
                  <a:pt x="26353" y="18764"/>
                </a:lnTo>
                <a:lnTo>
                  <a:pt x="27668" y="19840"/>
                </a:lnTo>
                <a:lnTo>
                  <a:pt x="28146" y="20198"/>
                </a:lnTo>
                <a:lnTo>
                  <a:pt x="28803" y="20736"/>
                </a:lnTo>
                <a:lnTo>
                  <a:pt x="29161" y="20915"/>
                </a:lnTo>
                <a:lnTo>
                  <a:pt x="29520" y="21095"/>
                </a:lnTo>
                <a:lnTo>
                  <a:pt x="29819" y="21095"/>
                </a:lnTo>
                <a:lnTo>
                  <a:pt x="29938" y="21035"/>
                </a:lnTo>
                <a:lnTo>
                  <a:pt x="29998" y="20975"/>
                </a:lnTo>
                <a:lnTo>
                  <a:pt x="30058" y="20855"/>
                </a:lnTo>
                <a:lnTo>
                  <a:pt x="30058" y="20736"/>
                </a:lnTo>
                <a:lnTo>
                  <a:pt x="29998" y="20437"/>
                </a:lnTo>
                <a:lnTo>
                  <a:pt x="29759" y="20198"/>
                </a:lnTo>
                <a:lnTo>
                  <a:pt x="29460" y="19899"/>
                </a:lnTo>
                <a:lnTo>
                  <a:pt x="28743" y="19421"/>
                </a:lnTo>
                <a:lnTo>
                  <a:pt x="28265" y="19123"/>
                </a:lnTo>
                <a:lnTo>
                  <a:pt x="26950" y="18107"/>
                </a:lnTo>
                <a:lnTo>
                  <a:pt x="25636" y="17091"/>
                </a:lnTo>
                <a:lnTo>
                  <a:pt x="24321" y="16015"/>
                </a:lnTo>
                <a:lnTo>
                  <a:pt x="23066" y="14880"/>
                </a:lnTo>
                <a:lnTo>
                  <a:pt x="21871" y="13745"/>
                </a:lnTo>
                <a:lnTo>
                  <a:pt x="20676" y="12550"/>
                </a:lnTo>
                <a:lnTo>
                  <a:pt x="19481" y="11295"/>
                </a:lnTo>
                <a:lnTo>
                  <a:pt x="18943" y="10697"/>
                </a:lnTo>
                <a:lnTo>
                  <a:pt x="18465" y="10040"/>
                </a:lnTo>
                <a:lnTo>
                  <a:pt x="18047" y="9502"/>
                </a:lnTo>
                <a:lnTo>
                  <a:pt x="17987" y="9382"/>
                </a:lnTo>
                <a:lnTo>
                  <a:pt x="17987" y="9263"/>
                </a:lnTo>
                <a:close/>
                <a:moveTo>
                  <a:pt x="17509" y="9861"/>
                </a:moveTo>
                <a:lnTo>
                  <a:pt x="17390" y="10876"/>
                </a:lnTo>
                <a:lnTo>
                  <a:pt x="17390" y="11832"/>
                </a:lnTo>
                <a:lnTo>
                  <a:pt x="17390" y="12848"/>
                </a:lnTo>
                <a:lnTo>
                  <a:pt x="17509" y="13804"/>
                </a:lnTo>
                <a:lnTo>
                  <a:pt x="17629" y="14820"/>
                </a:lnTo>
                <a:lnTo>
                  <a:pt x="17808" y="15776"/>
                </a:lnTo>
                <a:lnTo>
                  <a:pt x="18286" y="17748"/>
                </a:lnTo>
                <a:lnTo>
                  <a:pt x="19302" y="21692"/>
                </a:lnTo>
                <a:lnTo>
                  <a:pt x="19780" y="23604"/>
                </a:lnTo>
                <a:lnTo>
                  <a:pt x="19959" y="24620"/>
                </a:lnTo>
                <a:lnTo>
                  <a:pt x="20138" y="25576"/>
                </a:lnTo>
                <a:lnTo>
                  <a:pt x="18764" y="25696"/>
                </a:lnTo>
                <a:lnTo>
                  <a:pt x="17449" y="25696"/>
                </a:lnTo>
                <a:lnTo>
                  <a:pt x="16135" y="25576"/>
                </a:lnTo>
                <a:lnTo>
                  <a:pt x="14820" y="25457"/>
                </a:lnTo>
                <a:lnTo>
                  <a:pt x="13506" y="25158"/>
                </a:lnTo>
                <a:lnTo>
                  <a:pt x="12191" y="24799"/>
                </a:lnTo>
                <a:lnTo>
                  <a:pt x="10936" y="24321"/>
                </a:lnTo>
                <a:lnTo>
                  <a:pt x="9741" y="23843"/>
                </a:lnTo>
                <a:lnTo>
                  <a:pt x="9980" y="23544"/>
                </a:lnTo>
                <a:lnTo>
                  <a:pt x="10219" y="23186"/>
                </a:lnTo>
                <a:lnTo>
                  <a:pt x="10637" y="22409"/>
                </a:lnTo>
                <a:lnTo>
                  <a:pt x="10996" y="21573"/>
                </a:lnTo>
                <a:lnTo>
                  <a:pt x="11354" y="20855"/>
                </a:lnTo>
                <a:lnTo>
                  <a:pt x="13386" y="17031"/>
                </a:lnTo>
                <a:lnTo>
                  <a:pt x="15418" y="13446"/>
                </a:lnTo>
                <a:lnTo>
                  <a:pt x="17509" y="9861"/>
                </a:lnTo>
                <a:close/>
                <a:moveTo>
                  <a:pt x="35256" y="1973"/>
                </a:moveTo>
                <a:lnTo>
                  <a:pt x="35735" y="3228"/>
                </a:lnTo>
                <a:lnTo>
                  <a:pt x="36213" y="4542"/>
                </a:lnTo>
                <a:lnTo>
                  <a:pt x="36631" y="5857"/>
                </a:lnTo>
                <a:lnTo>
                  <a:pt x="36989" y="7231"/>
                </a:lnTo>
                <a:lnTo>
                  <a:pt x="37228" y="8546"/>
                </a:lnTo>
                <a:lnTo>
                  <a:pt x="37408" y="9920"/>
                </a:lnTo>
                <a:lnTo>
                  <a:pt x="37467" y="11295"/>
                </a:lnTo>
                <a:lnTo>
                  <a:pt x="37348" y="12729"/>
                </a:lnTo>
                <a:lnTo>
                  <a:pt x="37288" y="13386"/>
                </a:lnTo>
                <a:lnTo>
                  <a:pt x="37169" y="14043"/>
                </a:lnTo>
                <a:lnTo>
                  <a:pt x="36989" y="14760"/>
                </a:lnTo>
                <a:lnTo>
                  <a:pt x="36750" y="15418"/>
                </a:lnTo>
                <a:lnTo>
                  <a:pt x="36511" y="16075"/>
                </a:lnTo>
                <a:lnTo>
                  <a:pt x="36213" y="16732"/>
                </a:lnTo>
                <a:lnTo>
                  <a:pt x="35495" y="17987"/>
                </a:lnTo>
                <a:lnTo>
                  <a:pt x="34659" y="19182"/>
                </a:lnTo>
                <a:lnTo>
                  <a:pt x="33763" y="20377"/>
                </a:lnTo>
                <a:lnTo>
                  <a:pt x="32687" y="21453"/>
                </a:lnTo>
                <a:lnTo>
                  <a:pt x="31611" y="22469"/>
                </a:lnTo>
                <a:lnTo>
                  <a:pt x="30416" y="23425"/>
                </a:lnTo>
                <a:lnTo>
                  <a:pt x="29161" y="24321"/>
                </a:lnTo>
                <a:lnTo>
                  <a:pt x="27847" y="25098"/>
                </a:lnTo>
                <a:lnTo>
                  <a:pt x="26532" y="25815"/>
                </a:lnTo>
                <a:lnTo>
                  <a:pt x="25158" y="26413"/>
                </a:lnTo>
                <a:lnTo>
                  <a:pt x="23843" y="26891"/>
                </a:lnTo>
                <a:lnTo>
                  <a:pt x="22469" y="27309"/>
                </a:lnTo>
                <a:lnTo>
                  <a:pt x="21154" y="27548"/>
                </a:lnTo>
                <a:lnTo>
                  <a:pt x="20437" y="27668"/>
                </a:lnTo>
                <a:lnTo>
                  <a:pt x="19660" y="27727"/>
                </a:lnTo>
                <a:lnTo>
                  <a:pt x="18107" y="27727"/>
                </a:lnTo>
                <a:lnTo>
                  <a:pt x="16553" y="27548"/>
                </a:lnTo>
                <a:lnTo>
                  <a:pt x="14999" y="27309"/>
                </a:lnTo>
                <a:lnTo>
                  <a:pt x="13506" y="26951"/>
                </a:lnTo>
                <a:lnTo>
                  <a:pt x="12012" y="26472"/>
                </a:lnTo>
                <a:lnTo>
                  <a:pt x="10578" y="25994"/>
                </a:lnTo>
                <a:lnTo>
                  <a:pt x="9143" y="25397"/>
                </a:lnTo>
                <a:lnTo>
                  <a:pt x="8367" y="25038"/>
                </a:lnTo>
                <a:lnTo>
                  <a:pt x="7650" y="24680"/>
                </a:lnTo>
                <a:lnTo>
                  <a:pt x="6932" y="24262"/>
                </a:lnTo>
                <a:lnTo>
                  <a:pt x="6335" y="23843"/>
                </a:lnTo>
                <a:lnTo>
                  <a:pt x="5678" y="23365"/>
                </a:lnTo>
                <a:lnTo>
                  <a:pt x="5140" y="22827"/>
                </a:lnTo>
                <a:lnTo>
                  <a:pt x="4602" y="22290"/>
                </a:lnTo>
                <a:lnTo>
                  <a:pt x="4064" y="21752"/>
                </a:lnTo>
                <a:lnTo>
                  <a:pt x="3108" y="20557"/>
                </a:lnTo>
                <a:lnTo>
                  <a:pt x="2272" y="19302"/>
                </a:lnTo>
                <a:lnTo>
                  <a:pt x="1435" y="17927"/>
                </a:lnTo>
                <a:lnTo>
                  <a:pt x="658" y="16434"/>
                </a:lnTo>
                <a:lnTo>
                  <a:pt x="957" y="16374"/>
                </a:lnTo>
                <a:lnTo>
                  <a:pt x="1136" y="16434"/>
                </a:lnTo>
                <a:lnTo>
                  <a:pt x="1256" y="16434"/>
                </a:lnTo>
                <a:lnTo>
                  <a:pt x="1315" y="16553"/>
                </a:lnTo>
                <a:lnTo>
                  <a:pt x="1435" y="16912"/>
                </a:lnTo>
                <a:lnTo>
                  <a:pt x="1554" y="17449"/>
                </a:lnTo>
                <a:lnTo>
                  <a:pt x="1734" y="17808"/>
                </a:lnTo>
                <a:lnTo>
                  <a:pt x="1973" y="18226"/>
                </a:lnTo>
                <a:lnTo>
                  <a:pt x="2511" y="18943"/>
                </a:lnTo>
                <a:lnTo>
                  <a:pt x="3048" y="19660"/>
                </a:lnTo>
                <a:lnTo>
                  <a:pt x="3646" y="20377"/>
                </a:lnTo>
                <a:lnTo>
                  <a:pt x="4303" y="20975"/>
                </a:lnTo>
                <a:lnTo>
                  <a:pt x="4961" y="21632"/>
                </a:lnTo>
                <a:lnTo>
                  <a:pt x="5678" y="22230"/>
                </a:lnTo>
                <a:lnTo>
                  <a:pt x="6395" y="22827"/>
                </a:lnTo>
                <a:lnTo>
                  <a:pt x="7231" y="23365"/>
                </a:lnTo>
                <a:lnTo>
                  <a:pt x="8008" y="23903"/>
                </a:lnTo>
                <a:lnTo>
                  <a:pt x="8845" y="24381"/>
                </a:lnTo>
                <a:lnTo>
                  <a:pt x="9681" y="24799"/>
                </a:lnTo>
                <a:lnTo>
                  <a:pt x="10578" y="25158"/>
                </a:lnTo>
                <a:lnTo>
                  <a:pt x="11414" y="25516"/>
                </a:lnTo>
                <a:lnTo>
                  <a:pt x="12310" y="25815"/>
                </a:lnTo>
                <a:lnTo>
                  <a:pt x="13147" y="26054"/>
                </a:lnTo>
                <a:lnTo>
                  <a:pt x="13984" y="26233"/>
                </a:lnTo>
                <a:lnTo>
                  <a:pt x="14820" y="26413"/>
                </a:lnTo>
                <a:lnTo>
                  <a:pt x="15716" y="26532"/>
                </a:lnTo>
                <a:lnTo>
                  <a:pt x="16553" y="26592"/>
                </a:lnTo>
                <a:lnTo>
                  <a:pt x="17449" y="26652"/>
                </a:lnTo>
                <a:lnTo>
                  <a:pt x="18346" y="26652"/>
                </a:lnTo>
                <a:lnTo>
                  <a:pt x="19182" y="26592"/>
                </a:lnTo>
                <a:lnTo>
                  <a:pt x="20079" y="26532"/>
                </a:lnTo>
                <a:lnTo>
                  <a:pt x="20915" y="26413"/>
                </a:lnTo>
                <a:lnTo>
                  <a:pt x="21812" y="26233"/>
                </a:lnTo>
                <a:lnTo>
                  <a:pt x="22648" y="26054"/>
                </a:lnTo>
                <a:lnTo>
                  <a:pt x="23485" y="25815"/>
                </a:lnTo>
                <a:lnTo>
                  <a:pt x="24321" y="25516"/>
                </a:lnTo>
                <a:lnTo>
                  <a:pt x="25158" y="25218"/>
                </a:lnTo>
                <a:lnTo>
                  <a:pt x="26592" y="24620"/>
                </a:lnTo>
                <a:lnTo>
                  <a:pt x="28026" y="23843"/>
                </a:lnTo>
                <a:lnTo>
                  <a:pt x="29341" y="22947"/>
                </a:lnTo>
                <a:lnTo>
                  <a:pt x="30596" y="21991"/>
                </a:lnTo>
                <a:lnTo>
                  <a:pt x="31791" y="20975"/>
                </a:lnTo>
                <a:lnTo>
                  <a:pt x="32328" y="20377"/>
                </a:lnTo>
                <a:lnTo>
                  <a:pt x="32866" y="19780"/>
                </a:lnTo>
                <a:lnTo>
                  <a:pt x="33344" y="19182"/>
                </a:lnTo>
                <a:lnTo>
                  <a:pt x="33822" y="18525"/>
                </a:lnTo>
                <a:lnTo>
                  <a:pt x="34241" y="17868"/>
                </a:lnTo>
                <a:lnTo>
                  <a:pt x="34659" y="17151"/>
                </a:lnTo>
                <a:lnTo>
                  <a:pt x="35077" y="16314"/>
                </a:lnTo>
                <a:lnTo>
                  <a:pt x="35436" y="15478"/>
                </a:lnTo>
                <a:lnTo>
                  <a:pt x="35675" y="14581"/>
                </a:lnTo>
                <a:lnTo>
                  <a:pt x="35914" y="13745"/>
                </a:lnTo>
                <a:lnTo>
                  <a:pt x="36033" y="12848"/>
                </a:lnTo>
                <a:lnTo>
                  <a:pt x="36033" y="11892"/>
                </a:lnTo>
                <a:lnTo>
                  <a:pt x="36033" y="10996"/>
                </a:lnTo>
                <a:lnTo>
                  <a:pt x="35914" y="10040"/>
                </a:lnTo>
                <a:lnTo>
                  <a:pt x="35735" y="8904"/>
                </a:lnTo>
                <a:lnTo>
                  <a:pt x="35495" y="7769"/>
                </a:lnTo>
                <a:lnTo>
                  <a:pt x="34898" y="5439"/>
                </a:lnTo>
                <a:lnTo>
                  <a:pt x="34539" y="4303"/>
                </a:lnTo>
                <a:lnTo>
                  <a:pt x="34420" y="3706"/>
                </a:lnTo>
                <a:lnTo>
                  <a:pt x="34360" y="3168"/>
                </a:lnTo>
                <a:lnTo>
                  <a:pt x="34360" y="2630"/>
                </a:lnTo>
                <a:lnTo>
                  <a:pt x="34360" y="2451"/>
                </a:lnTo>
                <a:lnTo>
                  <a:pt x="34420" y="2331"/>
                </a:lnTo>
                <a:lnTo>
                  <a:pt x="34480" y="2272"/>
                </a:lnTo>
                <a:lnTo>
                  <a:pt x="34659" y="2212"/>
                </a:lnTo>
                <a:lnTo>
                  <a:pt x="35256" y="1973"/>
                </a:lnTo>
                <a:close/>
                <a:moveTo>
                  <a:pt x="35137" y="1"/>
                </a:moveTo>
                <a:lnTo>
                  <a:pt x="34958" y="120"/>
                </a:lnTo>
                <a:lnTo>
                  <a:pt x="34838" y="240"/>
                </a:lnTo>
                <a:lnTo>
                  <a:pt x="34778" y="479"/>
                </a:lnTo>
                <a:lnTo>
                  <a:pt x="34778" y="658"/>
                </a:lnTo>
                <a:lnTo>
                  <a:pt x="34838" y="897"/>
                </a:lnTo>
                <a:lnTo>
                  <a:pt x="34420" y="1017"/>
                </a:lnTo>
                <a:lnTo>
                  <a:pt x="34002" y="1077"/>
                </a:lnTo>
                <a:lnTo>
                  <a:pt x="33643" y="1136"/>
                </a:lnTo>
                <a:lnTo>
                  <a:pt x="33285" y="1256"/>
                </a:lnTo>
                <a:lnTo>
                  <a:pt x="32986" y="1435"/>
                </a:lnTo>
                <a:lnTo>
                  <a:pt x="32567" y="1674"/>
                </a:lnTo>
                <a:lnTo>
                  <a:pt x="32149" y="1973"/>
                </a:lnTo>
                <a:lnTo>
                  <a:pt x="31671" y="2152"/>
                </a:lnTo>
                <a:lnTo>
                  <a:pt x="26652" y="4244"/>
                </a:lnTo>
                <a:lnTo>
                  <a:pt x="21513" y="6395"/>
                </a:lnTo>
                <a:lnTo>
                  <a:pt x="16314" y="8606"/>
                </a:lnTo>
                <a:lnTo>
                  <a:pt x="11474" y="10757"/>
                </a:lnTo>
                <a:lnTo>
                  <a:pt x="6693" y="12968"/>
                </a:lnTo>
                <a:lnTo>
                  <a:pt x="5020" y="13685"/>
                </a:lnTo>
                <a:lnTo>
                  <a:pt x="3347" y="14402"/>
                </a:lnTo>
                <a:lnTo>
                  <a:pt x="2570" y="14760"/>
                </a:lnTo>
                <a:lnTo>
                  <a:pt x="1793" y="15179"/>
                </a:lnTo>
                <a:lnTo>
                  <a:pt x="1076" y="15657"/>
                </a:lnTo>
                <a:lnTo>
                  <a:pt x="479" y="16135"/>
                </a:lnTo>
                <a:lnTo>
                  <a:pt x="419" y="15956"/>
                </a:lnTo>
                <a:lnTo>
                  <a:pt x="359" y="15776"/>
                </a:lnTo>
                <a:lnTo>
                  <a:pt x="240" y="15717"/>
                </a:lnTo>
                <a:lnTo>
                  <a:pt x="61" y="15657"/>
                </a:lnTo>
                <a:lnTo>
                  <a:pt x="1" y="15836"/>
                </a:lnTo>
                <a:lnTo>
                  <a:pt x="1" y="16015"/>
                </a:lnTo>
                <a:lnTo>
                  <a:pt x="61" y="16374"/>
                </a:lnTo>
                <a:lnTo>
                  <a:pt x="180" y="16732"/>
                </a:lnTo>
                <a:lnTo>
                  <a:pt x="539" y="17629"/>
                </a:lnTo>
                <a:lnTo>
                  <a:pt x="1076" y="18704"/>
                </a:lnTo>
                <a:lnTo>
                  <a:pt x="2152" y="20676"/>
                </a:lnTo>
                <a:lnTo>
                  <a:pt x="2869" y="21812"/>
                </a:lnTo>
                <a:lnTo>
                  <a:pt x="3467" y="22648"/>
                </a:lnTo>
                <a:lnTo>
                  <a:pt x="4124" y="23365"/>
                </a:lnTo>
                <a:lnTo>
                  <a:pt x="4841" y="23963"/>
                </a:lnTo>
                <a:lnTo>
                  <a:pt x="5558" y="24560"/>
                </a:lnTo>
                <a:lnTo>
                  <a:pt x="6395" y="25098"/>
                </a:lnTo>
                <a:lnTo>
                  <a:pt x="7231" y="25576"/>
                </a:lnTo>
                <a:lnTo>
                  <a:pt x="8068" y="26054"/>
                </a:lnTo>
                <a:lnTo>
                  <a:pt x="8964" y="26472"/>
                </a:lnTo>
                <a:lnTo>
                  <a:pt x="10996" y="27249"/>
                </a:lnTo>
                <a:lnTo>
                  <a:pt x="12071" y="27548"/>
                </a:lnTo>
                <a:lnTo>
                  <a:pt x="13087" y="27847"/>
                </a:lnTo>
                <a:lnTo>
                  <a:pt x="14103" y="28146"/>
                </a:lnTo>
                <a:lnTo>
                  <a:pt x="15179" y="28325"/>
                </a:lnTo>
                <a:lnTo>
                  <a:pt x="16195" y="28504"/>
                </a:lnTo>
                <a:lnTo>
                  <a:pt x="17270" y="28624"/>
                </a:lnTo>
                <a:lnTo>
                  <a:pt x="18346" y="28683"/>
                </a:lnTo>
                <a:lnTo>
                  <a:pt x="19362" y="28683"/>
                </a:lnTo>
                <a:lnTo>
                  <a:pt x="20437" y="28624"/>
                </a:lnTo>
                <a:lnTo>
                  <a:pt x="21453" y="28504"/>
                </a:lnTo>
                <a:lnTo>
                  <a:pt x="22529" y="28265"/>
                </a:lnTo>
                <a:lnTo>
                  <a:pt x="23544" y="28026"/>
                </a:lnTo>
                <a:lnTo>
                  <a:pt x="24620" y="27668"/>
                </a:lnTo>
                <a:lnTo>
                  <a:pt x="25636" y="27249"/>
                </a:lnTo>
                <a:lnTo>
                  <a:pt x="27309" y="26413"/>
                </a:lnTo>
                <a:lnTo>
                  <a:pt x="28982" y="25457"/>
                </a:lnTo>
                <a:lnTo>
                  <a:pt x="30655" y="24321"/>
                </a:lnTo>
                <a:lnTo>
                  <a:pt x="31432" y="23724"/>
                </a:lnTo>
                <a:lnTo>
                  <a:pt x="32209" y="23126"/>
                </a:lnTo>
                <a:lnTo>
                  <a:pt x="32926" y="22469"/>
                </a:lnTo>
                <a:lnTo>
                  <a:pt x="33643" y="21812"/>
                </a:lnTo>
                <a:lnTo>
                  <a:pt x="34300" y="21095"/>
                </a:lnTo>
                <a:lnTo>
                  <a:pt x="34958" y="20377"/>
                </a:lnTo>
                <a:lnTo>
                  <a:pt x="35555" y="19601"/>
                </a:lnTo>
                <a:lnTo>
                  <a:pt x="36093" y="18824"/>
                </a:lnTo>
                <a:lnTo>
                  <a:pt x="36571" y="17987"/>
                </a:lnTo>
                <a:lnTo>
                  <a:pt x="37049" y="17151"/>
                </a:lnTo>
                <a:lnTo>
                  <a:pt x="37467" y="16135"/>
                </a:lnTo>
                <a:lnTo>
                  <a:pt x="37826" y="15059"/>
                </a:lnTo>
                <a:lnTo>
                  <a:pt x="38065" y="13984"/>
                </a:lnTo>
                <a:lnTo>
                  <a:pt x="38244" y="12968"/>
                </a:lnTo>
                <a:lnTo>
                  <a:pt x="38304" y="11892"/>
                </a:lnTo>
                <a:lnTo>
                  <a:pt x="38304" y="10757"/>
                </a:lnTo>
                <a:lnTo>
                  <a:pt x="38244" y="9681"/>
                </a:lnTo>
                <a:lnTo>
                  <a:pt x="38125" y="8606"/>
                </a:lnTo>
                <a:lnTo>
                  <a:pt x="37945" y="7530"/>
                </a:lnTo>
                <a:lnTo>
                  <a:pt x="37706" y="6454"/>
                </a:lnTo>
                <a:lnTo>
                  <a:pt x="37408" y="5379"/>
                </a:lnTo>
                <a:lnTo>
                  <a:pt x="37109" y="4363"/>
                </a:lnTo>
                <a:lnTo>
                  <a:pt x="36332" y="2272"/>
                </a:lnTo>
                <a:lnTo>
                  <a:pt x="35555" y="300"/>
                </a:lnTo>
                <a:lnTo>
                  <a:pt x="35436" y="61"/>
                </a:lnTo>
                <a:lnTo>
                  <a:pt x="35256"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1" name="Google Shape;141;p5"/>
          <p:cNvSpPr/>
          <p:nvPr/>
        </p:nvSpPr>
        <p:spPr>
          <a:xfrm rot="-9290062">
            <a:off x="11141055" y="2269409"/>
            <a:ext cx="1035975" cy="1139187"/>
          </a:xfrm>
          <a:custGeom>
            <a:avLst/>
            <a:gdLst/>
            <a:ahLst/>
            <a:cxnLst/>
            <a:rect l="l" t="t" r="r" b="b"/>
            <a:pathLst>
              <a:path w="34779" h="38244" extrusionOk="0">
                <a:moveTo>
                  <a:pt x="20975" y="9322"/>
                </a:moveTo>
                <a:lnTo>
                  <a:pt x="20855" y="9382"/>
                </a:lnTo>
                <a:lnTo>
                  <a:pt x="20258" y="9920"/>
                </a:lnTo>
                <a:lnTo>
                  <a:pt x="19839" y="10338"/>
                </a:lnTo>
                <a:lnTo>
                  <a:pt x="19421" y="10816"/>
                </a:lnTo>
                <a:lnTo>
                  <a:pt x="19122" y="11294"/>
                </a:lnTo>
                <a:lnTo>
                  <a:pt x="19003" y="11533"/>
                </a:lnTo>
                <a:lnTo>
                  <a:pt x="18943" y="11712"/>
                </a:lnTo>
                <a:lnTo>
                  <a:pt x="18943" y="11892"/>
                </a:lnTo>
                <a:lnTo>
                  <a:pt x="19003" y="12011"/>
                </a:lnTo>
                <a:lnTo>
                  <a:pt x="19182" y="12071"/>
                </a:lnTo>
                <a:lnTo>
                  <a:pt x="19421" y="12131"/>
                </a:lnTo>
                <a:lnTo>
                  <a:pt x="19541" y="12071"/>
                </a:lnTo>
                <a:lnTo>
                  <a:pt x="19720" y="11952"/>
                </a:lnTo>
                <a:lnTo>
                  <a:pt x="20019" y="11593"/>
                </a:lnTo>
                <a:lnTo>
                  <a:pt x="20497" y="10816"/>
                </a:lnTo>
                <a:lnTo>
                  <a:pt x="20676" y="10517"/>
                </a:lnTo>
                <a:lnTo>
                  <a:pt x="20915" y="9980"/>
                </a:lnTo>
                <a:lnTo>
                  <a:pt x="20975" y="9681"/>
                </a:lnTo>
                <a:lnTo>
                  <a:pt x="21034" y="9442"/>
                </a:lnTo>
                <a:lnTo>
                  <a:pt x="21034" y="9382"/>
                </a:lnTo>
                <a:lnTo>
                  <a:pt x="20975" y="9322"/>
                </a:lnTo>
                <a:close/>
                <a:moveTo>
                  <a:pt x="23245" y="15238"/>
                </a:moveTo>
                <a:lnTo>
                  <a:pt x="22827" y="15298"/>
                </a:lnTo>
                <a:lnTo>
                  <a:pt x="22708" y="15358"/>
                </a:lnTo>
                <a:lnTo>
                  <a:pt x="22588" y="15477"/>
                </a:lnTo>
                <a:lnTo>
                  <a:pt x="22588" y="15656"/>
                </a:lnTo>
                <a:lnTo>
                  <a:pt x="22708" y="15836"/>
                </a:lnTo>
                <a:lnTo>
                  <a:pt x="22827" y="15955"/>
                </a:lnTo>
                <a:lnTo>
                  <a:pt x="23126" y="16075"/>
                </a:lnTo>
                <a:lnTo>
                  <a:pt x="23843" y="16254"/>
                </a:lnTo>
                <a:lnTo>
                  <a:pt x="24560" y="16373"/>
                </a:lnTo>
                <a:lnTo>
                  <a:pt x="25277" y="16373"/>
                </a:lnTo>
                <a:lnTo>
                  <a:pt x="25755" y="16254"/>
                </a:lnTo>
                <a:lnTo>
                  <a:pt x="25934" y="16134"/>
                </a:lnTo>
                <a:lnTo>
                  <a:pt x="26054" y="16075"/>
                </a:lnTo>
                <a:lnTo>
                  <a:pt x="26054" y="16015"/>
                </a:lnTo>
                <a:lnTo>
                  <a:pt x="26054" y="15895"/>
                </a:lnTo>
                <a:lnTo>
                  <a:pt x="25815" y="15776"/>
                </a:lnTo>
                <a:lnTo>
                  <a:pt x="25038" y="15537"/>
                </a:lnTo>
                <a:lnTo>
                  <a:pt x="24440" y="15417"/>
                </a:lnTo>
                <a:lnTo>
                  <a:pt x="23843" y="15298"/>
                </a:lnTo>
                <a:lnTo>
                  <a:pt x="23245" y="15238"/>
                </a:lnTo>
                <a:close/>
                <a:moveTo>
                  <a:pt x="16792" y="18166"/>
                </a:moveTo>
                <a:lnTo>
                  <a:pt x="16553" y="18226"/>
                </a:lnTo>
                <a:lnTo>
                  <a:pt x="16075" y="18465"/>
                </a:lnTo>
                <a:lnTo>
                  <a:pt x="15776" y="18644"/>
                </a:lnTo>
                <a:lnTo>
                  <a:pt x="15358" y="19122"/>
                </a:lnTo>
                <a:lnTo>
                  <a:pt x="14939" y="19779"/>
                </a:lnTo>
                <a:lnTo>
                  <a:pt x="14760" y="20138"/>
                </a:lnTo>
                <a:lnTo>
                  <a:pt x="14641" y="20496"/>
                </a:lnTo>
                <a:lnTo>
                  <a:pt x="14641" y="20795"/>
                </a:lnTo>
                <a:lnTo>
                  <a:pt x="14641" y="20915"/>
                </a:lnTo>
                <a:lnTo>
                  <a:pt x="14700" y="21034"/>
                </a:lnTo>
                <a:lnTo>
                  <a:pt x="14820" y="21094"/>
                </a:lnTo>
                <a:lnTo>
                  <a:pt x="14939" y="21094"/>
                </a:lnTo>
                <a:lnTo>
                  <a:pt x="15059" y="21034"/>
                </a:lnTo>
                <a:lnTo>
                  <a:pt x="15238" y="20915"/>
                </a:lnTo>
                <a:lnTo>
                  <a:pt x="15537" y="20616"/>
                </a:lnTo>
                <a:lnTo>
                  <a:pt x="15895" y="20138"/>
                </a:lnTo>
                <a:lnTo>
                  <a:pt x="16553" y="19122"/>
                </a:lnTo>
                <a:lnTo>
                  <a:pt x="16971" y="18405"/>
                </a:lnTo>
                <a:lnTo>
                  <a:pt x="17031" y="18226"/>
                </a:lnTo>
                <a:lnTo>
                  <a:pt x="17031" y="18166"/>
                </a:lnTo>
                <a:close/>
                <a:moveTo>
                  <a:pt x="23365" y="22110"/>
                </a:moveTo>
                <a:lnTo>
                  <a:pt x="23245" y="22229"/>
                </a:lnTo>
                <a:lnTo>
                  <a:pt x="23245" y="22409"/>
                </a:lnTo>
                <a:lnTo>
                  <a:pt x="23245" y="22707"/>
                </a:lnTo>
                <a:lnTo>
                  <a:pt x="23245" y="22946"/>
                </a:lnTo>
                <a:lnTo>
                  <a:pt x="23305" y="23185"/>
                </a:lnTo>
                <a:lnTo>
                  <a:pt x="23425" y="23305"/>
                </a:lnTo>
                <a:lnTo>
                  <a:pt x="23544" y="23484"/>
                </a:lnTo>
                <a:lnTo>
                  <a:pt x="23783" y="23604"/>
                </a:lnTo>
                <a:lnTo>
                  <a:pt x="24261" y="23843"/>
                </a:lnTo>
                <a:lnTo>
                  <a:pt x="24560" y="23962"/>
                </a:lnTo>
                <a:lnTo>
                  <a:pt x="25098" y="23962"/>
                </a:lnTo>
                <a:lnTo>
                  <a:pt x="25337" y="23843"/>
                </a:lnTo>
                <a:lnTo>
                  <a:pt x="25516" y="23664"/>
                </a:lnTo>
                <a:lnTo>
                  <a:pt x="25695" y="23544"/>
                </a:lnTo>
                <a:lnTo>
                  <a:pt x="25755" y="23425"/>
                </a:lnTo>
                <a:lnTo>
                  <a:pt x="25695" y="23305"/>
                </a:lnTo>
                <a:lnTo>
                  <a:pt x="25636" y="23185"/>
                </a:lnTo>
                <a:lnTo>
                  <a:pt x="25516" y="23066"/>
                </a:lnTo>
                <a:lnTo>
                  <a:pt x="25217" y="22827"/>
                </a:lnTo>
                <a:lnTo>
                  <a:pt x="24321" y="22528"/>
                </a:lnTo>
                <a:lnTo>
                  <a:pt x="23962" y="22409"/>
                </a:lnTo>
                <a:lnTo>
                  <a:pt x="23723" y="22289"/>
                </a:lnTo>
                <a:lnTo>
                  <a:pt x="23484" y="22110"/>
                </a:lnTo>
                <a:close/>
                <a:moveTo>
                  <a:pt x="9024" y="23783"/>
                </a:moveTo>
                <a:lnTo>
                  <a:pt x="8486" y="24142"/>
                </a:lnTo>
                <a:lnTo>
                  <a:pt x="8068" y="24440"/>
                </a:lnTo>
                <a:lnTo>
                  <a:pt x="7709" y="24799"/>
                </a:lnTo>
                <a:lnTo>
                  <a:pt x="7410" y="25157"/>
                </a:lnTo>
                <a:lnTo>
                  <a:pt x="7291" y="25337"/>
                </a:lnTo>
                <a:lnTo>
                  <a:pt x="7291" y="25516"/>
                </a:lnTo>
                <a:lnTo>
                  <a:pt x="7291" y="25635"/>
                </a:lnTo>
                <a:lnTo>
                  <a:pt x="7350" y="25755"/>
                </a:lnTo>
                <a:lnTo>
                  <a:pt x="7470" y="25874"/>
                </a:lnTo>
                <a:lnTo>
                  <a:pt x="7709" y="25934"/>
                </a:lnTo>
                <a:lnTo>
                  <a:pt x="7888" y="25934"/>
                </a:lnTo>
                <a:lnTo>
                  <a:pt x="8068" y="25874"/>
                </a:lnTo>
                <a:lnTo>
                  <a:pt x="8247" y="25815"/>
                </a:lnTo>
                <a:lnTo>
                  <a:pt x="8426" y="25635"/>
                </a:lnTo>
                <a:lnTo>
                  <a:pt x="8725" y="25277"/>
                </a:lnTo>
                <a:lnTo>
                  <a:pt x="8964" y="24859"/>
                </a:lnTo>
                <a:lnTo>
                  <a:pt x="9083" y="24440"/>
                </a:lnTo>
                <a:lnTo>
                  <a:pt x="9203" y="24082"/>
                </a:lnTo>
                <a:lnTo>
                  <a:pt x="9143" y="23843"/>
                </a:lnTo>
                <a:lnTo>
                  <a:pt x="9143" y="23783"/>
                </a:lnTo>
                <a:close/>
                <a:moveTo>
                  <a:pt x="17330" y="27129"/>
                </a:moveTo>
                <a:lnTo>
                  <a:pt x="17210" y="27189"/>
                </a:lnTo>
                <a:lnTo>
                  <a:pt x="16852" y="27368"/>
                </a:lnTo>
                <a:lnTo>
                  <a:pt x="16553" y="27607"/>
                </a:lnTo>
                <a:lnTo>
                  <a:pt x="16314" y="27966"/>
                </a:lnTo>
                <a:lnTo>
                  <a:pt x="16134" y="28324"/>
                </a:lnTo>
                <a:lnTo>
                  <a:pt x="16075" y="28623"/>
                </a:lnTo>
                <a:lnTo>
                  <a:pt x="16075" y="28743"/>
                </a:lnTo>
                <a:lnTo>
                  <a:pt x="16134" y="28802"/>
                </a:lnTo>
                <a:lnTo>
                  <a:pt x="16314" y="28862"/>
                </a:lnTo>
                <a:lnTo>
                  <a:pt x="16493" y="28862"/>
                </a:lnTo>
                <a:lnTo>
                  <a:pt x="16672" y="28802"/>
                </a:lnTo>
                <a:lnTo>
                  <a:pt x="16911" y="28623"/>
                </a:lnTo>
                <a:lnTo>
                  <a:pt x="17150" y="28384"/>
                </a:lnTo>
                <a:lnTo>
                  <a:pt x="17389" y="28145"/>
                </a:lnTo>
                <a:lnTo>
                  <a:pt x="17569" y="27846"/>
                </a:lnTo>
                <a:lnTo>
                  <a:pt x="17688" y="27607"/>
                </a:lnTo>
                <a:lnTo>
                  <a:pt x="17688" y="27428"/>
                </a:lnTo>
                <a:lnTo>
                  <a:pt x="17688" y="27368"/>
                </a:lnTo>
                <a:lnTo>
                  <a:pt x="17628" y="27249"/>
                </a:lnTo>
                <a:lnTo>
                  <a:pt x="17509" y="27189"/>
                </a:lnTo>
                <a:lnTo>
                  <a:pt x="17330" y="27129"/>
                </a:lnTo>
                <a:close/>
                <a:moveTo>
                  <a:pt x="27548" y="27548"/>
                </a:moveTo>
                <a:lnTo>
                  <a:pt x="27368" y="27607"/>
                </a:lnTo>
                <a:lnTo>
                  <a:pt x="27249" y="27727"/>
                </a:lnTo>
                <a:lnTo>
                  <a:pt x="27189" y="27906"/>
                </a:lnTo>
                <a:lnTo>
                  <a:pt x="27189" y="28026"/>
                </a:lnTo>
                <a:lnTo>
                  <a:pt x="27189" y="28205"/>
                </a:lnTo>
                <a:lnTo>
                  <a:pt x="27309" y="28563"/>
                </a:lnTo>
                <a:lnTo>
                  <a:pt x="27607" y="28922"/>
                </a:lnTo>
                <a:lnTo>
                  <a:pt x="27787" y="29041"/>
                </a:lnTo>
                <a:lnTo>
                  <a:pt x="28026" y="29161"/>
                </a:lnTo>
                <a:lnTo>
                  <a:pt x="28205" y="29221"/>
                </a:lnTo>
                <a:lnTo>
                  <a:pt x="28444" y="29281"/>
                </a:lnTo>
                <a:lnTo>
                  <a:pt x="28683" y="29221"/>
                </a:lnTo>
                <a:lnTo>
                  <a:pt x="28922" y="29161"/>
                </a:lnTo>
                <a:lnTo>
                  <a:pt x="29101" y="29041"/>
                </a:lnTo>
                <a:lnTo>
                  <a:pt x="29221" y="28922"/>
                </a:lnTo>
                <a:lnTo>
                  <a:pt x="29281" y="28802"/>
                </a:lnTo>
                <a:lnTo>
                  <a:pt x="29281" y="28683"/>
                </a:lnTo>
                <a:lnTo>
                  <a:pt x="29161" y="28384"/>
                </a:lnTo>
                <a:lnTo>
                  <a:pt x="28982" y="28145"/>
                </a:lnTo>
                <a:lnTo>
                  <a:pt x="28803" y="28145"/>
                </a:lnTo>
                <a:lnTo>
                  <a:pt x="28325" y="27906"/>
                </a:lnTo>
                <a:lnTo>
                  <a:pt x="27847" y="27667"/>
                </a:lnTo>
                <a:lnTo>
                  <a:pt x="27727" y="27548"/>
                </a:lnTo>
                <a:close/>
                <a:moveTo>
                  <a:pt x="23058" y="974"/>
                </a:moveTo>
                <a:lnTo>
                  <a:pt x="23126" y="1196"/>
                </a:lnTo>
                <a:lnTo>
                  <a:pt x="23544" y="2211"/>
                </a:lnTo>
                <a:lnTo>
                  <a:pt x="24082" y="3347"/>
                </a:lnTo>
                <a:lnTo>
                  <a:pt x="25217" y="5558"/>
                </a:lnTo>
                <a:lnTo>
                  <a:pt x="25875" y="6932"/>
                </a:lnTo>
                <a:lnTo>
                  <a:pt x="27368" y="10697"/>
                </a:lnTo>
                <a:lnTo>
                  <a:pt x="28803" y="14521"/>
                </a:lnTo>
                <a:lnTo>
                  <a:pt x="30177" y="18345"/>
                </a:lnTo>
                <a:lnTo>
                  <a:pt x="30834" y="20257"/>
                </a:lnTo>
                <a:lnTo>
                  <a:pt x="31372" y="22229"/>
                </a:lnTo>
                <a:lnTo>
                  <a:pt x="31850" y="24440"/>
                </a:lnTo>
                <a:lnTo>
                  <a:pt x="32268" y="26651"/>
                </a:lnTo>
                <a:lnTo>
                  <a:pt x="32567" y="28504"/>
                </a:lnTo>
                <a:lnTo>
                  <a:pt x="32627" y="29101"/>
                </a:lnTo>
                <a:lnTo>
                  <a:pt x="32627" y="29340"/>
                </a:lnTo>
                <a:lnTo>
                  <a:pt x="32627" y="29460"/>
                </a:lnTo>
                <a:lnTo>
                  <a:pt x="32507" y="29639"/>
                </a:lnTo>
                <a:lnTo>
                  <a:pt x="32388" y="29759"/>
                </a:lnTo>
                <a:lnTo>
                  <a:pt x="31970" y="30117"/>
                </a:lnTo>
                <a:lnTo>
                  <a:pt x="31312" y="30535"/>
                </a:lnTo>
                <a:lnTo>
                  <a:pt x="30655" y="30954"/>
                </a:lnTo>
                <a:lnTo>
                  <a:pt x="29878" y="31252"/>
                </a:lnTo>
                <a:lnTo>
                  <a:pt x="29101" y="31432"/>
                </a:lnTo>
                <a:lnTo>
                  <a:pt x="28265" y="31611"/>
                </a:lnTo>
                <a:lnTo>
                  <a:pt x="27428" y="31730"/>
                </a:lnTo>
                <a:lnTo>
                  <a:pt x="26532" y="31790"/>
                </a:lnTo>
                <a:lnTo>
                  <a:pt x="25695" y="31850"/>
                </a:lnTo>
                <a:lnTo>
                  <a:pt x="23903" y="31790"/>
                </a:lnTo>
                <a:lnTo>
                  <a:pt x="22170" y="31611"/>
                </a:lnTo>
                <a:lnTo>
                  <a:pt x="19003" y="31252"/>
                </a:lnTo>
                <a:lnTo>
                  <a:pt x="16971" y="30954"/>
                </a:lnTo>
                <a:lnTo>
                  <a:pt x="14999" y="30655"/>
                </a:lnTo>
                <a:lnTo>
                  <a:pt x="13027" y="30237"/>
                </a:lnTo>
                <a:lnTo>
                  <a:pt x="11055" y="29759"/>
                </a:lnTo>
                <a:lnTo>
                  <a:pt x="10099" y="29460"/>
                </a:lnTo>
                <a:lnTo>
                  <a:pt x="9143" y="29161"/>
                </a:lnTo>
                <a:lnTo>
                  <a:pt x="7291" y="28384"/>
                </a:lnTo>
                <a:lnTo>
                  <a:pt x="6335" y="28026"/>
                </a:lnTo>
                <a:lnTo>
                  <a:pt x="5438" y="27727"/>
                </a:lnTo>
                <a:lnTo>
                  <a:pt x="4482" y="27428"/>
                </a:lnTo>
                <a:lnTo>
                  <a:pt x="3526" y="27249"/>
                </a:lnTo>
                <a:lnTo>
                  <a:pt x="8605" y="20616"/>
                </a:lnTo>
                <a:lnTo>
                  <a:pt x="13685" y="13983"/>
                </a:lnTo>
                <a:lnTo>
                  <a:pt x="15597" y="11473"/>
                </a:lnTo>
                <a:lnTo>
                  <a:pt x="18883" y="7171"/>
                </a:lnTo>
                <a:lnTo>
                  <a:pt x="20556" y="4900"/>
                </a:lnTo>
                <a:lnTo>
                  <a:pt x="21931" y="2928"/>
                </a:lnTo>
                <a:lnTo>
                  <a:pt x="22409" y="2152"/>
                </a:lnTo>
                <a:lnTo>
                  <a:pt x="22827" y="1494"/>
                </a:lnTo>
                <a:lnTo>
                  <a:pt x="23006" y="1076"/>
                </a:lnTo>
                <a:lnTo>
                  <a:pt x="23058" y="974"/>
                </a:lnTo>
                <a:close/>
                <a:moveTo>
                  <a:pt x="3168" y="27727"/>
                </a:moveTo>
                <a:lnTo>
                  <a:pt x="3825" y="28324"/>
                </a:lnTo>
                <a:lnTo>
                  <a:pt x="4602" y="28802"/>
                </a:lnTo>
                <a:lnTo>
                  <a:pt x="5438" y="29161"/>
                </a:lnTo>
                <a:lnTo>
                  <a:pt x="6335" y="29520"/>
                </a:lnTo>
                <a:lnTo>
                  <a:pt x="7291" y="29878"/>
                </a:lnTo>
                <a:lnTo>
                  <a:pt x="8187" y="30117"/>
                </a:lnTo>
                <a:lnTo>
                  <a:pt x="9920" y="30595"/>
                </a:lnTo>
                <a:lnTo>
                  <a:pt x="12071" y="31193"/>
                </a:lnTo>
                <a:lnTo>
                  <a:pt x="14222" y="31671"/>
                </a:lnTo>
                <a:lnTo>
                  <a:pt x="16373" y="32029"/>
                </a:lnTo>
                <a:lnTo>
                  <a:pt x="18584" y="32328"/>
                </a:lnTo>
                <a:lnTo>
                  <a:pt x="20377" y="32567"/>
                </a:lnTo>
                <a:lnTo>
                  <a:pt x="22230" y="32746"/>
                </a:lnTo>
                <a:lnTo>
                  <a:pt x="24082" y="32806"/>
                </a:lnTo>
                <a:lnTo>
                  <a:pt x="25934" y="32806"/>
                </a:lnTo>
                <a:lnTo>
                  <a:pt x="26831" y="32746"/>
                </a:lnTo>
                <a:lnTo>
                  <a:pt x="27787" y="32627"/>
                </a:lnTo>
                <a:lnTo>
                  <a:pt x="28683" y="32507"/>
                </a:lnTo>
                <a:lnTo>
                  <a:pt x="29579" y="32268"/>
                </a:lnTo>
                <a:lnTo>
                  <a:pt x="30416" y="32029"/>
                </a:lnTo>
                <a:lnTo>
                  <a:pt x="31253" y="31671"/>
                </a:lnTo>
                <a:lnTo>
                  <a:pt x="32089" y="31312"/>
                </a:lnTo>
                <a:lnTo>
                  <a:pt x="32866" y="30834"/>
                </a:lnTo>
                <a:lnTo>
                  <a:pt x="33045" y="32029"/>
                </a:lnTo>
                <a:lnTo>
                  <a:pt x="33165" y="32388"/>
                </a:lnTo>
                <a:lnTo>
                  <a:pt x="33165" y="32567"/>
                </a:lnTo>
                <a:lnTo>
                  <a:pt x="33105" y="32627"/>
                </a:lnTo>
                <a:lnTo>
                  <a:pt x="32985" y="32746"/>
                </a:lnTo>
                <a:lnTo>
                  <a:pt x="32866" y="32806"/>
                </a:lnTo>
                <a:lnTo>
                  <a:pt x="32448" y="32806"/>
                </a:lnTo>
                <a:lnTo>
                  <a:pt x="32209" y="32985"/>
                </a:lnTo>
                <a:lnTo>
                  <a:pt x="31850" y="33105"/>
                </a:lnTo>
                <a:lnTo>
                  <a:pt x="31133" y="33284"/>
                </a:lnTo>
                <a:lnTo>
                  <a:pt x="29759" y="33583"/>
                </a:lnTo>
                <a:lnTo>
                  <a:pt x="28026" y="33762"/>
                </a:lnTo>
                <a:lnTo>
                  <a:pt x="26233" y="33882"/>
                </a:lnTo>
                <a:lnTo>
                  <a:pt x="24500" y="33882"/>
                </a:lnTo>
                <a:lnTo>
                  <a:pt x="22708" y="33762"/>
                </a:lnTo>
                <a:lnTo>
                  <a:pt x="20915" y="33643"/>
                </a:lnTo>
                <a:lnTo>
                  <a:pt x="19182" y="33463"/>
                </a:lnTo>
                <a:lnTo>
                  <a:pt x="15716" y="33045"/>
                </a:lnTo>
                <a:lnTo>
                  <a:pt x="13924" y="32746"/>
                </a:lnTo>
                <a:lnTo>
                  <a:pt x="12191" y="32388"/>
                </a:lnTo>
                <a:lnTo>
                  <a:pt x="10517" y="31969"/>
                </a:lnTo>
                <a:lnTo>
                  <a:pt x="8844" y="31432"/>
                </a:lnTo>
                <a:lnTo>
                  <a:pt x="7231" y="30834"/>
                </a:lnTo>
                <a:lnTo>
                  <a:pt x="5618" y="30237"/>
                </a:lnTo>
                <a:lnTo>
                  <a:pt x="2331" y="28802"/>
                </a:lnTo>
                <a:lnTo>
                  <a:pt x="3168" y="27727"/>
                </a:lnTo>
                <a:close/>
                <a:moveTo>
                  <a:pt x="22887" y="0"/>
                </a:moveTo>
                <a:lnTo>
                  <a:pt x="22887" y="60"/>
                </a:lnTo>
                <a:lnTo>
                  <a:pt x="22827" y="180"/>
                </a:lnTo>
                <a:lnTo>
                  <a:pt x="22887" y="419"/>
                </a:lnTo>
                <a:lnTo>
                  <a:pt x="23030" y="885"/>
                </a:lnTo>
                <a:lnTo>
                  <a:pt x="23006" y="837"/>
                </a:lnTo>
                <a:lnTo>
                  <a:pt x="22827" y="1016"/>
                </a:lnTo>
                <a:lnTo>
                  <a:pt x="22349" y="1554"/>
                </a:lnTo>
                <a:lnTo>
                  <a:pt x="20676" y="3646"/>
                </a:lnTo>
                <a:lnTo>
                  <a:pt x="15597" y="10039"/>
                </a:lnTo>
                <a:lnTo>
                  <a:pt x="10278" y="16851"/>
                </a:lnTo>
                <a:lnTo>
                  <a:pt x="7291" y="20676"/>
                </a:lnTo>
                <a:lnTo>
                  <a:pt x="3526" y="25635"/>
                </a:lnTo>
                <a:lnTo>
                  <a:pt x="2690" y="26711"/>
                </a:lnTo>
                <a:lnTo>
                  <a:pt x="1435" y="28145"/>
                </a:lnTo>
                <a:lnTo>
                  <a:pt x="837" y="28922"/>
                </a:lnTo>
                <a:lnTo>
                  <a:pt x="359" y="29639"/>
                </a:lnTo>
                <a:lnTo>
                  <a:pt x="180" y="29998"/>
                </a:lnTo>
                <a:lnTo>
                  <a:pt x="60" y="30296"/>
                </a:lnTo>
                <a:lnTo>
                  <a:pt x="1" y="30595"/>
                </a:lnTo>
                <a:lnTo>
                  <a:pt x="1" y="30834"/>
                </a:lnTo>
                <a:lnTo>
                  <a:pt x="60" y="31013"/>
                </a:lnTo>
                <a:lnTo>
                  <a:pt x="180" y="31252"/>
                </a:lnTo>
                <a:lnTo>
                  <a:pt x="538" y="31671"/>
                </a:lnTo>
                <a:lnTo>
                  <a:pt x="1016" y="32089"/>
                </a:lnTo>
                <a:lnTo>
                  <a:pt x="1554" y="32507"/>
                </a:lnTo>
                <a:lnTo>
                  <a:pt x="2749" y="33284"/>
                </a:lnTo>
                <a:lnTo>
                  <a:pt x="3646" y="33822"/>
                </a:lnTo>
                <a:lnTo>
                  <a:pt x="4721" y="34479"/>
                </a:lnTo>
                <a:lnTo>
                  <a:pt x="5797" y="35077"/>
                </a:lnTo>
                <a:lnTo>
                  <a:pt x="6932" y="35615"/>
                </a:lnTo>
                <a:lnTo>
                  <a:pt x="8127" y="36093"/>
                </a:lnTo>
                <a:lnTo>
                  <a:pt x="9322" y="36511"/>
                </a:lnTo>
                <a:lnTo>
                  <a:pt x="10517" y="36869"/>
                </a:lnTo>
                <a:lnTo>
                  <a:pt x="11713" y="37168"/>
                </a:lnTo>
                <a:lnTo>
                  <a:pt x="12908" y="37467"/>
                </a:lnTo>
                <a:lnTo>
                  <a:pt x="14163" y="37706"/>
                </a:lnTo>
                <a:lnTo>
                  <a:pt x="15358" y="37885"/>
                </a:lnTo>
                <a:lnTo>
                  <a:pt x="16613" y="38005"/>
                </a:lnTo>
                <a:lnTo>
                  <a:pt x="17867" y="38124"/>
                </a:lnTo>
                <a:lnTo>
                  <a:pt x="20377" y="38244"/>
                </a:lnTo>
                <a:lnTo>
                  <a:pt x="22887" y="38184"/>
                </a:lnTo>
                <a:lnTo>
                  <a:pt x="25397" y="38124"/>
                </a:lnTo>
                <a:lnTo>
                  <a:pt x="27906" y="37945"/>
                </a:lnTo>
                <a:lnTo>
                  <a:pt x="30296" y="37945"/>
                </a:lnTo>
                <a:lnTo>
                  <a:pt x="30954" y="37885"/>
                </a:lnTo>
                <a:lnTo>
                  <a:pt x="31551" y="37826"/>
                </a:lnTo>
                <a:lnTo>
                  <a:pt x="32089" y="37706"/>
                </a:lnTo>
                <a:lnTo>
                  <a:pt x="32627" y="37586"/>
                </a:lnTo>
                <a:lnTo>
                  <a:pt x="32926" y="37467"/>
                </a:lnTo>
                <a:lnTo>
                  <a:pt x="33224" y="37288"/>
                </a:lnTo>
                <a:lnTo>
                  <a:pt x="33344" y="37228"/>
                </a:lnTo>
                <a:lnTo>
                  <a:pt x="33344" y="37049"/>
                </a:lnTo>
                <a:lnTo>
                  <a:pt x="33344" y="36929"/>
                </a:lnTo>
                <a:lnTo>
                  <a:pt x="33224" y="36690"/>
                </a:lnTo>
                <a:lnTo>
                  <a:pt x="33105" y="36571"/>
                </a:lnTo>
                <a:lnTo>
                  <a:pt x="32866" y="36511"/>
                </a:lnTo>
                <a:lnTo>
                  <a:pt x="32567" y="36451"/>
                </a:lnTo>
                <a:lnTo>
                  <a:pt x="32209" y="36511"/>
                </a:lnTo>
                <a:lnTo>
                  <a:pt x="31073" y="36630"/>
                </a:lnTo>
                <a:lnTo>
                  <a:pt x="28564" y="36869"/>
                </a:lnTo>
                <a:lnTo>
                  <a:pt x="25994" y="37049"/>
                </a:lnTo>
                <a:lnTo>
                  <a:pt x="23484" y="37168"/>
                </a:lnTo>
                <a:lnTo>
                  <a:pt x="20915" y="37168"/>
                </a:lnTo>
                <a:lnTo>
                  <a:pt x="19481" y="37108"/>
                </a:lnTo>
                <a:lnTo>
                  <a:pt x="18106" y="37049"/>
                </a:lnTo>
                <a:lnTo>
                  <a:pt x="16672" y="36929"/>
                </a:lnTo>
                <a:lnTo>
                  <a:pt x="15238" y="36750"/>
                </a:lnTo>
                <a:lnTo>
                  <a:pt x="13864" y="36571"/>
                </a:lnTo>
                <a:lnTo>
                  <a:pt x="12489" y="36272"/>
                </a:lnTo>
                <a:lnTo>
                  <a:pt x="11115" y="35913"/>
                </a:lnTo>
                <a:lnTo>
                  <a:pt x="9741" y="35555"/>
                </a:lnTo>
                <a:lnTo>
                  <a:pt x="8486" y="35077"/>
                </a:lnTo>
                <a:lnTo>
                  <a:pt x="7291" y="34599"/>
                </a:lnTo>
                <a:lnTo>
                  <a:pt x="6096" y="34061"/>
                </a:lnTo>
                <a:lnTo>
                  <a:pt x="4900" y="33404"/>
                </a:lnTo>
                <a:lnTo>
                  <a:pt x="3646" y="32567"/>
                </a:lnTo>
                <a:lnTo>
                  <a:pt x="2451" y="31730"/>
                </a:lnTo>
                <a:lnTo>
                  <a:pt x="1913" y="31312"/>
                </a:lnTo>
                <a:lnTo>
                  <a:pt x="1674" y="31133"/>
                </a:lnTo>
                <a:lnTo>
                  <a:pt x="1494" y="30954"/>
                </a:lnTo>
                <a:lnTo>
                  <a:pt x="1255" y="30476"/>
                </a:lnTo>
                <a:lnTo>
                  <a:pt x="1255" y="30296"/>
                </a:lnTo>
                <a:lnTo>
                  <a:pt x="1315" y="30177"/>
                </a:lnTo>
                <a:lnTo>
                  <a:pt x="1554" y="29818"/>
                </a:lnTo>
                <a:lnTo>
                  <a:pt x="1972" y="29281"/>
                </a:lnTo>
                <a:lnTo>
                  <a:pt x="2749" y="29878"/>
                </a:lnTo>
                <a:lnTo>
                  <a:pt x="3586" y="30416"/>
                </a:lnTo>
                <a:lnTo>
                  <a:pt x="4422" y="30954"/>
                </a:lnTo>
                <a:lnTo>
                  <a:pt x="5259" y="31372"/>
                </a:lnTo>
                <a:lnTo>
                  <a:pt x="6155" y="31790"/>
                </a:lnTo>
                <a:lnTo>
                  <a:pt x="7052" y="32149"/>
                </a:lnTo>
                <a:lnTo>
                  <a:pt x="8008" y="32448"/>
                </a:lnTo>
                <a:lnTo>
                  <a:pt x="8904" y="32746"/>
                </a:lnTo>
                <a:lnTo>
                  <a:pt x="10816" y="33224"/>
                </a:lnTo>
                <a:lnTo>
                  <a:pt x="12788" y="33643"/>
                </a:lnTo>
                <a:lnTo>
                  <a:pt x="14700" y="33941"/>
                </a:lnTo>
                <a:lnTo>
                  <a:pt x="16672" y="34121"/>
                </a:lnTo>
                <a:lnTo>
                  <a:pt x="20676" y="34599"/>
                </a:lnTo>
                <a:lnTo>
                  <a:pt x="22887" y="34838"/>
                </a:lnTo>
                <a:lnTo>
                  <a:pt x="25098" y="34957"/>
                </a:lnTo>
                <a:lnTo>
                  <a:pt x="27249" y="34957"/>
                </a:lnTo>
                <a:lnTo>
                  <a:pt x="28325" y="34838"/>
                </a:lnTo>
                <a:lnTo>
                  <a:pt x="29400" y="34718"/>
                </a:lnTo>
                <a:lnTo>
                  <a:pt x="30416" y="34479"/>
                </a:lnTo>
                <a:lnTo>
                  <a:pt x="31372" y="34240"/>
                </a:lnTo>
                <a:lnTo>
                  <a:pt x="32328" y="33882"/>
                </a:lnTo>
                <a:lnTo>
                  <a:pt x="33224" y="33404"/>
                </a:lnTo>
                <a:lnTo>
                  <a:pt x="33284" y="34300"/>
                </a:lnTo>
                <a:lnTo>
                  <a:pt x="33344" y="35435"/>
                </a:lnTo>
                <a:lnTo>
                  <a:pt x="33404" y="36033"/>
                </a:lnTo>
                <a:lnTo>
                  <a:pt x="33523" y="36571"/>
                </a:lnTo>
                <a:lnTo>
                  <a:pt x="33643" y="37049"/>
                </a:lnTo>
                <a:lnTo>
                  <a:pt x="33762" y="37347"/>
                </a:lnTo>
                <a:lnTo>
                  <a:pt x="34061" y="37586"/>
                </a:lnTo>
                <a:lnTo>
                  <a:pt x="34240" y="37646"/>
                </a:lnTo>
                <a:lnTo>
                  <a:pt x="34420" y="37706"/>
                </a:lnTo>
                <a:lnTo>
                  <a:pt x="34599" y="37706"/>
                </a:lnTo>
                <a:lnTo>
                  <a:pt x="34718" y="37646"/>
                </a:lnTo>
                <a:lnTo>
                  <a:pt x="34778" y="37467"/>
                </a:lnTo>
                <a:lnTo>
                  <a:pt x="34778" y="37228"/>
                </a:lnTo>
                <a:lnTo>
                  <a:pt x="34001" y="31730"/>
                </a:lnTo>
                <a:lnTo>
                  <a:pt x="33822" y="30535"/>
                </a:lnTo>
                <a:lnTo>
                  <a:pt x="33762" y="30296"/>
                </a:lnTo>
                <a:lnTo>
                  <a:pt x="33822" y="30117"/>
                </a:lnTo>
                <a:lnTo>
                  <a:pt x="33882" y="29998"/>
                </a:lnTo>
                <a:lnTo>
                  <a:pt x="34121" y="29878"/>
                </a:lnTo>
                <a:lnTo>
                  <a:pt x="34181" y="29579"/>
                </a:lnTo>
                <a:lnTo>
                  <a:pt x="34181" y="29101"/>
                </a:lnTo>
                <a:lnTo>
                  <a:pt x="34121" y="28922"/>
                </a:lnTo>
                <a:lnTo>
                  <a:pt x="34061" y="28802"/>
                </a:lnTo>
                <a:lnTo>
                  <a:pt x="34001" y="28743"/>
                </a:lnTo>
                <a:lnTo>
                  <a:pt x="33882" y="28743"/>
                </a:lnTo>
                <a:lnTo>
                  <a:pt x="33643" y="28922"/>
                </a:lnTo>
                <a:lnTo>
                  <a:pt x="33284" y="26831"/>
                </a:lnTo>
                <a:lnTo>
                  <a:pt x="32866" y="24799"/>
                </a:lnTo>
                <a:lnTo>
                  <a:pt x="32448" y="22767"/>
                </a:lnTo>
                <a:lnTo>
                  <a:pt x="31910" y="20795"/>
                </a:lnTo>
                <a:lnTo>
                  <a:pt x="31312" y="18823"/>
                </a:lnTo>
                <a:lnTo>
                  <a:pt x="30715" y="16851"/>
                </a:lnTo>
                <a:lnTo>
                  <a:pt x="29998" y="14880"/>
                </a:lnTo>
                <a:lnTo>
                  <a:pt x="29281" y="12908"/>
                </a:lnTo>
                <a:lnTo>
                  <a:pt x="27787" y="9143"/>
                </a:lnTo>
                <a:lnTo>
                  <a:pt x="26353" y="5378"/>
                </a:lnTo>
                <a:lnTo>
                  <a:pt x="25755" y="4243"/>
                </a:lnTo>
                <a:lnTo>
                  <a:pt x="24739" y="2331"/>
                </a:lnTo>
                <a:lnTo>
                  <a:pt x="24142" y="1375"/>
                </a:lnTo>
                <a:lnTo>
                  <a:pt x="23604" y="538"/>
                </a:lnTo>
                <a:lnTo>
                  <a:pt x="23365" y="299"/>
                </a:lnTo>
                <a:lnTo>
                  <a:pt x="23126" y="60"/>
                </a:lnTo>
                <a:lnTo>
                  <a:pt x="23006"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2" name="Google Shape;142;p5"/>
          <p:cNvSpPr/>
          <p:nvPr/>
        </p:nvSpPr>
        <p:spPr>
          <a:xfrm rot="5503490">
            <a:off x="9235473" y="5691805"/>
            <a:ext cx="1306627" cy="1173107"/>
          </a:xfrm>
          <a:custGeom>
            <a:avLst/>
            <a:gdLst/>
            <a:ahLst/>
            <a:cxnLst/>
            <a:rect l="l" t="t" r="r" b="b"/>
            <a:pathLst>
              <a:path w="43861" h="39379" extrusionOk="0">
                <a:moveTo>
                  <a:pt x="39917" y="2092"/>
                </a:moveTo>
                <a:lnTo>
                  <a:pt x="40216" y="2331"/>
                </a:lnTo>
                <a:lnTo>
                  <a:pt x="40514" y="2510"/>
                </a:lnTo>
                <a:lnTo>
                  <a:pt x="40873" y="2689"/>
                </a:lnTo>
                <a:lnTo>
                  <a:pt x="41232" y="2809"/>
                </a:lnTo>
                <a:lnTo>
                  <a:pt x="41949" y="2988"/>
                </a:lnTo>
                <a:lnTo>
                  <a:pt x="42725" y="3048"/>
                </a:lnTo>
                <a:lnTo>
                  <a:pt x="42666" y="3586"/>
                </a:lnTo>
                <a:lnTo>
                  <a:pt x="42486" y="4064"/>
                </a:lnTo>
                <a:lnTo>
                  <a:pt x="42188" y="5080"/>
                </a:lnTo>
                <a:lnTo>
                  <a:pt x="41949" y="4960"/>
                </a:lnTo>
                <a:lnTo>
                  <a:pt x="41769" y="4900"/>
                </a:lnTo>
                <a:lnTo>
                  <a:pt x="41650" y="4960"/>
                </a:lnTo>
                <a:lnTo>
                  <a:pt x="41530" y="5080"/>
                </a:lnTo>
                <a:lnTo>
                  <a:pt x="41411" y="5259"/>
                </a:lnTo>
                <a:lnTo>
                  <a:pt x="41351" y="5498"/>
                </a:lnTo>
                <a:lnTo>
                  <a:pt x="41291" y="6036"/>
                </a:lnTo>
                <a:lnTo>
                  <a:pt x="41232" y="6633"/>
                </a:lnTo>
                <a:lnTo>
                  <a:pt x="41232" y="7231"/>
                </a:lnTo>
                <a:lnTo>
                  <a:pt x="41291" y="7888"/>
                </a:lnTo>
                <a:lnTo>
                  <a:pt x="41351" y="10099"/>
                </a:lnTo>
                <a:lnTo>
                  <a:pt x="41411" y="12370"/>
                </a:lnTo>
                <a:lnTo>
                  <a:pt x="41351" y="14760"/>
                </a:lnTo>
                <a:lnTo>
                  <a:pt x="41291" y="15955"/>
                </a:lnTo>
                <a:lnTo>
                  <a:pt x="41172" y="17150"/>
                </a:lnTo>
                <a:lnTo>
                  <a:pt x="41052" y="18345"/>
                </a:lnTo>
                <a:lnTo>
                  <a:pt x="40873" y="19540"/>
                </a:lnTo>
                <a:lnTo>
                  <a:pt x="40634" y="20735"/>
                </a:lnTo>
                <a:lnTo>
                  <a:pt x="40335" y="21871"/>
                </a:lnTo>
                <a:lnTo>
                  <a:pt x="40036" y="22887"/>
                </a:lnTo>
                <a:lnTo>
                  <a:pt x="39738" y="23843"/>
                </a:lnTo>
                <a:lnTo>
                  <a:pt x="39319" y="24739"/>
                </a:lnTo>
                <a:lnTo>
                  <a:pt x="38901" y="25695"/>
                </a:lnTo>
                <a:lnTo>
                  <a:pt x="38423" y="26591"/>
                </a:lnTo>
                <a:lnTo>
                  <a:pt x="37945" y="27488"/>
                </a:lnTo>
                <a:lnTo>
                  <a:pt x="37407" y="28324"/>
                </a:lnTo>
                <a:lnTo>
                  <a:pt x="36810" y="29161"/>
                </a:lnTo>
                <a:lnTo>
                  <a:pt x="36152" y="29938"/>
                </a:lnTo>
                <a:lnTo>
                  <a:pt x="35495" y="30715"/>
                </a:lnTo>
                <a:lnTo>
                  <a:pt x="34838" y="31432"/>
                </a:lnTo>
                <a:lnTo>
                  <a:pt x="34061" y="32149"/>
                </a:lnTo>
                <a:lnTo>
                  <a:pt x="33344" y="32806"/>
                </a:lnTo>
                <a:lnTo>
                  <a:pt x="32507" y="33403"/>
                </a:lnTo>
                <a:lnTo>
                  <a:pt x="31671" y="34001"/>
                </a:lnTo>
                <a:lnTo>
                  <a:pt x="30834" y="34599"/>
                </a:lnTo>
                <a:lnTo>
                  <a:pt x="29878" y="35136"/>
                </a:lnTo>
                <a:lnTo>
                  <a:pt x="28862" y="35674"/>
                </a:lnTo>
                <a:lnTo>
                  <a:pt x="27846" y="36152"/>
                </a:lnTo>
                <a:lnTo>
                  <a:pt x="26830" y="36571"/>
                </a:lnTo>
                <a:lnTo>
                  <a:pt x="25815" y="36929"/>
                </a:lnTo>
                <a:lnTo>
                  <a:pt x="24739" y="37228"/>
                </a:lnTo>
                <a:lnTo>
                  <a:pt x="23663" y="37527"/>
                </a:lnTo>
                <a:lnTo>
                  <a:pt x="22528" y="37706"/>
                </a:lnTo>
                <a:lnTo>
                  <a:pt x="21453" y="37885"/>
                </a:lnTo>
                <a:lnTo>
                  <a:pt x="20317" y="38005"/>
                </a:lnTo>
                <a:lnTo>
                  <a:pt x="19242" y="38064"/>
                </a:lnTo>
                <a:lnTo>
                  <a:pt x="18106" y="38064"/>
                </a:lnTo>
                <a:lnTo>
                  <a:pt x="17031" y="38005"/>
                </a:lnTo>
                <a:lnTo>
                  <a:pt x="15895" y="37945"/>
                </a:lnTo>
                <a:lnTo>
                  <a:pt x="14760" y="37766"/>
                </a:lnTo>
                <a:lnTo>
                  <a:pt x="13684" y="37586"/>
                </a:lnTo>
                <a:lnTo>
                  <a:pt x="12668" y="37347"/>
                </a:lnTo>
                <a:lnTo>
                  <a:pt x="11712" y="37108"/>
                </a:lnTo>
                <a:lnTo>
                  <a:pt x="9740" y="36511"/>
                </a:lnTo>
                <a:lnTo>
                  <a:pt x="7828" y="35794"/>
                </a:lnTo>
                <a:lnTo>
                  <a:pt x="5976" y="34957"/>
                </a:lnTo>
                <a:lnTo>
                  <a:pt x="4542" y="34240"/>
                </a:lnTo>
                <a:lnTo>
                  <a:pt x="3884" y="33822"/>
                </a:lnTo>
                <a:lnTo>
                  <a:pt x="3167" y="33344"/>
                </a:lnTo>
                <a:lnTo>
                  <a:pt x="2570" y="32866"/>
                </a:lnTo>
                <a:lnTo>
                  <a:pt x="2032" y="32268"/>
                </a:lnTo>
                <a:lnTo>
                  <a:pt x="1793" y="31969"/>
                </a:lnTo>
                <a:lnTo>
                  <a:pt x="1614" y="31611"/>
                </a:lnTo>
                <a:lnTo>
                  <a:pt x="1434" y="31252"/>
                </a:lnTo>
                <a:lnTo>
                  <a:pt x="1315" y="30894"/>
                </a:lnTo>
                <a:lnTo>
                  <a:pt x="1554" y="31013"/>
                </a:lnTo>
                <a:lnTo>
                  <a:pt x="1733" y="31073"/>
                </a:lnTo>
                <a:lnTo>
                  <a:pt x="1913" y="31013"/>
                </a:lnTo>
                <a:lnTo>
                  <a:pt x="2032" y="30894"/>
                </a:lnTo>
                <a:lnTo>
                  <a:pt x="2271" y="30535"/>
                </a:lnTo>
                <a:lnTo>
                  <a:pt x="2450" y="30177"/>
                </a:lnTo>
                <a:lnTo>
                  <a:pt x="2869" y="30655"/>
                </a:lnTo>
                <a:lnTo>
                  <a:pt x="3406" y="31133"/>
                </a:lnTo>
                <a:lnTo>
                  <a:pt x="3944" y="31551"/>
                </a:lnTo>
                <a:lnTo>
                  <a:pt x="4542" y="31910"/>
                </a:lnTo>
                <a:lnTo>
                  <a:pt x="5199" y="32268"/>
                </a:lnTo>
                <a:lnTo>
                  <a:pt x="5856" y="32567"/>
                </a:lnTo>
                <a:lnTo>
                  <a:pt x="7231" y="33105"/>
                </a:lnTo>
                <a:lnTo>
                  <a:pt x="8665" y="33583"/>
                </a:lnTo>
                <a:lnTo>
                  <a:pt x="10099" y="33882"/>
                </a:lnTo>
                <a:lnTo>
                  <a:pt x="11533" y="34180"/>
                </a:lnTo>
                <a:lnTo>
                  <a:pt x="12788" y="34360"/>
                </a:lnTo>
                <a:lnTo>
                  <a:pt x="14342" y="34539"/>
                </a:lnTo>
                <a:lnTo>
                  <a:pt x="15836" y="34599"/>
                </a:lnTo>
                <a:lnTo>
                  <a:pt x="17389" y="34599"/>
                </a:lnTo>
                <a:lnTo>
                  <a:pt x="18943" y="34479"/>
                </a:lnTo>
                <a:lnTo>
                  <a:pt x="20437" y="34240"/>
                </a:lnTo>
                <a:lnTo>
                  <a:pt x="21931" y="33941"/>
                </a:lnTo>
                <a:lnTo>
                  <a:pt x="23424" y="33523"/>
                </a:lnTo>
                <a:lnTo>
                  <a:pt x="24859" y="33045"/>
                </a:lnTo>
                <a:lnTo>
                  <a:pt x="26054" y="32567"/>
                </a:lnTo>
                <a:lnTo>
                  <a:pt x="27249" y="32029"/>
                </a:lnTo>
                <a:lnTo>
                  <a:pt x="28324" y="31432"/>
                </a:lnTo>
                <a:lnTo>
                  <a:pt x="29400" y="30774"/>
                </a:lnTo>
                <a:lnTo>
                  <a:pt x="30476" y="30057"/>
                </a:lnTo>
                <a:lnTo>
                  <a:pt x="31491" y="29280"/>
                </a:lnTo>
                <a:lnTo>
                  <a:pt x="32447" y="28444"/>
                </a:lnTo>
                <a:lnTo>
                  <a:pt x="33344" y="27547"/>
                </a:lnTo>
                <a:lnTo>
                  <a:pt x="34240" y="26651"/>
                </a:lnTo>
                <a:lnTo>
                  <a:pt x="35077" y="25695"/>
                </a:lnTo>
                <a:lnTo>
                  <a:pt x="35854" y="24679"/>
                </a:lnTo>
                <a:lnTo>
                  <a:pt x="36571" y="23663"/>
                </a:lnTo>
                <a:lnTo>
                  <a:pt x="37288" y="22588"/>
                </a:lnTo>
                <a:lnTo>
                  <a:pt x="37885" y="21452"/>
                </a:lnTo>
                <a:lnTo>
                  <a:pt x="38483" y="20317"/>
                </a:lnTo>
                <a:lnTo>
                  <a:pt x="38961" y="19122"/>
                </a:lnTo>
                <a:lnTo>
                  <a:pt x="39558" y="17628"/>
                </a:lnTo>
                <a:lnTo>
                  <a:pt x="39977" y="16074"/>
                </a:lnTo>
                <a:lnTo>
                  <a:pt x="40275" y="14581"/>
                </a:lnTo>
                <a:lnTo>
                  <a:pt x="40514" y="13027"/>
                </a:lnTo>
                <a:lnTo>
                  <a:pt x="40634" y="11473"/>
                </a:lnTo>
                <a:lnTo>
                  <a:pt x="40753" y="9920"/>
                </a:lnTo>
                <a:lnTo>
                  <a:pt x="40933" y="6753"/>
                </a:lnTo>
                <a:lnTo>
                  <a:pt x="41172" y="5438"/>
                </a:lnTo>
                <a:lnTo>
                  <a:pt x="41232" y="5080"/>
                </a:lnTo>
                <a:lnTo>
                  <a:pt x="41232" y="4721"/>
                </a:lnTo>
                <a:lnTo>
                  <a:pt x="41172" y="4422"/>
                </a:lnTo>
                <a:lnTo>
                  <a:pt x="41052" y="4243"/>
                </a:lnTo>
                <a:lnTo>
                  <a:pt x="40933" y="4183"/>
                </a:lnTo>
                <a:lnTo>
                  <a:pt x="40753" y="4183"/>
                </a:lnTo>
                <a:lnTo>
                  <a:pt x="40694" y="4303"/>
                </a:lnTo>
                <a:lnTo>
                  <a:pt x="40574" y="4542"/>
                </a:lnTo>
                <a:lnTo>
                  <a:pt x="40455" y="4840"/>
                </a:lnTo>
                <a:lnTo>
                  <a:pt x="40335" y="5558"/>
                </a:lnTo>
                <a:lnTo>
                  <a:pt x="40335" y="5916"/>
                </a:lnTo>
                <a:lnTo>
                  <a:pt x="40275" y="6753"/>
                </a:lnTo>
                <a:lnTo>
                  <a:pt x="40216" y="7589"/>
                </a:lnTo>
                <a:lnTo>
                  <a:pt x="40216" y="9203"/>
                </a:lnTo>
                <a:lnTo>
                  <a:pt x="40216" y="10876"/>
                </a:lnTo>
                <a:lnTo>
                  <a:pt x="40156" y="11653"/>
                </a:lnTo>
                <a:lnTo>
                  <a:pt x="40096" y="12489"/>
                </a:lnTo>
                <a:lnTo>
                  <a:pt x="39857" y="13923"/>
                </a:lnTo>
                <a:lnTo>
                  <a:pt x="39558" y="15357"/>
                </a:lnTo>
                <a:lnTo>
                  <a:pt x="39200" y="16732"/>
                </a:lnTo>
                <a:lnTo>
                  <a:pt x="38722" y="18106"/>
                </a:lnTo>
                <a:lnTo>
                  <a:pt x="38124" y="19421"/>
                </a:lnTo>
                <a:lnTo>
                  <a:pt x="37467" y="20735"/>
                </a:lnTo>
                <a:lnTo>
                  <a:pt x="36750" y="21990"/>
                </a:lnTo>
                <a:lnTo>
                  <a:pt x="35973" y="23245"/>
                </a:lnTo>
                <a:lnTo>
                  <a:pt x="35077" y="24440"/>
                </a:lnTo>
                <a:lnTo>
                  <a:pt x="34180" y="25516"/>
                </a:lnTo>
                <a:lnTo>
                  <a:pt x="33165" y="26591"/>
                </a:lnTo>
                <a:lnTo>
                  <a:pt x="32149" y="27607"/>
                </a:lnTo>
                <a:lnTo>
                  <a:pt x="31013" y="28563"/>
                </a:lnTo>
                <a:lnTo>
                  <a:pt x="29878" y="29400"/>
                </a:lnTo>
                <a:lnTo>
                  <a:pt x="28623" y="30177"/>
                </a:lnTo>
                <a:lnTo>
                  <a:pt x="27368" y="30894"/>
                </a:lnTo>
                <a:lnTo>
                  <a:pt x="25874" y="31611"/>
                </a:lnTo>
                <a:lnTo>
                  <a:pt x="24321" y="32268"/>
                </a:lnTo>
                <a:lnTo>
                  <a:pt x="22707" y="32746"/>
                </a:lnTo>
                <a:lnTo>
                  <a:pt x="21094" y="33105"/>
                </a:lnTo>
                <a:lnTo>
                  <a:pt x="19421" y="33403"/>
                </a:lnTo>
                <a:lnTo>
                  <a:pt x="17748" y="33583"/>
                </a:lnTo>
                <a:lnTo>
                  <a:pt x="16075" y="33643"/>
                </a:lnTo>
                <a:lnTo>
                  <a:pt x="14401" y="33583"/>
                </a:lnTo>
                <a:lnTo>
                  <a:pt x="12668" y="33403"/>
                </a:lnTo>
                <a:lnTo>
                  <a:pt x="10995" y="33105"/>
                </a:lnTo>
                <a:lnTo>
                  <a:pt x="9382" y="32686"/>
                </a:lnTo>
                <a:lnTo>
                  <a:pt x="8545" y="32447"/>
                </a:lnTo>
                <a:lnTo>
                  <a:pt x="7769" y="32149"/>
                </a:lnTo>
                <a:lnTo>
                  <a:pt x="6992" y="31850"/>
                </a:lnTo>
                <a:lnTo>
                  <a:pt x="6215" y="31491"/>
                </a:lnTo>
                <a:lnTo>
                  <a:pt x="4721" y="30774"/>
                </a:lnTo>
                <a:lnTo>
                  <a:pt x="4362" y="30595"/>
                </a:lnTo>
                <a:lnTo>
                  <a:pt x="4004" y="30475"/>
                </a:lnTo>
                <a:lnTo>
                  <a:pt x="3287" y="30296"/>
                </a:lnTo>
                <a:lnTo>
                  <a:pt x="2988" y="30117"/>
                </a:lnTo>
                <a:lnTo>
                  <a:pt x="2809" y="29938"/>
                </a:lnTo>
                <a:lnTo>
                  <a:pt x="2749" y="29818"/>
                </a:lnTo>
                <a:lnTo>
                  <a:pt x="2689" y="29699"/>
                </a:lnTo>
                <a:lnTo>
                  <a:pt x="2689" y="29519"/>
                </a:lnTo>
                <a:lnTo>
                  <a:pt x="2749" y="29400"/>
                </a:lnTo>
                <a:lnTo>
                  <a:pt x="3347" y="29758"/>
                </a:lnTo>
                <a:lnTo>
                  <a:pt x="4004" y="29997"/>
                </a:lnTo>
                <a:lnTo>
                  <a:pt x="4721" y="30177"/>
                </a:lnTo>
                <a:lnTo>
                  <a:pt x="5498" y="30296"/>
                </a:lnTo>
                <a:lnTo>
                  <a:pt x="7051" y="30475"/>
                </a:lnTo>
                <a:lnTo>
                  <a:pt x="8426" y="30535"/>
                </a:lnTo>
                <a:lnTo>
                  <a:pt x="10219" y="30595"/>
                </a:lnTo>
                <a:lnTo>
                  <a:pt x="11951" y="30595"/>
                </a:lnTo>
                <a:lnTo>
                  <a:pt x="13684" y="30416"/>
                </a:lnTo>
                <a:lnTo>
                  <a:pt x="15417" y="30236"/>
                </a:lnTo>
                <a:lnTo>
                  <a:pt x="17090" y="29997"/>
                </a:lnTo>
                <a:lnTo>
                  <a:pt x="18704" y="29639"/>
                </a:lnTo>
                <a:lnTo>
                  <a:pt x="20317" y="29221"/>
                </a:lnTo>
                <a:lnTo>
                  <a:pt x="21931" y="28683"/>
                </a:lnTo>
                <a:lnTo>
                  <a:pt x="23484" y="28085"/>
                </a:lnTo>
                <a:lnTo>
                  <a:pt x="24978" y="27368"/>
                </a:lnTo>
                <a:lnTo>
                  <a:pt x="26472" y="26532"/>
                </a:lnTo>
                <a:lnTo>
                  <a:pt x="27846" y="25576"/>
                </a:lnTo>
                <a:lnTo>
                  <a:pt x="29041" y="24619"/>
                </a:lnTo>
                <a:lnTo>
                  <a:pt x="30177" y="23544"/>
                </a:lnTo>
                <a:lnTo>
                  <a:pt x="31193" y="22468"/>
                </a:lnTo>
                <a:lnTo>
                  <a:pt x="32089" y="21273"/>
                </a:lnTo>
                <a:lnTo>
                  <a:pt x="32985" y="20018"/>
                </a:lnTo>
                <a:lnTo>
                  <a:pt x="33762" y="18704"/>
                </a:lnTo>
                <a:lnTo>
                  <a:pt x="34539" y="17389"/>
                </a:lnTo>
                <a:lnTo>
                  <a:pt x="35256" y="16015"/>
                </a:lnTo>
                <a:lnTo>
                  <a:pt x="36810" y="12728"/>
                </a:lnTo>
                <a:lnTo>
                  <a:pt x="38304" y="9442"/>
                </a:lnTo>
                <a:lnTo>
                  <a:pt x="39797" y="5916"/>
                </a:lnTo>
                <a:lnTo>
                  <a:pt x="39977" y="5438"/>
                </a:lnTo>
                <a:lnTo>
                  <a:pt x="40275" y="4661"/>
                </a:lnTo>
                <a:lnTo>
                  <a:pt x="40335" y="4243"/>
                </a:lnTo>
                <a:lnTo>
                  <a:pt x="40335" y="4004"/>
                </a:lnTo>
                <a:lnTo>
                  <a:pt x="40275" y="3884"/>
                </a:lnTo>
                <a:lnTo>
                  <a:pt x="40156" y="3825"/>
                </a:lnTo>
                <a:lnTo>
                  <a:pt x="40036" y="3825"/>
                </a:lnTo>
                <a:lnTo>
                  <a:pt x="39797" y="3884"/>
                </a:lnTo>
                <a:lnTo>
                  <a:pt x="39917" y="2988"/>
                </a:lnTo>
                <a:lnTo>
                  <a:pt x="39917" y="2092"/>
                </a:lnTo>
                <a:close/>
                <a:moveTo>
                  <a:pt x="40753" y="0"/>
                </a:moveTo>
                <a:lnTo>
                  <a:pt x="40455" y="60"/>
                </a:lnTo>
                <a:lnTo>
                  <a:pt x="40156" y="120"/>
                </a:lnTo>
                <a:lnTo>
                  <a:pt x="39917" y="180"/>
                </a:lnTo>
                <a:lnTo>
                  <a:pt x="39618" y="299"/>
                </a:lnTo>
                <a:lnTo>
                  <a:pt x="39260" y="598"/>
                </a:lnTo>
                <a:lnTo>
                  <a:pt x="39200" y="658"/>
                </a:lnTo>
                <a:lnTo>
                  <a:pt x="39140" y="658"/>
                </a:lnTo>
                <a:lnTo>
                  <a:pt x="39200" y="777"/>
                </a:lnTo>
                <a:lnTo>
                  <a:pt x="39260" y="897"/>
                </a:lnTo>
                <a:lnTo>
                  <a:pt x="39200" y="1076"/>
                </a:lnTo>
                <a:lnTo>
                  <a:pt x="39021" y="2152"/>
                </a:lnTo>
                <a:lnTo>
                  <a:pt x="38841" y="3287"/>
                </a:lnTo>
                <a:lnTo>
                  <a:pt x="38722" y="4482"/>
                </a:lnTo>
                <a:lnTo>
                  <a:pt x="38602" y="5617"/>
                </a:lnTo>
                <a:lnTo>
                  <a:pt x="38423" y="6394"/>
                </a:lnTo>
                <a:lnTo>
                  <a:pt x="38244" y="7171"/>
                </a:lnTo>
                <a:lnTo>
                  <a:pt x="37766" y="8725"/>
                </a:lnTo>
                <a:lnTo>
                  <a:pt x="37168" y="10338"/>
                </a:lnTo>
                <a:lnTo>
                  <a:pt x="36511" y="11892"/>
                </a:lnTo>
                <a:lnTo>
                  <a:pt x="35734" y="13445"/>
                </a:lnTo>
                <a:lnTo>
                  <a:pt x="34957" y="14939"/>
                </a:lnTo>
                <a:lnTo>
                  <a:pt x="33344" y="17807"/>
                </a:lnTo>
                <a:lnTo>
                  <a:pt x="32866" y="18644"/>
                </a:lnTo>
                <a:lnTo>
                  <a:pt x="32328" y="19421"/>
                </a:lnTo>
                <a:lnTo>
                  <a:pt x="31730" y="20198"/>
                </a:lnTo>
                <a:lnTo>
                  <a:pt x="31193" y="20915"/>
                </a:lnTo>
                <a:lnTo>
                  <a:pt x="30595" y="21632"/>
                </a:lnTo>
                <a:lnTo>
                  <a:pt x="29938" y="22289"/>
                </a:lnTo>
                <a:lnTo>
                  <a:pt x="29280" y="22887"/>
                </a:lnTo>
                <a:lnTo>
                  <a:pt x="28623" y="23484"/>
                </a:lnTo>
                <a:lnTo>
                  <a:pt x="27966" y="24022"/>
                </a:lnTo>
                <a:lnTo>
                  <a:pt x="27249" y="24560"/>
                </a:lnTo>
                <a:lnTo>
                  <a:pt x="25815" y="25516"/>
                </a:lnTo>
                <a:lnTo>
                  <a:pt x="24261" y="26352"/>
                </a:lnTo>
                <a:lnTo>
                  <a:pt x="22707" y="27129"/>
                </a:lnTo>
                <a:lnTo>
                  <a:pt x="21094" y="27727"/>
                </a:lnTo>
                <a:lnTo>
                  <a:pt x="19421" y="28265"/>
                </a:lnTo>
                <a:lnTo>
                  <a:pt x="17688" y="28683"/>
                </a:lnTo>
                <a:lnTo>
                  <a:pt x="15895" y="28982"/>
                </a:lnTo>
                <a:lnTo>
                  <a:pt x="14103" y="29221"/>
                </a:lnTo>
                <a:lnTo>
                  <a:pt x="12250" y="29340"/>
                </a:lnTo>
                <a:lnTo>
                  <a:pt x="10398" y="29400"/>
                </a:lnTo>
                <a:lnTo>
                  <a:pt x="5617" y="29400"/>
                </a:lnTo>
                <a:lnTo>
                  <a:pt x="5199" y="29340"/>
                </a:lnTo>
                <a:lnTo>
                  <a:pt x="4721" y="29280"/>
                </a:lnTo>
                <a:lnTo>
                  <a:pt x="4243" y="29161"/>
                </a:lnTo>
                <a:lnTo>
                  <a:pt x="4004" y="29161"/>
                </a:lnTo>
                <a:lnTo>
                  <a:pt x="3884" y="29041"/>
                </a:lnTo>
                <a:lnTo>
                  <a:pt x="3586" y="28802"/>
                </a:lnTo>
                <a:lnTo>
                  <a:pt x="3347" y="28504"/>
                </a:lnTo>
                <a:lnTo>
                  <a:pt x="3167" y="28265"/>
                </a:lnTo>
                <a:lnTo>
                  <a:pt x="2928" y="28026"/>
                </a:lnTo>
                <a:lnTo>
                  <a:pt x="2630" y="27846"/>
                </a:lnTo>
                <a:lnTo>
                  <a:pt x="2211" y="27727"/>
                </a:lnTo>
                <a:lnTo>
                  <a:pt x="1494" y="27607"/>
                </a:lnTo>
                <a:lnTo>
                  <a:pt x="777" y="27547"/>
                </a:lnTo>
                <a:lnTo>
                  <a:pt x="478" y="27547"/>
                </a:lnTo>
                <a:lnTo>
                  <a:pt x="359" y="27607"/>
                </a:lnTo>
                <a:lnTo>
                  <a:pt x="120" y="27846"/>
                </a:lnTo>
                <a:lnTo>
                  <a:pt x="0" y="28145"/>
                </a:lnTo>
                <a:lnTo>
                  <a:pt x="0" y="28504"/>
                </a:lnTo>
                <a:lnTo>
                  <a:pt x="60" y="28862"/>
                </a:lnTo>
                <a:lnTo>
                  <a:pt x="239" y="29639"/>
                </a:lnTo>
                <a:lnTo>
                  <a:pt x="419" y="30236"/>
                </a:lnTo>
                <a:lnTo>
                  <a:pt x="1016" y="31671"/>
                </a:lnTo>
                <a:lnTo>
                  <a:pt x="1315" y="32328"/>
                </a:lnTo>
                <a:lnTo>
                  <a:pt x="1614" y="32866"/>
                </a:lnTo>
                <a:lnTo>
                  <a:pt x="2032" y="33403"/>
                </a:lnTo>
                <a:lnTo>
                  <a:pt x="2510" y="33941"/>
                </a:lnTo>
                <a:lnTo>
                  <a:pt x="3108" y="34479"/>
                </a:lnTo>
                <a:lnTo>
                  <a:pt x="3765" y="34957"/>
                </a:lnTo>
                <a:lnTo>
                  <a:pt x="4602" y="35495"/>
                </a:lnTo>
                <a:lnTo>
                  <a:pt x="5498" y="36033"/>
                </a:lnTo>
                <a:lnTo>
                  <a:pt x="6334" y="36511"/>
                </a:lnTo>
                <a:lnTo>
                  <a:pt x="7231" y="36929"/>
                </a:lnTo>
                <a:lnTo>
                  <a:pt x="8187" y="37347"/>
                </a:lnTo>
                <a:lnTo>
                  <a:pt x="9083" y="37706"/>
                </a:lnTo>
                <a:lnTo>
                  <a:pt x="10039" y="38064"/>
                </a:lnTo>
                <a:lnTo>
                  <a:pt x="10995" y="38363"/>
                </a:lnTo>
                <a:lnTo>
                  <a:pt x="12728" y="38781"/>
                </a:lnTo>
                <a:lnTo>
                  <a:pt x="14401" y="39080"/>
                </a:lnTo>
                <a:lnTo>
                  <a:pt x="16134" y="39319"/>
                </a:lnTo>
                <a:lnTo>
                  <a:pt x="17867" y="39379"/>
                </a:lnTo>
                <a:lnTo>
                  <a:pt x="19600" y="39379"/>
                </a:lnTo>
                <a:lnTo>
                  <a:pt x="21273" y="39200"/>
                </a:lnTo>
                <a:lnTo>
                  <a:pt x="23006" y="38961"/>
                </a:lnTo>
                <a:lnTo>
                  <a:pt x="24620" y="38542"/>
                </a:lnTo>
                <a:lnTo>
                  <a:pt x="26293" y="38064"/>
                </a:lnTo>
                <a:lnTo>
                  <a:pt x="27846" y="37467"/>
                </a:lnTo>
                <a:lnTo>
                  <a:pt x="29400" y="36750"/>
                </a:lnTo>
                <a:lnTo>
                  <a:pt x="30894" y="35913"/>
                </a:lnTo>
                <a:lnTo>
                  <a:pt x="32388" y="35017"/>
                </a:lnTo>
                <a:lnTo>
                  <a:pt x="33762" y="33941"/>
                </a:lnTo>
                <a:lnTo>
                  <a:pt x="35077" y="32806"/>
                </a:lnTo>
                <a:lnTo>
                  <a:pt x="36272" y="31551"/>
                </a:lnTo>
                <a:lnTo>
                  <a:pt x="36929" y="30774"/>
                </a:lnTo>
                <a:lnTo>
                  <a:pt x="37527" y="30057"/>
                </a:lnTo>
                <a:lnTo>
                  <a:pt x="38064" y="29280"/>
                </a:lnTo>
                <a:lnTo>
                  <a:pt x="38602" y="28444"/>
                </a:lnTo>
                <a:lnTo>
                  <a:pt x="39080" y="27667"/>
                </a:lnTo>
                <a:lnTo>
                  <a:pt x="39558" y="26830"/>
                </a:lnTo>
                <a:lnTo>
                  <a:pt x="39977" y="25934"/>
                </a:lnTo>
                <a:lnTo>
                  <a:pt x="40335" y="25098"/>
                </a:lnTo>
                <a:lnTo>
                  <a:pt x="41052" y="23305"/>
                </a:lnTo>
                <a:lnTo>
                  <a:pt x="41590" y="21512"/>
                </a:lnTo>
                <a:lnTo>
                  <a:pt x="42008" y="19600"/>
                </a:lnTo>
                <a:lnTo>
                  <a:pt x="42307" y="17688"/>
                </a:lnTo>
                <a:lnTo>
                  <a:pt x="42546" y="15477"/>
                </a:lnTo>
                <a:lnTo>
                  <a:pt x="42606" y="13266"/>
                </a:lnTo>
                <a:lnTo>
                  <a:pt x="42666" y="11055"/>
                </a:lnTo>
                <a:lnTo>
                  <a:pt x="42606" y="8784"/>
                </a:lnTo>
                <a:lnTo>
                  <a:pt x="42486" y="7709"/>
                </a:lnTo>
                <a:lnTo>
                  <a:pt x="42427" y="7111"/>
                </a:lnTo>
                <a:lnTo>
                  <a:pt x="42486" y="6573"/>
                </a:lnTo>
                <a:lnTo>
                  <a:pt x="43024" y="5558"/>
                </a:lnTo>
                <a:lnTo>
                  <a:pt x="43323" y="4781"/>
                </a:lnTo>
                <a:lnTo>
                  <a:pt x="43681" y="3645"/>
                </a:lnTo>
                <a:lnTo>
                  <a:pt x="43801" y="3108"/>
                </a:lnTo>
                <a:lnTo>
                  <a:pt x="43861" y="2570"/>
                </a:lnTo>
                <a:lnTo>
                  <a:pt x="43801" y="2211"/>
                </a:lnTo>
                <a:lnTo>
                  <a:pt x="43741" y="2032"/>
                </a:lnTo>
                <a:lnTo>
                  <a:pt x="43622" y="1912"/>
                </a:lnTo>
                <a:lnTo>
                  <a:pt x="43502" y="1673"/>
                </a:lnTo>
                <a:lnTo>
                  <a:pt x="43383" y="1434"/>
                </a:lnTo>
                <a:lnTo>
                  <a:pt x="43024" y="956"/>
                </a:lnTo>
                <a:lnTo>
                  <a:pt x="42546" y="598"/>
                </a:lnTo>
                <a:lnTo>
                  <a:pt x="41949" y="299"/>
                </a:lnTo>
                <a:lnTo>
                  <a:pt x="41351" y="120"/>
                </a:lnTo>
                <a:lnTo>
                  <a:pt x="40753"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3" name="Google Shape;143;p5"/>
          <p:cNvSpPr/>
          <p:nvPr/>
        </p:nvSpPr>
        <p:spPr>
          <a:xfrm>
            <a:off x="9756750" y="3371613"/>
            <a:ext cx="293729" cy="316907"/>
          </a:xfrm>
          <a:custGeom>
            <a:avLst/>
            <a:gdLst/>
            <a:ahLst/>
            <a:cxnLst/>
            <a:rect l="l" t="t" r="r" b="b"/>
            <a:pathLst>
              <a:path w="9860" h="10638" extrusionOk="0">
                <a:moveTo>
                  <a:pt x="9023" y="897"/>
                </a:moveTo>
                <a:lnTo>
                  <a:pt x="8904" y="1554"/>
                </a:lnTo>
                <a:lnTo>
                  <a:pt x="8784" y="2212"/>
                </a:lnTo>
                <a:lnTo>
                  <a:pt x="8665" y="2869"/>
                </a:lnTo>
                <a:lnTo>
                  <a:pt x="8485" y="3467"/>
                </a:lnTo>
                <a:lnTo>
                  <a:pt x="8246" y="4363"/>
                </a:lnTo>
                <a:lnTo>
                  <a:pt x="7888" y="5199"/>
                </a:lnTo>
                <a:lnTo>
                  <a:pt x="7470" y="6036"/>
                </a:lnTo>
                <a:lnTo>
                  <a:pt x="6932" y="6813"/>
                </a:lnTo>
                <a:lnTo>
                  <a:pt x="6394" y="7530"/>
                </a:lnTo>
                <a:lnTo>
                  <a:pt x="5737" y="8187"/>
                </a:lnTo>
                <a:lnTo>
                  <a:pt x="4960" y="8725"/>
                </a:lnTo>
                <a:lnTo>
                  <a:pt x="4183" y="9203"/>
                </a:lnTo>
                <a:lnTo>
                  <a:pt x="3526" y="9502"/>
                </a:lnTo>
                <a:lnTo>
                  <a:pt x="2749" y="9801"/>
                </a:lnTo>
                <a:lnTo>
                  <a:pt x="2331" y="9920"/>
                </a:lnTo>
                <a:lnTo>
                  <a:pt x="1912" y="9980"/>
                </a:lnTo>
                <a:lnTo>
                  <a:pt x="1554" y="10040"/>
                </a:lnTo>
                <a:lnTo>
                  <a:pt x="1255" y="9980"/>
                </a:lnTo>
                <a:lnTo>
                  <a:pt x="1076" y="9920"/>
                </a:lnTo>
                <a:lnTo>
                  <a:pt x="1016" y="9801"/>
                </a:lnTo>
                <a:lnTo>
                  <a:pt x="956" y="9681"/>
                </a:lnTo>
                <a:lnTo>
                  <a:pt x="1016" y="9502"/>
                </a:lnTo>
                <a:lnTo>
                  <a:pt x="1195" y="9143"/>
                </a:lnTo>
                <a:lnTo>
                  <a:pt x="1494" y="8725"/>
                </a:lnTo>
                <a:lnTo>
                  <a:pt x="2271" y="7948"/>
                </a:lnTo>
                <a:lnTo>
                  <a:pt x="2928" y="7351"/>
                </a:lnTo>
                <a:lnTo>
                  <a:pt x="3585" y="6634"/>
                </a:lnTo>
                <a:lnTo>
                  <a:pt x="4303" y="5976"/>
                </a:lnTo>
                <a:lnTo>
                  <a:pt x="5737" y="4721"/>
                </a:lnTo>
                <a:lnTo>
                  <a:pt x="6274" y="4184"/>
                </a:lnTo>
                <a:lnTo>
                  <a:pt x="6514" y="3945"/>
                </a:lnTo>
                <a:lnTo>
                  <a:pt x="6693" y="3706"/>
                </a:lnTo>
                <a:lnTo>
                  <a:pt x="6753" y="3526"/>
                </a:lnTo>
                <a:lnTo>
                  <a:pt x="6753" y="3467"/>
                </a:lnTo>
                <a:lnTo>
                  <a:pt x="6693" y="3407"/>
                </a:lnTo>
                <a:lnTo>
                  <a:pt x="6394" y="3467"/>
                </a:lnTo>
                <a:lnTo>
                  <a:pt x="5916" y="3586"/>
                </a:lnTo>
                <a:lnTo>
                  <a:pt x="5199" y="3945"/>
                </a:lnTo>
                <a:lnTo>
                  <a:pt x="4482" y="4482"/>
                </a:lnTo>
                <a:lnTo>
                  <a:pt x="3705" y="5140"/>
                </a:lnTo>
                <a:lnTo>
                  <a:pt x="2988" y="5857"/>
                </a:lnTo>
                <a:lnTo>
                  <a:pt x="2271" y="6634"/>
                </a:lnTo>
                <a:lnTo>
                  <a:pt x="1673" y="7351"/>
                </a:lnTo>
                <a:lnTo>
                  <a:pt x="1136" y="8127"/>
                </a:lnTo>
                <a:lnTo>
                  <a:pt x="717" y="8785"/>
                </a:lnTo>
                <a:lnTo>
                  <a:pt x="598" y="7829"/>
                </a:lnTo>
                <a:lnTo>
                  <a:pt x="657" y="6992"/>
                </a:lnTo>
                <a:lnTo>
                  <a:pt x="837" y="6215"/>
                </a:lnTo>
                <a:lnTo>
                  <a:pt x="1136" y="5498"/>
                </a:lnTo>
                <a:lnTo>
                  <a:pt x="1494" y="4901"/>
                </a:lnTo>
                <a:lnTo>
                  <a:pt x="1972" y="4363"/>
                </a:lnTo>
                <a:lnTo>
                  <a:pt x="2570" y="3825"/>
                </a:lnTo>
                <a:lnTo>
                  <a:pt x="3167" y="3407"/>
                </a:lnTo>
                <a:lnTo>
                  <a:pt x="3825" y="2988"/>
                </a:lnTo>
                <a:lnTo>
                  <a:pt x="4542" y="2630"/>
                </a:lnTo>
                <a:lnTo>
                  <a:pt x="6035" y="2032"/>
                </a:lnTo>
                <a:lnTo>
                  <a:pt x="9023" y="897"/>
                </a:lnTo>
                <a:close/>
                <a:moveTo>
                  <a:pt x="9023" y="1"/>
                </a:moveTo>
                <a:lnTo>
                  <a:pt x="8545" y="60"/>
                </a:lnTo>
                <a:lnTo>
                  <a:pt x="8007" y="180"/>
                </a:lnTo>
                <a:lnTo>
                  <a:pt x="7410" y="359"/>
                </a:lnTo>
                <a:lnTo>
                  <a:pt x="6095" y="897"/>
                </a:lnTo>
                <a:lnTo>
                  <a:pt x="4840" y="1495"/>
                </a:lnTo>
                <a:lnTo>
                  <a:pt x="3705" y="2092"/>
                </a:lnTo>
                <a:lnTo>
                  <a:pt x="2809" y="2570"/>
                </a:lnTo>
                <a:lnTo>
                  <a:pt x="2331" y="2869"/>
                </a:lnTo>
                <a:lnTo>
                  <a:pt x="1614" y="3586"/>
                </a:lnTo>
                <a:lnTo>
                  <a:pt x="1255" y="4004"/>
                </a:lnTo>
                <a:lnTo>
                  <a:pt x="956" y="4423"/>
                </a:lnTo>
                <a:lnTo>
                  <a:pt x="717" y="4841"/>
                </a:lnTo>
                <a:lnTo>
                  <a:pt x="478" y="5259"/>
                </a:lnTo>
                <a:lnTo>
                  <a:pt x="299" y="5737"/>
                </a:lnTo>
                <a:lnTo>
                  <a:pt x="179" y="6215"/>
                </a:lnTo>
                <a:lnTo>
                  <a:pt x="60" y="6634"/>
                </a:lnTo>
                <a:lnTo>
                  <a:pt x="0" y="7112"/>
                </a:lnTo>
                <a:lnTo>
                  <a:pt x="0" y="7649"/>
                </a:lnTo>
                <a:lnTo>
                  <a:pt x="0" y="8127"/>
                </a:lnTo>
                <a:lnTo>
                  <a:pt x="60" y="8605"/>
                </a:lnTo>
                <a:lnTo>
                  <a:pt x="239" y="9083"/>
                </a:lnTo>
                <a:lnTo>
                  <a:pt x="418" y="9562"/>
                </a:lnTo>
                <a:lnTo>
                  <a:pt x="657" y="10040"/>
                </a:lnTo>
                <a:lnTo>
                  <a:pt x="478" y="10099"/>
                </a:lnTo>
                <a:lnTo>
                  <a:pt x="418" y="10219"/>
                </a:lnTo>
                <a:lnTo>
                  <a:pt x="418" y="10398"/>
                </a:lnTo>
                <a:lnTo>
                  <a:pt x="478" y="10518"/>
                </a:lnTo>
                <a:lnTo>
                  <a:pt x="598" y="10577"/>
                </a:lnTo>
                <a:lnTo>
                  <a:pt x="837" y="10637"/>
                </a:lnTo>
                <a:lnTo>
                  <a:pt x="2032" y="10637"/>
                </a:lnTo>
                <a:lnTo>
                  <a:pt x="3287" y="10398"/>
                </a:lnTo>
                <a:lnTo>
                  <a:pt x="4064" y="10159"/>
                </a:lnTo>
                <a:lnTo>
                  <a:pt x="4960" y="9741"/>
                </a:lnTo>
                <a:lnTo>
                  <a:pt x="5796" y="9203"/>
                </a:lnTo>
                <a:lnTo>
                  <a:pt x="6514" y="8546"/>
                </a:lnTo>
                <a:lnTo>
                  <a:pt x="7231" y="7829"/>
                </a:lnTo>
                <a:lnTo>
                  <a:pt x="7768" y="7112"/>
                </a:lnTo>
                <a:lnTo>
                  <a:pt x="8306" y="6215"/>
                </a:lnTo>
                <a:lnTo>
                  <a:pt x="8784" y="5319"/>
                </a:lnTo>
                <a:lnTo>
                  <a:pt x="9262" y="4303"/>
                </a:lnTo>
                <a:lnTo>
                  <a:pt x="9621" y="3287"/>
                </a:lnTo>
                <a:lnTo>
                  <a:pt x="9800" y="2212"/>
                </a:lnTo>
                <a:lnTo>
                  <a:pt x="9860" y="1734"/>
                </a:lnTo>
                <a:lnTo>
                  <a:pt x="9860" y="1256"/>
                </a:lnTo>
                <a:lnTo>
                  <a:pt x="9860" y="778"/>
                </a:lnTo>
                <a:lnTo>
                  <a:pt x="9740" y="299"/>
                </a:lnTo>
                <a:lnTo>
                  <a:pt x="9740" y="180"/>
                </a:lnTo>
                <a:lnTo>
                  <a:pt x="9621" y="120"/>
                </a:lnTo>
                <a:lnTo>
                  <a:pt x="9382"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4" name="Google Shape;144;p5"/>
          <p:cNvSpPr/>
          <p:nvPr/>
        </p:nvSpPr>
        <p:spPr>
          <a:xfrm rot="-830047">
            <a:off x="9262252" y="2938536"/>
            <a:ext cx="382752" cy="980923"/>
          </a:xfrm>
          <a:custGeom>
            <a:avLst/>
            <a:gdLst/>
            <a:ahLst/>
            <a:cxnLst/>
            <a:rect l="l" t="t" r="r" b="b"/>
            <a:pathLst>
              <a:path w="12848" h="32927" extrusionOk="0">
                <a:moveTo>
                  <a:pt x="3825" y="1017"/>
                </a:moveTo>
                <a:lnTo>
                  <a:pt x="3944" y="1256"/>
                </a:lnTo>
                <a:lnTo>
                  <a:pt x="4004" y="1495"/>
                </a:lnTo>
                <a:lnTo>
                  <a:pt x="4004" y="2152"/>
                </a:lnTo>
                <a:lnTo>
                  <a:pt x="4004" y="2750"/>
                </a:lnTo>
                <a:lnTo>
                  <a:pt x="4004" y="3347"/>
                </a:lnTo>
                <a:lnTo>
                  <a:pt x="4183" y="4961"/>
                </a:lnTo>
                <a:lnTo>
                  <a:pt x="4362" y="6574"/>
                </a:lnTo>
                <a:lnTo>
                  <a:pt x="4840" y="9681"/>
                </a:lnTo>
                <a:lnTo>
                  <a:pt x="5319" y="12729"/>
                </a:lnTo>
                <a:lnTo>
                  <a:pt x="4123" y="11653"/>
                </a:lnTo>
                <a:lnTo>
                  <a:pt x="2869" y="10578"/>
                </a:lnTo>
                <a:lnTo>
                  <a:pt x="2151" y="10100"/>
                </a:lnTo>
                <a:lnTo>
                  <a:pt x="1733" y="9801"/>
                </a:lnTo>
                <a:lnTo>
                  <a:pt x="1554" y="9622"/>
                </a:lnTo>
                <a:lnTo>
                  <a:pt x="1494" y="9502"/>
                </a:lnTo>
                <a:lnTo>
                  <a:pt x="1434" y="9323"/>
                </a:lnTo>
                <a:lnTo>
                  <a:pt x="1494" y="9084"/>
                </a:lnTo>
                <a:lnTo>
                  <a:pt x="1614" y="8606"/>
                </a:lnTo>
                <a:lnTo>
                  <a:pt x="1853" y="7709"/>
                </a:lnTo>
                <a:lnTo>
                  <a:pt x="2271" y="5976"/>
                </a:lnTo>
                <a:lnTo>
                  <a:pt x="2749" y="4303"/>
                </a:lnTo>
                <a:lnTo>
                  <a:pt x="3825" y="1017"/>
                </a:lnTo>
                <a:close/>
                <a:moveTo>
                  <a:pt x="4542" y="1973"/>
                </a:moveTo>
                <a:lnTo>
                  <a:pt x="5079" y="2690"/>
                </a:lnTo>
                <a:lnTo>
                  <a:pt x="5617" y="3467"/>
                </a:lnTo>
                <a:lnTo>
                  <a:pt x="6693" y="5020"/>
                </a:lnTo>
                <a:lnTo>
                  <a:pt x="7589" y="6574"/>
                </a:lnTo>
                <a:lnTo>
                  <a:pt x="8486" y="8247"/>
                </a:lnTo>
                <a:lnTo>
                  <a:pt x="9203" y="9920"/>
                </a:lnTo>
                <a:lnTo>
                  <a:pt x="9621" y="10757"/>
                </a:lnTo>
                <a:lnTo>
                  <a:pt x="9800" y="11175"/>
                </a:lnTo>
                <a:lnTo>
                  <a:pt x="9860" y="11534"/>
                </a:lnTo>
                <a:lnTo>
                  <a:pt x="9800" y="11952"/>
                </a:lnTo>
                <a:lnTo>
                  <a:pt x="9621" y="12251"/>
                </a:lnTo>
                <a:lnTo>
                  <a:pt x="9083" y="12968"/>
                </a:lnTo>
                <a:lnTo>
                  <a:pt x="7888" y="14581"/>
                </a:lnTo>
                <a:lnTo>
                  <a:pt x="6633" y="16254"/>
                </a:lnTo>
                <a:lnTo>
                  <a:pt x="6334" y="14521"/>
                </a:lnTo>
                <a:lnTo>
                  <a:pt x="6095" y="12789"/>
                </a:lnTo>
                <a:lnTo>
                  <a:pt x="5617" y="9203"/>
                </a:lnTo>
                <a:lnTo>
                  <a:pt x="5139" y="5558"/>
                </a:lnTo>
                <a:lnTo>
                  <a:pt x="4840" y="3766"/>
                </a:lnTo>
                <a:lnTo>
                  <a:pt x="4542" y="1973"/>
                </a:lnTo>
                <a:close/>
                <a:moveTo>
                  <a:pt x="1375" y="9980"/>
                </a:moveTo>
                <a:lnTo>
                  <a:pt x="2630" y="11354"/>
                </a:lnTo>
                <a:lnTo>
                  <a:pt x="3944" y="12609"/>
                </a:lnTo>
                <a:lnTo>
                  <a:pt x="4601" y="13267"/>
                </a:lnTo>
                <a:lnTo>
                  <a:pt x="5139" y="13864"/>
                </a:lnTo>
                <a:lnTo>
                  <a:pt x="5319" y="14163"/>
                </a:lnTo>
                <a:lnTo>
                  <a:pt x="5498" y="14521"/>
                </a:lnTo>
                <a:lnTo>
                  <a:pt x="5677" y="14940"/>
                </a:lnTo>
                <a:lnTo>
                  <a:pt x="5737" y="15418"/>
                </a:lnTo>
                <a:lnTo>
                  <a:pt x="6394" y="18884"/>
                </a:lnTo>
                <a:lnTo>
                  <a:pt x="7111" y="22290"/>
                </a:lnTo>
                <a:lnTo>
                  <a:pt x="3406" y="20198"/>
                </a:lnTo>
                <a:lnTo>
                  <a:pt x="2570" y="19780"/>
                </a:lnTo>
                <a:lnTo>
                  <a:pt x="2151" y="19541"/>
                </a:lnTo>
                <a:lnTo>
                  <a:pt x="1793" y="19302"/>
                </a:lnTo>
                <a:lnTo>
                  <a:pt x="1375" y="19003"/>
                </a:lnTo>
                <a:lnTo>
                  <a:pt x="1195" y="18824"/>
                </a:lnTo>
                <a:lnTo>
                  <a:pt x="1136" y="18704"/>
                </a:lnTo>
                <a:lnTo>
                  <a:pt x="1016" y="18346"/>
                </a:lnTo>
                <a:lnTo>
                  <a:pt x="956" y="17689"/>
                </a:lnTo>
                <a:lnTo>
                  <a:pt x="897" y="16732"/>
                </a:lnTo>
                <a:lnTo>
                  <a:pt x="837" y="15776"/>
                </a:lnTo>
                <a:lnTo>
                  <a:pt x="897" y="13864"/>
                </a:lnTo>
                <a:lnTo>
                  <a:pt x="1076" y="11892"/>
                </a:lnTo>
                <a:lnTo>
                  <a:pt x="1375" y="9980"/>
                </a:lnTo>
                <a:close/>
                <a:moveTo>
                  <a:pt x="10218" y="12669"/>
                </a:moveTo>
                <a:lnTo>
                  <a:pt x="10577" y="13864"/>
                </a:lnTo>
                <a:lnTo>
                  <a:pt x="10936" y="15059"/>
                </a:lnTo>
                <a:lnTo>
                  <a:pt x="11294" y="16613"/>
                </a:lnTo>
                <a:lnTo>
                  <a:pt x="11593" y="18286"/>
                </a:lnTo>
                <a:lnTo>
                  <a:pt x="11712" y="19123"/>
                </a:lnTo>
                <a:lnTo>
                  <a:pt x="11832" y="19959"/>
                </a:lnTo>
                <a:lnTo>
                  <a:pt x="11832" y="20796"/>
                </a:lnTo>
                <a:lnTo>
                  <a:pt x="11772" y="21573"/>
                </a:lnTo>
                <a:lnTo>
                  <a:pt x="11712" y="22110"/>
                </a:lnTo>
                <a:lnTo>
                  <a:pt x="11593" y="22349"/>
                </a:lnTo>
                <a:lnTo>
                  <a:pt x="11473" y="22469"/>
                </a:lnTo>
                <a:lnTo>
                  <a:pt x="11175" y="22827"/>
                </a:lnTo>
                <a:lnTo>
                  <a:pt x="10696" y="23246"/>
                </a:lnTo>
                <a:lnTo>
                  <a:pt x="9621" y="24321"/>
                </a:lnTo>
                <a:lnTo>
                  <a:pt x="9143" y="24859"/>
                </a:lnTo>
                <a:lnTo>
                  <a:pt x="8665" y="25457"/>
                </a:lnTo>
                <a:lnTo>
                  <a:pt x="7828" y="21871"/>
                </a:lnTo>
                <a:lnTo>
                  <a:pt x="7051" y="18286"/>
                </a:lnTo>
                <a:lnTo>
                  <a:pt x="6872" y="17449"/>
                </a:lnTo>
                <a:lnTo>
                  <a:pt x="6812" y="17210"/>
                </a:lnTo>
                <a:lnTo>
                  <a:pt x="6812" y="16912"/>
                </a:lnTo>
                <a:lnTo>
                  <a:pt x="6872" y="16673"/>
                </a:lnTo>
                <a:lnTo>
                  <a:pt x="6992" y="16434"/>
                </a:lnTo>
                <a:lnTo>
                  <a:pt x="7231" y="16135"/>
                </a:lnTo>
                <a:lnTo>
                  <a:pt x="7470" y="15836"/>
                </a:lnTo>
                <a:lnTo>
                  <a:pt x="8904" y="14282"/>
                </a:lnTo>
                <a:lnTo>
                  <a:pt x="10218" y="12669"/>
                </a:lnTo>
                <a:close/>
                <a:moveTo>
                  <a:pt x="1375" y="19959"/>
                </a:moveTo>
                <a:lnTo>
                  <a:pt x="1972" y="20437"/>
                </a:lnTo>
                <a:lnTo>
                  <a:pt x="2689" y="20915"/>
                </a:lnTo>
                <a:lnTo>
                  <a:pt x="4064" y="21692"/>
                </a:lnTo>
                <a:lnTo>
                  <a:pt x="5498" y="22469"/>
                </a:lnTo>
                <a:lnTo>
                  <a:pt x="6215" y="22887"/>
                </a:lnTo>
                <a:lnTo>
                  <a:pt x="6812" y="23365"/>
                </a:lnTo>
                <a:lnTo>
                  <a:pt x="7111" y="23604"/>
                </a:lnTo>
                <a:lnTo>
                  <a:pt x="7290" y="23903"/>
                </a:lnTo>
                <a:lnTo>
                  <a:pt x="7529" y="24202"/>
                </a:lnTo>
                <a:lnTo>
                  <a:pt x="7709" y="24620"/>
                </a:lnTo>
                <a:lnTo>
                  <a:pt x="8007" y="25516"/>
                </a:lnTo>
                <a:lnTo>
                  <a:pt x="8247" y="26473"/>
                </a:lnTo>
                <a:lnTo>
                  <a:pt x="8665" y="28504"/>
                </a:lnTo>
                <a:lnTo>
                  <a:pt x="8844" y="29401"/>
                </a:lnTo>
                <a:lnTo>
                  <a:pt x="9023" y="30177"/>
                </a:lnTo>
                <a:lnTo>
                  <a:pt x="9023" y="30177"/>
                </a:lnTo>
                <a:lnTo>
                  <a:pt x="6633" y="27847"/>
                </a:lnTo>
                <a:lnTo>
                  <a:pt x="5498" y="26652"/>
                </a:lnTo>
                <a:lnTo>
                  <a:pt x="4362" y="25397"/>
                </a:lnTo>
                <a:lnTo>
                  <a:pt x="3466" y="24142"/>
                </a:lnTo>
                <a:lnTo>
                  <a:pt x="2988" y="23485"/>
                </a:lnTo>
                <a:lnTo>
                  <a:pt x="2570" y="22827"/>
                </a:lnTo>
                <a:lnTo>
                  <a:pt x="2211" y="22110"/>
                </a:lnTo>
                <a:lnTo>
                  <a:pt x="1912" y="21453"/>
                </a:lnTo>
                <a:lnTo>
                  <a:pt x="1614" y="20676"/>
                </a:lnTo>
                <a:lnTo>
                  <a:pt x="1375" y="19959"/>
                </a:lnTo>
                <a:close/>
                <a:moveTo>
                  <a:pt x="11832" y="23485"/>
                </a:moveTo>
                <a:lnTo>
                  <a:pt x="11712" y="25636"/>
                </a:lnTo>
                <a:lnTo>
                  <a:pt x="11473" y="27727"/>
                </a:lnTo>
                <a:lnTo>
                  <a:pt x="11055" y="29759"/>
                </a:lnTo>
                <a:lnTo>
                  <a:pt x="10577" y="31850"/>
                </a:lnTo>
                <a:lnTo>
                  <a:pt x="10278" y="31432"/>
                </a:lnTo>
                <a:lnTo>
                  <a:pt x="9979" y="30835"/>
                </a:lnTo>
                <a:lnTo>
                  <a:pt x="9740" y="30237"/>
                </a:lnTo>
                <a:lnTo>
                  <a:pt x="9501" y="29520"/>
                </a:lnTo>
                <a:lnTo>
                  <a:pt x="9203" y="28086"/>
                </a:lnTo>
                <a:lnTo>
                  <a:pt x="9083" y="27429"/>
                </a:lnTo>
                <a:lnTo>
                  <a:pt x="9023" y="26891"/>
                </a:lnTo>
                <a:lnTo>
                  <a:pt x="9023" y="26293"/>
                </a:lnTo>
                <a:lnTo>
                  <a:pt x="9023" y="26114"/>
                </a:lnTo>
                <a:lnTo>
                  <a:pt x="9083" y="25994"/>
                </a:lnTo>
                <a:lnTo>
                  <a:pt x="9382" y="25755"/>
                </a:lnTo>
                <a:lnTo>
                  <a:pt x="9920" y="25337"/>
                </a:lnTo>
                <a:lnTo>
                  <a:pt x="10876" y="24441"/>
                </a:lnTo>
                <a:lnTo>
                  <a:pt x="11832" y="23485"/>
                </a:lnTo>
                <a:close/>
                <a:moveTo>
                  <a:pt x="3526" y="1"/>
                </a:moveTo>
                <a:lnTo>
                  <a:pt x="3586" y="61"/>
                </a:lnTo>
                <a:lnTo>
                  <a:pt x="3586" y="120"/>
                </a:lnTo>
                <a:lnTo>
                  <a:pt x="3586" y="479"/>
                </a:lnTo>
                <a:lnTo>
                  <a:pt x="3466" y="897"/>
                </a:lnTo>
                <a:lnTo>
                  <a:pt x="3287" y="1375"/>
                </a:lnTo>
                <a:lnTo>
                  <a:pt x="2809" y="2391"/>
                </a:lnTo>
                <a:lnTo>
                  <a:pt x="2570" y="2989"/>
                </a:lnTo>
                <a:lnTo>
                  <a:pt x="1853" y="4841"/>
                </a:lnTo>
                <a:lnTo>
                  <a:pt x="1315" y="6813"/>
                </a:lnTo>
                <a:lnTo>
                  <a:pt x="956" y="8247"/>
                </a:lnTo>
                <a:lnTo>
                  <a:pt x="658" y="9681"/>
                </a:lnTo>
                <a:lnTo>
                  <a:pt x="419" y="11115"/>
                </a:lnTo>
                <a:lnTo>
                  <a:pt x="239" y="12609"/>
                </a:lnTo>
                <a:lnTo>
                  <a:pt x="60" y="14521"/>
                </a:lnTo>
                <a:lnTo>
                  <a:pt x="0" y="15478"/>
                </a:lnTo>
                <a:lnTo>
                  <a:pt x="60" y="16434"/>
                </a:lnTo>
                <a:lnTo>
                  <a:pt x="120" y="17330"/>
                </a:lnTo>
                <a:lnTo>
                  <a:pt x="180" y="18226"/>
                </a:lnTo>
                <a:lnTo>
                  <a:pt x="359" y="19063"/>
                </a:lnTo>
                <a:lnTo>
                  <a:pt x="538" y="19899"/>
                </a:lnTo>
                <a:lnTo>
                  <a:pt x="777" y="20736"/>
                </a:lnTo>
                <a:lnTo>
                  <a:pt x="1076" y="21573"/>
                </a:lnTo>
                <a:lnTo>
                  <a:pt x="1375" y="22409"/>
                </a:lnTo>
                <a:lnTo>
                  <a:pt x="1793" y="23246"/>
                </a:lnTo>
                <a:lnTo>
                  <a:pt x="2211" y="24023"/>
                </a:lnTo>
                <a:lnTo>
                  <a:pt x="2689" y="24799"/>
                </a:lnTo>
                <a:lnTo>
                  <a:pt x="3227" y="25636"/>
                </a:lnTo>
                <a:lnTo>
                  <a:pt x="3825" y="26413"/>
                </a:lnTo>
                <a:lnTo>
                  <a:pt x="5020" y="27847"/>
                </a:lnTo>
                <a:lnTo>
                  <a:pt x="6215" y="29221"/>
                </a:lnTo>
                <a:lnTo>
                  <a:pt x="7529" y="30596"/>
                </a:lnTo>
                <a:lnTo>
                  <a:pt x="8187" y="31193"/>
                </a:lnTo>
                <a:lnTo>
                  <a:pt x="8904" y="31850"/>
                </a:lnTo>
                <a:lnTo>
                  <a:pt x="9083" y="32030"/>
                </a:lnTo>
                <a:lnTo>
                  <a:pt x="9382" y="32329"/>
                </a:lnTo>
                <a:lnTo>
                  <a:pt x="9621" y="32627"/>
                </a:lnTo>
                <a:lnTo>
                  <a:pt x="9800" y="32807"/>
                </a:lnTo>
                <a:lnTo>
                  <a:pt x="10099" y="32926"/>
                </a:lnTo>
                <a:lnTo>
                  <a:pt x="10159" y="32926"/>
                </a:lnTo>
                <a:lnTo>
                  <a:pt x="10278" y="32807"/>
                </a:lnTo>
                <a:lnTo>
                  <a:pt x="10577" y="32687"/>
                </a:lnTo>
                <a:lnTo>
                  <a:pt x="10876" y="32627"/>
                </a:lnTo>
                <a:lnTo>
                  <a:pt x="11115" y="32508"/>
                </a:lnTo>
                <a:lnTo>
                  <a:pt x="11294" y="32329"/>
                </a:lnTo>
                <a:lnTo>
                  <a:pt x="11414" y="32149"/>
                </a:lnTo>
                <a:lnTo>
                  <a:pt x="11593" y="31671"/>
                </a:lnTo>
                <a:lnTo>
                  <a:pt x="11772" y="30954"/>
                </a:lnTo>
                <a:lnTo>
                  <a:pt x="12190" y="28982"/>
                </a:lnTo>
                <a:lnTo>
                  <a:pt x="12549" y="26951"/>
                </a:lnTo>
                <a:lnTo>
                  <a:pt x="12728" y="24919"/>
                </a:lnTo>
                <a:lnTo>
                  <a:pt x="12848" y="22887"/>
                </a:lnTo>
                <a:lnTo>
                  <a:pt x="12788" y="20856"/>
                </a:lnTo>
                <a:lnTo>
                  <a:pt x="12609" y="18824"/>
                </a:lnTo>
                <a:lnTo>
                  <a:pt x="12310" y="16792"/>
                </a:lnTo>
                <a:lnTo>
                  <a:pt x="11892" y="14820"/>
                </a:lnTo>
                <a:lnTo>
                  <a:pt x="11354" y="12669"/>
                </a:lnTo>
                <a:lnTo>
                  <a:pt x="10995" y="11593"/>
                </a:lnTo>
                <a:lnTo>
                  <a:pt x="10637" y="10578"/>
                </a:lnTo>
                <a:lnTo>
                  <a:pt x="10218" y="9562"/>
                </a:lnTo>
                <a:lnTo>
                  <a:pt x="9800" y="8546"/>
                </a:lnTo>
                <a:lnTo>
                  <a:pt x="9322" y="7530"/>
                </a:lnTo>
                <a:lnTo>
                  <a:pt x="8784" y="6514"/>
                </a:lnTo>
                <a:lnTo>
                  <a:pt x="7828" y="4781"/>
                </a:lnTo>
                <a:lnTo>
                  <a:pt x="7231" y="3766"/>
                </a:lnTo>
                <a:lnTo>
                  <a:pt x="6633" y="2809"/>
                </a:lnTo>
                <a:lnTo>
                  <a:pt x="5916" y="1853"/>
                </a:lnTo>
                <a:lnTo>
                  <a:pt x="5139" y="1077"/>
                </a:lnTo>
                <a:lnTo>
                  <a:pt x="4781" y="718"/>
                </a:lnTo>
                <a:lnTo>
                  <a:pt x="4362" y="419"/>
                </a:lnTo>
                <a:lnTo>
                  <a:pt x="3944" y="180"/>
                </a:lnTo>
                <a:lnTo>
                  <a:pt x="3526"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5" name="Google Shape;145;p5"/>
          <p:cNvSpPr/>
          <p:nvPr/>
        </p:nvSpPr>
        <p:spPr>
          <a:xfrm>
            <a:off x="9263883" y="-87894"/>
            <a:ext cx="610605" cy="466423"/>
          </a:xfrm>
          <a:custGeom>
            <a:avLst/>
            <a:gdLst/>
            <a:ahLst/>
            <a:cxnLst/>
            <a:rect l="l" t="t" r="r" b="b"/>
            <a:pathLst>
              <a:path w="20497" h="15657" extrusionOk="0">
                <a:moveTo>
                  <a:pt x="5199" y="1793"/>
                </a:moveTo>
                <a:lnTo>
                  <a:pt x="3944" y="1853"/>
                </a:lnTo>
                <a:lnTo>
                  <a:pt x="3347" y="1912"/>
                </a:lnTo>
                <a:lnTo>
                  <a:pt x="2809" y="2032"/>
                </a:lnTo>
                <a:lnTo>
                  <a:pt x="2451" y="2152"/>
                </a:lnTo>
                <a:lnTo>
                  <a:pt x="2331" y="2271"/>
                </a:lnTo>
                <a:lnTo>
                  <a:pt x="2271" y="2391"/>
                </a:lnTo>
                <a:lnTo>
                  <a:pt x="2331" y="2510"/>
                </a:lnTo>
                <a:lnTo>
                  <a:pt x="2510" y="2630"/>
                </a:lnTo>
                <a:lnTo>
                  <a:pt x="2690" y="2689"/>
                </a:lnTo>
                <a:lnTo>
                  <a:pt x="2929" y="2749"/>
                </a:lnTo>
                <a:lnTo>
                  <a:pt x="3586" y="2689"/>
                </a:lnTo>
                <a:lnTo>
                  <a:pt x="4303" y="2570"/>
                </a:lnTo>
                <a:lnTo>
                  <a:pt x="5020" y="2391"/>
                </a:lnTo>
                <a:lnTo>
                  <a:pt x="5558" y="2152"/>
                </a:lnTo>
                <a:lnTo>
                  <a:pt x="5916" y="1972"/>
                </a:lnTo>
                <a:lnTo>
                  <a:pt x="5916" y="1912"/>
                </a:lnTo>
                <a:lnTo>
                  <a:pt x="5916" y="1853"/>
                </a:lnTo>
                <a:lnTo>
                  <a:pt x="5618" y="1793"/>
                </a:lnTo>
                <a:close/>
                <a:moveTo>
                  <a:pt x="5618" y="777"/>
                </a:moveTo>
                <a:lnTo>
                  <a:pt x="6275" y="837"/>
                </a:lnTo>
                <a:lnTo>
                  <a:pt x="6872" y="1076"/>
                </a:lnTo>
                <a:lnTo>
                  <a:pt x="7111" y="1195"/>
                </a:lnTo>
                <a:lnTo>
                  <a:pt x="7350" y="1375"/>
                </a:lnTo>
                <a:lnTo>
                  <a:pt x="7590" y="1554"/>
                </a:lnTo>
                <a:lnTo>
                  <a:pt x="7769" y="1793"/>
                </a:lnTo>
                <a:lnTo>
                  <a:pt x="7888" y="2032"/>
                </a:lnTo>
                <a:lnTo>
                  <a:pt x="8008" y="2331"/>
                </a:lnTo>
                <a:lnTo>
                  <a:pt x="8127" y="2630"/>
                </a:lnTo>
                <a:lnTo>
                  <a:pt x="8127" y="2988"/>
                </a:lnTo>
                <a:lnTo>
                  <a:pt x="8127" y="3347"/>
                </a:lnTo>
                <a:lnTo>
                  <a:pt x="8068" y="3705"/>
                </a:lnTo>
                <a:lnTo>
                  <a:pt x="8008" y="4004"/>
                </a:lnTo>
                <a:lnTo>
                  <a:pt x="7888" y="4303"/>
                </a:lnTo>
                <a:lnTo>
                  <a:pt x="7590" y="4900"/>
                </a:lnTo>
                <a:lnTo>
                  <a:pt x="7171" y="5378"/>
                </a:lnTo>
                <a:lnTo>
                  <a:pt x="6633" y="5737"/>
                </a:lnTo>
                <a:lnTo>
                  <a:pt x="6096" y="6095"/>
                </a:lnTo>
                <a:lnTo>
                  <a:pt x="5438" y="6334"/>
                </a:lnTo>
                <a:lnTo>
                  <a:pt x="4841" y="6514"/>
                </a:lnTo>
                <a:lnTo>
                  <a:pt x="4183" y="6573"/>
                </a:lnTo>
                <a:lnTo>
                  <a:pt x="3526" y="6514"/>
                </a:lnTo>
                <a:lnTo>
                  <a:pt x="2869" y="6394"/>
                </a:lnTo>
                <a:lnTo>
                  <a:pt x="2331" y="6215"/>
                </a:lnTo>
                <a:lnTo>
                  <a:pt x="1853" y="5856"/>
                </a:lnTo>
                <a:lnTo>
                  <a:pt x="1614" y="5677"/>
                </a:lnTo>
                <a:lnTo>
                  <a:pt x="1435" y="5438"/>
                </a:lnTo>
                <a:lnTo>
                  <a:pt x="1255" y="5199"/>
                </a:lnTo>
                <a:lnTo>
                  <a:pt x="1076" y="4900"/>
                </a:lnTo>
                <a:lnTo>
                  <a:pt x="1016" y="4601"/>
                </a:lnTo>
                <a:lnTo>
                  <a:pt x="897" y="4243"/>
                </a:lnTo>
                <a:lnTo>
                  <a:pt x="897" y="3944"/>
                </a:lnTo>
                <a:lnTo>
                  <a:pt x="897" y="3645"/>
                </a:lnTo>
                <a:lnTo>
                  <a:pt x="957" y="3347"/>
                </a:lnTo>
                <a:lnTo>
                  <a:pt x="1016" y="3048"/>
                </a:lnTo>
                <a:lnTo>
                  <a:pt x="1196" y="2749"/>
                </a:lnTo>
                <a:lnTo>
                  <a:pt x="1375" y="2510"/>
                </a:lnTo>
                <a:lnTo>
                  <a:pt x="1793" y="2032"/>
                </a:lnTo>
                <a:lnTo>
                  <a:pt x="2271" y="1614"/>
                </a:lnTo>
                <a:lnTo>
                  <a:pt x="2929" y="1315"/>
                </a:lnTo>
                <a:lnTo>
                  <a:pt x="3586" y="1016"/>
                </a:lnTo>
                <a:lnTo>
                  <a:pt x="4243" y="837"/>
                </a:lnTo>
                <a:lnTo>
                  <a:pt x="4960" y="777"/>
                </a:lnTo>
                <a:close/>
                <a:moveTo>
                  <a:pt x="4721" y="0"/>
                </a:moveTo>
                <a:lnTo>
                  <a:pt x="4243" y="60"/>
                </a:lnTo>
                <a:lnTo>
                  <a:pt x="3885" y="120"/>
                </a:lnTo>
                <a:lnTo>
                  <a:pt x="3765" y="180"/>
                </a:lnTo>
                <a:lnTo>
                  <a:pt x="3705" y="299"/>
                </a:lnTo>
                <a:lnTo>
                  <a:pt x="3765" y="359"/>
                </a:lnTo>
                <a:lnTo>
                  <a:pt x="3825" y="478"/>
                </a:lnTo>
                <a:lnTo>
                  <a:pt x="3227" y="598"/>
                </a:lnTo>
                <a:lnTo>
                  <a:pt x="2570" y="777"/>
                </a:lnTo>
                <a:lnTo>
                  <a:pt x="2032" y="1016"/>
                </a:lnTo>
                <a:lnTo>
                  <a:pt x="1554" y="1315"/>
                </a:lnTo>
                <a:lnTo>
                  <a:pt x="1076" y="1733"/>
                </a:lnTo>
                <a:lnTo>
                  <a:pt x="718" y="2152"/>
                </a:lnTo>
                <a:lnTo>
                  <a:pt x="419" y="2630"/>
                </a:lnTo>
                <a:lnTo>
                  <a:pt x="180" y="3108"/>
                </a:lnTo>
                <a:lnTo>
                  <a:pt x="60" y="3645"/>
                </a:lnTo>
                <a:lnTo>
                  <a:pt x="1" y="4123"/>
                </a:lnTo>
                <a:lnTo>
                  <a:pt x="60" y="4661"/>
                </a:lnTo>
                <a:lnTo>
                  <a:pt x="180" y="5139"/>
                </a:lnTo>
                <a:lnTo>
                  <a:pt x="479" y="5617"/>
                </a:lnTo>
                <a:lnTo>
                  <a:pt x="837" y="6095"/>
                </a:lnTo>
                <a:lnTo>
                  <a:pt x="1375" y="6454"/>
                </a:lnTo>
                <a:lnTo>
                  <a:pt x="1973" y="6812"/>
                </a:lnTo>
                <a:lnTo>
                  <a:pt x="2570" y="7051"/>
                </a:lnTo>
                <a:lnTo>
                  <a:pt x="3168" y="7171"/>
                </a:lnTo>
                <a:lnTo>
                  <a:pt x="3765" y="7290"/>
                </a:lnTo>
                <a:lnTo>
                  <a:pt x="4901" y="7290"/>
                </a:lnTo>
                <a:lnTo>
                  <a:pt x="5438" y="7171"/>
                </a:lnTo>
                <a:lnTo>
                  <a:pt x="5976" y="6992"/>
                </a:lnTo>
                <a:lnTo>
                  <a:pt x="6514" y="6753"/>
                </a:lnTo>
                <a:lnTo>
                  <a:pt x="6992" y="6514"/>
                </a:lnTo>
                <a:lnTo>
                  <a:pt x="7410" y="6155"/>
                </a:lnTo>
                <a:lnTo>
                  <a:pt x="7829" y="5797"/>
                </a:lnTo>
                <a:lnTo>
                  <a:pt x="8127" y="5319"/>
                </a:lnTo>
                <a:lnTo>
                  <a:pt x="8426" y="4840"/>
                </a:lnTo>
                <a:lnTo>
                  <a:pt x="8605" y="4303"/>
                </a:lnTo>
                <a:lnTo>
                  <a:pt x="8725" y="3645"/>
                </a:lnTo>
                <a:lnTo>
                  <a:pt x="8785" y="3048"/>
                </a:lnTo>
                <a:lnTo>
                  <a:pt x="8785" y="2450"/>
                </a:lnTo>
                <a:lnTo>
                  <a:pt x="8665" y="1912"/>
                </a:lnTo>
                <a:lnTo>
                  <a:pt x="8426" y="1434"/>
                </a:lnTo>
                <a:lnTo>
                  <a:pt x="8127" y="1016"/>
                </a:lnTo>
                <a:lnTo>
                  <a:pt x="7769" y="717"/>
                </a:lnTo>
                <a:lnTo>
                  <a:pt x="7350" y="419"/>
                </a:lnTo>
                <a:lnTo>
                  <a:pt x="6872" y="180"/>
                </a:lnTo>
                <a:lnTo>
                  <a:pt x="6335" y="60"/>
                </a:lnTo>
                <a:lnTo>
                  <a:pt x="5737" y="0"/>
                </a:lnTo>
                <a:close/>
                <a:moveTo>
                  <a:pt x="16553" y="7290"/>
                </a:moveTo>
                <a:lnTo>
                  <a:pt x="16254" y="7410"/>
                </a:lnTo>
                <a:lnTo>
                  <a:pt x="16075" y="7470"/>
                </a:lnTo>
                <a:lnTo>
                  <a:pt x="15895" y="7649"/>
                </a:lnTo>
                <a:lnTo>
                  <a:pt x="15776" y="7768"/>
                </a:lnTo>
                <a:lnTo>
                  <a:pt x="15716" y="7948"/>
                </a:lnTo>
                <a:lnTo>
                  <a:pt x="15716" y="8127"/>
                </a:lnTo>
                <a:lnTo>
                  <a:pt x="15776" y="8366"/>
                </a:lnTo>
                <a:lnTo>
                  <a:pt x="15836" y="8545"/>
                </a:lnTo>
                <a:lnTo>
                  <a:pt x="16015" y="8904"/>
                </a:lnTo>
                <a:lnTo>
                  <a:pt x="16374" y="9203"/>
                </a:lnTo>
                <a:lnTo>
                  <a:pt x="16613" y="9322"/>
                </a:lnTo>
                <a:lnTo>
                  <a:pt x="16792" y="9442"/>
                </a:lnTo>
                <a:lnTo>
                  <a:pt x="17031" y="9442"/>
                </a:lnTo>
                <a:lnTo>
                  <a:pt x="17270" y="9501"/>
                </a:lnTo>
                <a:lnTo>
                  <a:pt x="17628" y="9442"/>
                </a:lnTo>
                <a:lnTo>
                  <a:pt x="17867" y="9322"/>
                </a:lnTo>
                <a:lnTo>
                  <a:pt x="18047" y="9203"/>
                </a:lnTo>
                <a:lnTo>
                  <a:pt x="18166" y="9083"/>
                </a:lnTo>
                <a:lnTo>
                  <a:pt x="18226" y="8904"/>
                </a:lnTo>
                <a:lnTo>
                  <a:pt x="18226" y="8665"/>
                </a:lnTo>
                <a:lnTo>
                  <a:pt x="18166" y="8486"/>
                </a:lnTo>
                <a:lnTo>
                  <a:pt x="18106" y="8247"/>
                </a:lnTo>
                <a:lnTo>
                  <a:pt x="17808" y="7888"/>
                </a:lnTo>
                <a:lnTo>
                  <a:pt x="17449" y="7529"/>
                </a:lnTo>
                <a:lnTo>
                  <a:pt x="17210" y="7410"/>
                </a:lnTo>
                <a:lnTo>
                  <a:pt x="17031" y="7350"/>
                </a:lnTo>
                <a:lnTo>
                  <a:pt x="16792" y="7290"/>
                </a:lnTo>
                <a:close/>
                <a:moveTo>
                  <a:pt x="16374" y="6215"/>
                </a:moveTo>
                <a:lnTo>
                  <a:pt x="16732" y="6275"/>
                </a:lnTo>
                <a:lnTo>
                  <a:pt x="17031" y="6334"/>
                </a:lnTo>
                <a:lnTo>
                  <a:pt x="17748" y="6633"/>
                </a:lnTo>
                <a:lnTo>
                  <a:pt x="18345" y="6992"/>
                </a:lnTo>
                <a:lnTo>
                  <a:pt x="18943" y="7470"/>
                </a:lnTo>
                <a:lnTo>
                  <a:pt x="19421" y="8008"/>
                </a:lnTo>
                <a:lnTo>
                  <a:pt x="19600" y="8306"/>
                </a:lnTo>
                <a:lnTo>
                  <a:pt x="19720" y="8605"/>
                </a:lnTo>
                <a:lnTo>
                  <a:pt x="19839" y="8904"/>
                </a:lnTo>
                <a:lnTo>
                  <a:pt x="19899" y="9262"/>
                </a:lnTo>
                <a:lnTo>
                  <a:pt x="19959" y="9621"/>
                </a:lnTo>
                <a:lnTo>
                  <a:pt x="19899" y="9979"/>
                </a:lnTo>
                <a:lnTo>
                  <a:pt x="19839" y="10398"/>
                </a:lnTo>
                <a:lnTo>
                  <a:pt x="19720" y="10756"/>
                </a:lnTo>
                <a:lnTo>
                  <a:pt x="19541" y="11115"/>
                </a:lnTo>
                <a:lnTo>
                  <a:pt x="19361" y="11473"/>
                </a:lnTo>
                <a:lnTo>
                  <a:pt x="19122" y="11772"/>
                </a:lnTo>
                <a:lnTo>
                  <a:pt x="18883" y="12071"/>
                </a:lnTo>
                <a:lnTo>
                  <a:pt x="18584" y="12310"/>
                </a:lnTo>
                <a:lnTo>
                  <a:pt x="18286" y="12549"/>
                </a:lnTo>
                <a:lnTo>
                  <a:pt x="17628" y="12848"/>
                </a:lnTo>
                <a:lnTo>
                  <a:pt x="16911" y="13087"/>
                </a:lnTo>
                <a:lnTo>
                  <a:pt x="16194" y="13206"/>
                </a:lnTo>
                <a:lnTo>
                  <a:pt x="15417" y="13206"/>
                </a:lnTo>
                <a:lnTo>
                  <a:pt x="14700" y="13146"/>
                </a:lnTo>
                <a:lnTo>
                  <a:pt x="13983" y="12907"/>
                </a:lnTo>
                <a:lnTo>
                  <a:pt x="13386" y="12609"/>
                </a:lnTo>
                <a:lnTo>
                  <a:pt x="12848" y="12190"/>
                </a:lnTo>
                <a:lnTo>
                  <a:pt x="12609" y="11951"/>
                </a:lnTo>
                <a:lnTo>
                  <a:pt x="12430" y="11712"/>
                </a:lnTo>
                <a:lnTo>
                  <a:pt x="12250" y="11414"/>
                </a:lnTo>
                <a:lnTo>
                  <a:pt x="12131" y="11115"/>
                </a:lnTo>
                <a:lnTo>
                  <a:pt x="12011" y="10816"/>
                </a:lnTo>
                <a:lnTo>
                  <a:pt x="12011" y="10457"/>
                </a:lnTo>
                <a:lnTo>
                  <a:pt x="12011" y="10099"/>
                </a:lnTo>
                <a:lnTo>
                  <a:pt x="12011" y="9681"/>
                </a:lnTo>
                <a:lnTo>
                  <a:pt x="12131" y="9262"/>
                </a:lnTo>
                <a:lnTo>
                  <a:pt x="12250" y="8844"/>
                </a:lnTo>
                <a:lnTo>
                  <a:pt x="12430" y="8486"/>
                </a:lnTo>
                <a:lnTo>
                  <a:pt x="12609" y="8187"/>
                </a:lnTo>
                <a:lnTo>
                  <a:pt x="13087" y="7529"/>
                </a:lnTo>
                <a:lnTo>
                  <a:pt x="13625" y="7051"/>
                </a:lnTo>
                <a:lnTo>
                  <a:pt x="14282" y="6633"/>
                </a:lnTo>
                <a:lnTo>
                  <a:pt x="14939" y="6334"/>
                </a:lnTo>
                <a:lnTo>
                  <a:pt x="15656" y="6215"/>
                </a:lnTo>
                <a:close/>
                <a:moveTo>
                  <a:pt x="16433" y="5797"/>
                </a:moveTo>
                <a:lnTo>
                  <a:pt x="15477" y="5856"/>
                </a:lnTo>
                <a:lnTo>
                  <a:pt x="14641" y="6036"/>
                </a:lnTo>
                <a:lnTo>
                  <a:pt x="14222" y="6155"/>
                </a:lnTo>
                <a:lnTo>
                  <a:pt x="13804" y="6334"/>
                </a:lnTo>
                <a:lnTo>
                  <a:pt x="13446" y="6514"/>
                </a:lnTo>
                <a:lnTo>
                  <a:pt x="13087" y="6753"/>
                </a:lnTo>
                <a:lnTo>
                  <a:pt x="12728" y="7051"/>
                </a:lnTo>
                <a:lnTo>
                  <a:pt x="12430" y="7350"/>
                </a:lnTo>
                <a:lnTo>
                  <a:pt x="12131" y="7709"/>
                </a:lnTo>
                <a:lnTo>
                  <a:pt x="11892" y="8127"/>
                </a:lnTo>
                <a:lnTo>
                  <a:pt x="11713" y="8605"/>
                </a:lnTo>
                <a:lnTo>
                  <a:pt x="11533" y="9143"/>
                </a:lnTo>
                <a:lnTo>
                  <a:pt x="11414" y="9561"/>
                </a:lnTo>
                <a:lnTo>
                  <a:pt x="11354" y="9979"/>
                </a:lnTo>
                <a:lnTo>
                  <a:pt x="11354" y="10398"/>
                </a:lnTo>
                <a:lnTo>
                  <a:pt x="11414" y="10816"/>
                </a:lnTo>
                <a:lnTo>
                  <a:pt x="11533" y="11175"/>
                </a:lnTo>
                <a:lnTo>
                  <a:pt x="11653" y="11533"/>
                </a:lnTo>
                <a:lnTo>
                  <a:pt x="11832" y="11892"/>
                </a:lnTo>
                <a:lnTo>
                  <a:pt x="12011" y="12250"/>
                </a:lnTo>
                <a:lnTo>
                  <a:pt x="12250" y="12549"/>
                </a:lnTo>
                <a:lnTo>
                  <a:pt x="12549" y="12848"/>
                </a:lnTo>
                <a:lnTo>
                  <a:pt x="12848" y="13087"/>
                </a:lnTo>
                <a:lnTo>
                  <a:pt x="13147" y="13326"/>
                </a:lnTo>
                <a:lnTo>
                  <a:pt x="13505" y="13565"/>
                </a:lnTo>
                <a:lnTo>
                  <a:pt x="13924" y="13684"/>
                </a:lnTo>
                <a:lnTo>
                  <a:pt x="14282" y="13864"/>
                </a:lnTo>
                <a:lnTo>
                  <a:pt x="14700" y="13923"/>
                </a:lnTo>
                <a:lnTo>
                  <a:pt x="15537" y="13983"/>
                </a:lnTo>
                <a:lnTo>
                  <a:pt x="16374" y="13923"/>
                </a:lnTo>
                <a:lnTo>
                  <a:pt x="17210" y="13744"/>
                </a:lnTo>
                <a:lnTo>
                  <a:pt x="17987" y="13445"/>
                </a:lnTo>
                <a:lnTo>
                  <a:pt x="18704" y="13027"/>
                </a:lnTo>
                <a:lnTo>
                  <a:pt x="19302" y="12489"/>
                </a:lnTo>
                <a:lnTo>
                  <a:pt x="19600" y="12190"/>
                </a:lnTo>
                <a:lnTo>
                  <a:pt x="19839" y="11832"/>
                </a:lnTo>
                <a:lnTo>
                  <a:pt x="20078" y="11473"/>
                </a:lnTo>
                <a:lnTo>
                  <a:pt x="20258" y="11115"/>
                </a:lnTo>
                <a:lnTo>
                  <a:pt x="20377" y="10697"/>
                </a:lnTo>
                <a:lnTo>
                  <a:pt x="20497" y="10278"/>
                </a:lnTo>
                <a:lnTo>
                  <a:pt x="20497" y="9860"/>
                </a:lnTo>
                <a:lnTo>
                  <a:pt x="20497" y="9442"/>
                </a:lnTo>
                <a:lnTo>
                  <a:pt x="20497" y="8964"/>
                </a:lnTo>
                <a:lnTo>
                  <a:pt x="20377" y="8545"/>
                </a:lnTo>
                <a:lnTo>
                  <a:pt x="20258" y="8127"/>
                </a:lnTo>
                <a:lnTo>
                  <a:pt x="20078" y="7709"/>
                </a:lnTo>
                <a:lnTo>
                  <a:pt x="19839" y="7350"/>
                </a:lnTo>
                <a:lnTo>
                  <a:pt x="19600" y="6992"/>
                </a:lnTo>
                <a:lnTo>
                  <a:pt x="19302" y="6693"/>
                </a:lnTo>
                <a:lnTo>
                  <a:pt x="19003" y="6394"/>
                </a:lnTo>
                <a:lnTo>
                  <a:pt x="18644" y="6155"/>
                </a:lnTo>
                <a:lnTo>
                  <a:pt x="18226" y="5976"/>
                </a:lnTo>
                <a:lnTo>
                  <a:pt x="17808" y="5856"/>
                </a:lnTo>
                <a:lnTo>
                  <a:pt x="17389" y="5797"/>
                </a:lnTo>
                <a:close/>
                <a:moveTo>
                  <a:pt x="6693" y="10697"/>
                </a:moveTo>
                <a:lnTo>
                  <a:pt x="7111" y="10816"/>
                </a:lnTo>
                <a:lnTo>
                  <a:pt x="7410" y="11055"/>
                </a:lnTo>
                <a:lnTo>
                  <a:pt x="7709" y="11294"/>
                </a:lnTo>
                <a:lnTo>
                  <a:pt x="7888" y="11593"/>
                </a:lnTo>
                <a:lnTo>
                  <a:pt x="8068" y="11951"/>
                </a:lnTo>
                <a:lnTo>
                  <a:pt x="8187" y="12370"/>
                </a:lnTo>
                <a:lnTo>
                  <a:pt x="8187" y="12788"/>
                </a:lnTo>
                <a:lnTo>
                  <a:pt x="8187" y="13146"/>
                </a:lnTo>
                <a:lnTo>
                  <a:pt x="8127" y="13565"/>
                </a:lnTo>
                <a:lnTo>
                  <a:pt x="7948" y="13923"/>
                </a:lnTo>
                <a:lnTo>
                  <a:pt x="7769" y="14222"/>
                </a:lnTo>
                <a:lnTo>
                  <a:pt x="7470" y="14521"/>
                </a:lnTo>
                <a:lnTo>
                  <a:pt x="7111" y="14700"/>
                </a:lnTo>
                <a:lnTo>
                  <a:pt x="6633" y="14820"/>
                </a:lnTo>
                <a:lnTo>
                  <a:pt x="6155" y="14820"/>
                </a:lnTo>
                <a:lnTo>
                  <a:pt x="5677" y="14760"/>
                </a:lnTo>
                <a:lnTo>
                  <a:pt x="5259" y="14581"/>
                </a:lnTo>
                <a:lnTo>
                  <a:pt x="4901" y="14401"/>
                </a:lnTo>
                <a:lnTo>
                  <a:pt x="4602" y="14162"/>
                </a:lnTo>
                <a:lnTo>
                  <a:pt x="4422" y="13804"/>
                </a:lnTo>
                <a:lnTo>
                  <a:pt x="4243" y="13505"/>
                </a:lnTo>
                <a:lnTo>
                  <a:pt x="4183" y="13146"/>
                </a:lnTo>
                <a:lnTo>
                  <a:pt x="4183" y="12728"/>
                </a:lnTo>
                <a:lnTo>
                  <a:pt x="4243" y="12370"/>
                </a:lnTo>
                <a:lnTo>
                  <a:pt x="4363" y="12011"/>
                </a:lnTo>
                <a:lnTo>
                  <a:pt x="4542" y="11653"/>
                </a:lnTo>
                <a:lnTo>
                  <a:pt x="4781" y="11354"/>
                </a:lnTo>
                <a:lnTo>
                  <a:pt x="5080" y="11115"/>
                </a:lnTo>
                <a:lnTo>
                  <a:pt x="5438" y="10876"/>
                </a:lnTo>
                <a:lnTo>
                  <a:pt x="5797" y="10756"/>
                </a:lnTo>
                <a:lnTo>
                  <a:pt x="6275" y="10697"/>
                </a:lnTo>
                <a:close/>
                <a:moveTo>
                  <a:pt x="5916" y="9979"/>
                </a:moveTo>
                <a:lnTo>
                  <a:pt x="5618" y="10099"/>
                </a:lnTo>
                <a:lnTo>
                  <a:pt x="5020" y="10398"/>
                </a:lnTo>
                <a:lnTo>
                  <a:pt x="4602" y="10637"/>
                </a:lnTo>
                <a:lnTo>
                  <a:pt x="4183" y="11115"/>
                </a:lnTo>
                <a:lnTo>
                  <a:pt x="3825" y="11593"/>
                </a:lnTo>
                <a:lnTo>
                  <a:pt x="3586" y="12190"/>
                </a:lnTo>
                <a:lnTo>
                  <a:pt x="3466" y="12788"/>
                </a:lnTo>
                <a:lnTo>
                  <a:pt x="3466" y="13326"/>
                </a:lnTo>
                <a:lnTo>
                  <a:pt x="3586" y="13864"/>
                </a:lnTo>
                <a:lnTo>
                  <a:pt x="3825" y="14342"/>
                </a:lnTo>
                <a:lnTo>
                  <a:pt x="4124" y="14760"/>
                </a:lnTo>
                <a:lnTo>
                  <a:pt x="4542" y="15118"/>
                </a:lnTo>
                <a:lnTo>
                  <a:pt x="5020" y="15417"/>
                </a:lnTo>
                <a:lnTo>
                  <a:pt x="5498" y="15596"/>
                </a:lnTo>
                <a:lnTo>
                  <a:pt x="6096" y="15656"/>
                </a:lnTo>
                <a:lnTo>
                  <a:pt x="6693" y="15656"/>
                </a:lnTo>
                <a:lnTo>
                  <a:pt x="7231" y="15477"/>
                </a:lnTo>
                <a:lnTo>
                  <a:pt x="7709" y="15238"/>
                </a:lnTo>
                <a:lnTo>
                  <a:pt x="8127" y="14939"/>
                </a:lnTo>
                <a:lnTo>
                  <a:pt x="8486" y="14521"/>
                </a:lnTo>
                <a:lnTo>
                  <a:pt x="8725" y="14103"/>
                </a:lnTo>
                <a:lnTo>
                  <a:pt x="8844" y="13625"/>
                </a:lnTo>
                <a:lnTo>
                  <a:pt x="8964" y="13146"/>
                </a:lnTo>
                <a:lnTo>
                  <a:pt x="8964" y="12609"/>
                </a:lnTo>
                <a:lnTo>
                  <a:pt x="8904" y="12131"/>
                </a:lnTo>
                <a:lnTo>
                  <a:pt x="8725" y="11653"/>
                </a:lnTo>
                <a:lnTo>
                  <a:pt x="8486" y="11234"/>
                </a:lnTo>
                <a:lnTo>
                  <a:pt x="8127" y="10816"/>
                </a:lnTo>
                <a:lnTo>
                  <a:pt x="7709" y="10517"/>
                </a:lnTo>
                <a:lnTo>
                  <a:pt x="7171" y="10278"/>
                </a:lnTo>
                <a:lnTo>
                  <a:pt x="6574" y="10159"/>
                </a:lnTo>
                <a:lnTo>
                  <a:pt x="6514" y="10099"/>
                </a:lnTo>
                <a:lnTo>
                  <a:pt x="6454" y="9979"/>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6" name="Google Shape;146;p5"/>
          <p:cNvSpPr/>
          <p:nvPr/>
        </p:nvSpPr>
        <p:spPr>
          <a:xfrm rot="8224608">
            <a:off x="10478965" y="4204361"/>
            <a:ext cx="669324" cy="1028904"/>
          </a:xfrm>
          <a:custGeom>
            <a:avLst/>
            <a:gdLst/>
            <a:ahLst/>
            <a:cxnLst/>
            <a:rect l="l" t="t" r="r" b="b"/>
            <a:pathLst>
              <a:path w="22469" h="34540" extrusionOk="0">
                <a:moveTo>
                  <a:pt x="8785" y="1435"/>
                </a:moveTo>
                <a:lnTo>
                  <a:pt x="9083" y="1733"/>
                </a:lnTo>
                <a:lnTo>
                  <a:pt x="9382" y="2032"/>
                </a:lnTo>
                <a:lnTo>
                  <a:pt x="9860" y="2749"/>
                </a:lnTo>
                <a:lnTo>
                  <a:pt x="10278" y="3407"/>
                </a:lnTo>
                <a:lnTo>
                  <a:pt x="10816" y="4064"/>
                </a:lnTo>
                <a:lnTo>
                  <a:pt x="11354" y="4661"/>
                </a:lnTo>
                <a:lnTo>
                  <a:pt x="12011" y="5199"/>
                </a:lnTo>
                <a:lnTo>
                  <a:pt x="12669" y="5618"/>
                </a:lnTo>
                <a:lnTo>
                  <a:pt x="13386" y="6036"/>
                </a:lnTo>
                <a:lnTo>
                  <a:pt x="12489" y="5857"/>
                </a:lnTo>
                <a:lnTo>
                  <a:pt x="11653" y="5677"/>
                </a:lnTo>
                <a:lnTo>
                  <a:pt x="11294" y="5558"/>
                </a:lnTo>
                <a:lnTo>
                  <a:pt x="10936" y="5379"/>
                </a:lnTo>
                <a:lnTo>
                  <a:pt x="10637" y="5080"/>
                </a:lnTo>
                <a:lnTo>
                  <a:pt x="10278" y="4721"/>
                </a:lnTo>
                <a:lnTo>
                  <a:pt x="9800" y="3944"/>
                </a:lnTo>
                <a:lnTo>
                  <a:pt x="9322" y="3168"/>
                </a:lnTo>
                <a:lnTo>
                  <a:pt x="9024" y="2331"/>
                </a:lnTo>
                <a:lnTo>
                  <a:pt x="8785" y="1435"/>
                </a:lnTo>
                <a:close/>
                <a:moveTo>
                  <a:pt x="15656" y="1016"/>
                </a:moveTo>
                <a:lnTo>
                  <a:pt x="15597" y="2271"/>
                </a:lnTo>
                <a:lnTo>
                  <a:pt x="15477" y="3168"/>
                </a:lnTo>
                <a:lnTo>
                  <a:pt x="15358" y="4064"/>
                </a:lnTo>
                <a:lnTo>
                  <a:pt x="15119" y="4960"/>
                </a:lnTo>
                <a:lnTo>
                  <a:pt x="14999" y="5319"/>
                </a:lnTo>
                <a:lnTo>
                  <a:pt x="14820" y="5618"/>
                </a:lnTo>
                <a:lnTo>
                  <a:pt x="14641" y="5916"/>
                </a:lnTo>
                <a:lnTo>
                  <a:pt x="14402" y="6096"/>
                </a:lnTo>
                <a:lnTo>
                  <a:pt x="14163" y="6155"/>
                </a:lnTo>
                <a:lnTo>
                  <a:pt x="13924" y="6155"/>
                </a:lnTo>
                <a:lnTo>
                  <a:pt x="14043" y="6036"/>
                </a:lnTo>
                <a:lnTo>
                  <a:pt x="14163" y="5916"/>
                </a:lnTo>
                <a:lnTo>
                  <a:pt x="14222" y="5797"/>
                </a:lnTo>
                <a:lnTo>
                  <a:pt x="14222" y="5618"/>
                </a:lnTo>
                <a:lnTo>
                  <a:pt x="14103" y="4960"/>
                </a:lnTo>
                <a:lnTo>
                  <a:pt x="14103" y="4363"/>
                </a:lnTo>
                <a:lnTo>
                  <a:pt x="14163" y="3705"/>
                </a:lnTo>
                <a:lnTo>
                  <a:pt x="14282" y="3108"/>
                </a:lnTo>
                <a:lnTo>
                  <a:pt x="14521" y="2510"/>
                </a:lnTo>
                <a:lnTo>
                  <a:pt x="14820" y="1972"/>
                </a:lnTo>
                <a:lnTo>
                  <a:pt x="15238" y="1494"/>
                </a:lnTo>
                <a:lnTo>
                  <a:pt x="15656" y="1016"/>
                </a:lnTo>
                <a:close/>
                <a:moveTo>
                  <a:pt x="19062" y="5199"/>
                </a:moveTo>
                <a:lnTo>
                  <a:pt x="19122" y="5259"/>
                </a:lnTo>
                <a:lnTo>
                  <a:pt x="19062" y="5379"/>
                </a:lnTo>
                <a:lnTo>
                  <a:pt x="18644" y="5618"/>
                </a:lnTo>
                <a:lnTo>
                  <a:pt x="17927" y="5976"/>
                </a:lnTo>
                <a:lnTo>
                  <a:pt x="17389" y="6096"/>
                </a:lnTo>
                <a:lnTo>
                  <a:pt x="16911" y="6215"/>
                </a:lnTo>
                <a:lnTo>
                  <a:pt x="15836" y="6335"/>
                </a:lnTo>
                <a:lnTo>
                  <a:pt x="15836" y="6335"/>
                </a:lnTo>
                <a:lnTo>
                  <a:pt x="17210" y="5797"/>
                </a:lnTo>
                <a:lnTo>
                  <a:pt x="18584" y="5319"/>
                </a:lnTo>
                <a:lnTo>
                  <a:pt x="19062" y="5199"/>
                </a:lnTo>
                <a:close/>
                <a:moveTo>
                  <a:pt x="5080" y="9083"/>
                </a:moveTo>
                <a:lnTo>
                  <a:pt x="4900" y="9143"/>
                </a:lnTo>
                <a:lnTo>
                  <a:pt x="4542" y="9322"/>
                </a:lnTo>
                <a:lnTo>
                  <a:pt x="4183" y="9621"/>
                </a:lnTo>
                <a:lnTo>
                  <a:pt x="3944" y="9980"/>
                </a:lnTo>
                <a:lnTo>
                  <a:pt x="3705" y="10517"/>
                </a:lnTo>
                <a:lnTo>
                  <a:pt x="3646" y="10816"/>
                </a:lnTo>
                <a:lnTo>
                  <a:pt x="3586" y="11055"/>
                </a:lnTo>
                <a:lnTo>
                  <a:pt x="3586" y="11294"/>
                </a:lnTo>
                <a:lnTo>
                  <a:pt x="3646" y="11533"/>
                </a:lnTo>
                <a:lnTo>
                  <a:pt x="3825" y="11653"/>
                </a:lnTo>
                <a:lnTo>
                  <a:pt x="3944" y="11772"/>
                </a:lnTo>
                <a:lnTo>
                  <a:pt x="4183" y="11832"/>
                </a:lnTo>
                <a:lnTo>
                  <a:pt x="4363" y="11832"/>
                </a:lnTo>
                <a:lnTo>
                  <a:pt x="4482" y="11772"/>
                </a:lnTo>
                <a:lnTo>
                  <a:pt x="4661" y="11593"/>
                </a:lnTo>
                <a:lnTo>
                  <a:pt x="4721" y="11474"/>
                </a:lnTo>
                <a:lnTo>
                  <a:pt x="4721" y="11235"/>
                </a:lnTo>
                <a:lnTo>
                  <a:pt x="4781" y="10936"/>
                </a:lnTo>
                <a:lnTo>
                  <a:pt x="4841" y="10697"/>
                </a:lnTo>
                <a:lnTo>
                  <a:pt x="5020" y="10278"/>
                </a:lnTo>
                <a:lnTo>
                  <a:pt x="5259" y="9860"/>
                </a:lnTo>
                <a:lnTo>
                  <a:pt x="5319" y="9681"/>
                </a:lnTo>
                <a:lnTo>
                  <a:pt x="5319" y="9502"/>
                </a:lnTo>
                <a:lnTo>
                  <a:pt x="5319" y="9263"/>
                </a:lnTo>
                <a:lnTo>
                  <a:pt x="5199" y="9143"/>
                </a:lnTo>
                <a:lnTo>
                  <a:pt x="5080" y="9083"/>
                </a:lnTo>
                <a:close/>
                <a:moveTo>
                  <a:pt x="7769" y="10458"/>
                </a:moveTo>
                <a:lnTo>
                  <a:pt x="7649" y="10517"/>
                </a:lnTo>
                <a:lnTo>
                  <a:pt x="7530" y="10757"/>
                </a:lnTo>
                <a:lnTo>
                  <a:pt x="7350" y="11474"/>
                </a:lnTo>
                <a:lnTo>
                  <a:pt x="7291" y="11892"/>
                </a:lnTo>
                <a:lnTo>
                  <a:pt x="7291" y="12191"/>
                </a:lnTo>
                <a:lnTo>
                  <a:pt x="7350" y="12489"/>
                </a:lnTo>
                <a:lnTo>
                  <a:pt x="7410" y="12669"/>
                </a:lnTo>
                <a:lnTo>
                  <a:pt x="7649" y="12788"/>
                </a:lnTo>
                <a:lnTo>
                  <a:pt x="7828" y="12788"/>
                </a:lnTo>
                <a:lnTo>
                  <a:pt x="8008" y="12728"/>
                </a:lnTo>
                <a:lnTo>
                  <a:pt x="8067" y="12609"/>
                </a:lnTo>
                <a:lnTo>
                  <a:pt x="8187" y="12430"/>
                </a:lnTo>
                <a:lnTo>
                  <a:pt x="8187" y="12191"/>
                </a:lnTo>
                <a:lnTo>
                  <a:pt x="8187" y="11713"/>
                </a:lnTo>
                <a:lnTo>
                  <a:pt x="8067" y="11055"/>
                </a:lnTo>
                <a:lnTo>
                  <a:pt x="7948" y="10577"/>
                </a:lnTo>
                <a:lnTo>
                  <a:pt x="7828" y="10458"/>
                </a:lnTo>
                <a:close/>
                <a:moveTo>
                  <a:pt x="11832" y="10816"/>
                </a:moveTo>
                <a:lnTo>
                  <a:pt x="11713" y="10876"/>
                </a:lnTo>
                <a:lnTo>
                  <a:pt x="11593" y="10936"/>
                </a:lnTo>
                <a:lnTo>
                  <a:pt x="11354" y="11294"/>
                </a:lnTo>
                <a:lnTo>
                  <a:pt x="11115" y="11713"/>
                </a:lnTo>
                <a:lnTo>
                  <a:pt x="10995" y="12250"/>
                </a:lnTo>
                <a:lnTo>
                  <a:pt x="10936" y="12489"/>
                </a:lnTo>
                <a:lnTo>
                  <a:pt x="10936" y="12728"/>
                </a:lnTo>
                <a:lnTo>
                  <a:pt x="10995" y="12908"/>
                </a:lnTo>
                <a:lnTo>
                  <a:pt x="11115" y="13087"/>
                </a:lnTo>
                <a:lnTo>
                  <a:pt x="11235" y="13266"/>
                </a:lnTo>
                <a:lnTo>
                  <a:pt x="11414" y="13386"/>
                </a:lnTo>
                <a:lnTo>
                  <a:pt x="11772" y="13386"/>
                </a:lnTo>
                <a:lnTo>
                  <a:pt x="11892" y="13326"/>
                </a:lnTo>
                <a:lnTo>
                  <a:pt x="12011" y="13206"/>
                </a:lnTo>
                <a:lnTo>
                  <a:pt x="12131" y="12848"/>
                </a:lnTo>
                <a:lnTo>
                  <a:pt x="12191" y="12430"/>
                </a:lnTo>
                <a:lnTo>
                  <a:pt x="12191" y="11952"/>
                </a:lnTo>
                <a:lnTo>
                  <a:pt x="12191" y="11533"/>
                </a:lnTo>
                <a:lnTo>
                  <a:pt x="12071" y="11115"/>
                </a:lnTo>
                <a:lnTo>
                  <a:pt x="12011" y="10876"/>
                </a:lnTo>
                <a:lnTo>
                  <a:pt x="11892" y="10816"/>
                </a:lnTo>
                <a:close/>
                <a:moveTo>
                  <a:pt x="15597" y="10757"/>
                </a:moveTo>
                <a:lnTo>
                  <a:pt x="15537" y="10816"/>
                </a:lnTo>
                <a:lnTo>
                  <a:pt x="15477" y="10936"/>
                </a:lnTo>
                <a:lnTo>
                  <a:pt x="15358" y="11235"/>
                </a:lnTo>
                <a:lnTo>
                  <a:pt x="15358" y="11653"/>
                </a:lnTo>
                <a:lnTo>
                  <a:pt x="15417" y="12071"/>
                </a:lnTo>
                <a:lnTo>
                  <a:pt x="15537" y="12549"/>
                </a:lnTo>
                <a:lnTo>
                  <a:pt x="15716" y="12908"/>
                </a:lnTo>
                <a:lnTo>
                  <a:pt x="15895" y="13206"/>
                </a:lnTo>
                <a:lnTo>
                  <a:pt x="16015" y="13326"/>
                </a:lnTo>
                <a:lnTo>
                  <a:pt x="16075" y="13386"/>
                </a:lnTo>
                <a:lnTo>
                  <a:pt x="16314" y="13445"/>
                </a:lnTo>
                <a:lnTo>
                  <a:pt x="16493" y="13386"/>
                </a:lnTo>
                <a:lnTo>
                  <a:pt x="16553" y="13326"/>
                </a:lnTo>
                <a:lnTo>
                  <a:pt x="16612" y="13147"/>
                </a:lnTo>
                <a:lnTo>
                  <a:pt x="16612" y="12967"/>
                </a:lnTo>
                <a:lnTo>
                  <a:pt x="16553" y="12728"/>
                </a:lnTo>
                <a:lnTo>
                  <a:pt x="16433" y="12191"/>
                </a:lnTo>
                <a:lnTo>
                  <a:pt x="16194" y="11653"/>
                </a:lnTo>
                <a:lnTo>
                  <a:pt x="15955" y="11175"/>
                </a:lnTo>
                <a:lnTo>
                  <a:pt x="15716" y="10876"/>
                </a:lnTo>
                <a:lnTo>
                  <a:pt x="15597" y="10757"/>
                </a:lnTo>
                <a:close/>
                <a:moveTo>
                  <a:pt x="19481" y="11354"/>
                </a:moveTo>
                <a:lnTo>
                  <a:pt x="19301" y="11414"/>
                </a:lnTo>
                <a:lnTo>
                  <a:pt x="19182" y="11533"/>
                </a:lnTo>
                <a:lnTo>
                  <a:pt x="19122" y="11713"/>
                </a:lnTo>
                <a:lnTo>
                  <a:pt x="19062" y="11952"/>
                </a:lnTo>
                <a:lnTo>
                  <a:pt x="19003" y="12489"/>
                </a:lnTo>
                <a:lnTo>
                  <a:pt x="19062" y="13087"/>
                </a:lnTo>
                <a:lnTo>
                  <a:pt x="19182" y="13625"/>
                </a:lnTo>
                <a:lnTo>
                  <a:pt x="19361" y="14043"/>
                </a:lnTo>
                <a:lnTo>
                  <a:pt x="19481" y="14103"/>
                </a:lnTo>
                <a:lnTo>
                  <a:pt x="19600" y="14103"/>
                </a:lnTo>
                <a:lnTo>
                  <a:pt x="19720" y="14043"/>
                </a:lnTo>
                <a:lnTo>
                  <a:pt x="19839" y="13864"/>
                </a:lnTo>
                <a:lnTo>
                  <a:pt x="19899" y="13326"/>
                </a:lnTo>
                <a:lnTo>
                  <a:pt x="19899" y="12489"/>
                </a:lnTo>
                <a:lnTo>
                  <a:pt x="19839" y="12071"/>
                </a:lnTo>
                <a:lnTo>
                  <a:pt x="19780" y="11713"/>
                </a:lnTo>
                <a:lnTo>
                  <a:pt x="19660" y="11474"/>
                </a:lnTo>
                <a:lnTo>
                  <a:pt x="19600" y="11414"/>
                </a:lnTo>
                <a:lnTo>
                  <a:pt x="19481" y="11354"/>
                </a:lnTo>
                <a:close/>
                <a:moveTo>
                  <a:pt x="5319" y="13565"/>
                </a:moveTo>
                <a:lnTo>
                  <a:pt x="5199" y="13685"/>
                </a:lnTo>
                <a:lnTo>
                  <a:pt x="5020" y="13864"/>
                </a:lnTo>
                <a:lnTo>
                  <a:pt x="4721" y="14222"/>
                </a:lnTo>
                <a:lnTo>
                  <a:pt x="4542" y="14461"/>
                </a:lnTo>
                <a:lnTo>
                  <a:pt x="4422" y="14820"/>
                </a:lnTo>
                <a:lnTo>
                  <a:pt x="4363" y="15298"/>
                </a:lnTo>
                <a:lnTo>
                  <a:pt x="4303" y="15776"/>
                </a:lnTo>
                <a:lnTo>
                  <a:pt x="4363" y="16015"/>
                </a:lnTo>
                <a:lnTo>
                  <a:pt x="4482" y="16134"/>
                </a:lnTo>
                <a:lnTo>
                  <a:pt x="4661" y="16314"/>
                </a:lnTo>
                <a:lnTo>
                  <a:pt x="4781" y="16433"/>
                </a:lnTo>
                <a:lnTo>
                  <a:pt x="4960" y="16433"/>
                </a:lnTo>
                <a:lnTo>
                  <a:pt x="5080" y="16374"/>
                </a:lnTo>
                <a:lnTo>
                  <a:pt x="5139" y="16194"/>
                </a:lnTo>
                <a:lnTo>
                  <a:pt x="5259" y="16015"/>
                </a:lnTo>
                <a:lnTo>
                  <a:pt x="5378" y="15537"/>
                </a:lnTo>
                <a:lnTo>
                  <a:pt x="5438" y="14999"/>
                </a:lnTo>
                <a:lnTo>
                  <a:pt x="5498" y="14402"/>
                </a:lnTo>
                <a:lnTo>
                  <a:pt x="5498" y="13685"/>
                </a:lnTo>
                <a:lnTo>
                  <a:pt x="5438" y="13565"/>
                </a:lnTo>
                <a:close/>
                <a:moveTo>
                  <a:pt x="9382" y="13983"/>
                </a:moveTo>
                <a:lnTo>
                  <a:pt x="9263" y="14043"/>
                </a:lnTo>
                <a:lnTo>
                  <a:pt x="9143" y="14282"/>
                </a:lnTo>
                <a:lnTo>
                  <a:pt x="9024" y="14641"/>
                </a:lnTo>
                <a:lnTo>
                  <a:pt x="8904" y="14999"/>
                </a:lnTo>
                <a:lnTo>
                  <a:pt x="8785" y="15836"/>
                </a:lnTo>
                <a:lnTo>
                  <a:pt x="8785" y="16314"/>
                </a:lnTo>
                <a:lnTo>
                  <a:pt x="8844" y="16433"/>
                </a:lnTo>
                <a:lnTo>
                  <a:pt x="8964" y="16613"/>
                </a:lnTo>
                <a:lnTo>
                  <a:pt x="9143" y="16792"/>
                </a:lnTo>
                <a:lnTo>
                  <a:pt x="9322" y="16911"/>
                </a:lnTo>
                <a:lnTo>
                  <a:pt x="9561" y="16911"/>
                </a:lnTo>
                <a:lnTo>
                  <a:pt x="9621" y="16732"/>
                </a:lnTo>
                <a:lnTo>
                  <a:pt x="9621" y="16493"/>
                </a:lnTo>
                <a:lnTo>
                  <a:pt x="9561" y="15178"/>
                </a:lnTo>
                <a:lnTo>
                  <a:pt x="9561" y="14342"/>
                </a:lnTo>
                <a:lnTo>
                  <a:pt x="9502" y="14103"/>
                </a:lnTo>
                <a:lnTo>
                  <a:pt x="9442" y="13983"/>
                </a:lnTo>
                <a:close/>
                <a:moveTo>
                  <a:pt x="14043" y="14700"/>
                </a:moveTo>
                <a:lnTo>
                  <a:pt x="13924" y="14820"/>
                </a:lnTo>
                <a:lnTo>
                  <a:pt x="13804" y="14999"/>
                </a:lnTo>
                <a:lnTo>
                  <a:pt x="13565" y="15656"/>
                </a:lnTo>
                <a:lnTo>
                  <a:pt x="13326" y="16314"/>
                </a:lnTo>
                <a:lnTo>
                  <a:pt x="13326" y="16553"/>
                </a:lnTo>
                <a:lnTo>
                  <a:pt x="13326" y="16732"/>
                </a:lnTo>
                <a:lnTo>
                  <a:pt x="13445" y="16971"/>
                </a:lnTo>
                <a:lnTo>
                  <a:pt x="13684" y="17210"/>
                </a:lnTo>
                <a:lnTo>
                  <a:pt x="13924" y="17210"/>
                </a:lnTo>
                <a:lnTo>
                  <a:pt x="14043" y="17091"/>
                </a:lnTo>
                <a:lnTo>
                  <a:pt x="14103" y="16852"/>
                </a:lnTo>
                <a:lnTo>
                  <a:pt x="14163" y="16433"/>
                </a:lnTo>
                <a:lnTo>
                  <a:pt x="14222" y="15716"/>
                </a:lnTo>
                <a:lnTo>
                  <a:pt x="14222" y="15059"/>
                </a:lnTo>
                <a:lnTo>
                  <a:pt x="14163" y="14820"/>
                </a:lnTo>
                <a:lnTo>
                  <a:pt x="14103" y="14760"/>
                </a:lnTo>
                <a:lnTo>
                  <a:pt x="14043" y="14700"/>
                </a:lnTo>
                <a:close/>
                <a:moveTo>
                  <a:pt x="17509" y="15119"/>
                </a:moveTo>
                <a:lnTo>
                  <a:pt x="17389" y="15716"/>
                </a:lnTo>
                <a:lnTo>
                  <a:pt x="17270" y="16254"/>
                </a:lnTo>
                <a:lnTo>
                  <a:pt x="17210" y="16852"/>
                </a:lnTo>
                <a:lnTo>
                  <a:pt x="17210" y="17330"/>
                </a:lnTo>
                <a:lnTo>
                  <a:pt x="17270" y="17748"/>
                </a:lnTo>
                <a:lnTo>
                  <a:pt x="17330" y="17867"/>
                </a:lnTo>
                <a:lnTo>
                  <a:pt x="17628" y="17867"/>
                </a:lnTo>
                <a:lnTo>
                  <a:pt x="17808" y="17748"/>
                </a:lnTo>
                <a:lnTo>
                  <a:pt x="17927" y="17628"/>
                </a:lnTo>
                <a:lnTo>
                  <a:pt x="18047" y="17449"/>
                </a:lnTo>
                <a:lnTo>
                  <a:pt x="18106" y="17330"/>
                </a:lnTo>
                <a:lnTo>
                  <a:pt x="18106" y="17150"/>
                </a:lnTo>
                <a:lnTo>
                  <a:pt x="18047" y="16732"/>
                </a:lnTo>
                <a:lnTo>
                  <a:pt x="17927" y="16374"/>
                </a:lnTo>
                <a:lnTo>
                  <a:pt x="17628" y="15656"/>
                </a:lnTo>
                <a:lnTo>
                  <a:pt x="17509" y="15358"/>
                </a:lnTo>
                <a:lnTo>
                  <a:pt x="17509" y="15119"/>
                </a:lnTo>
                <a:close/>
                <a:moveTo>
                  <a:pt x="21034" y="16194"/>
                </a:moveTo>
                <a:lnTo>
                  <a:pt x="20855" y="16254"/>
                </a:lnTo>
                <a:lnTo>
                  <a:pt x="20497" y="16433"/>
                </a:lnTo>
                <a:lnTo>
                  <a:pt x="20258" y="16732"/>
                </a:lnTo>
                <a:lnTo>
                  <a:pt x="20019" y="17210"/>
                </a:lnTo>
                <a:lnTo>
                  <a:pt x="19839" y="17688"/>
                </a:lnTo>
                <a:lnTo>
                  <a:pt x="19780" y="17867"/>
                </a:lnTo>
                <a:lnTo>
                  <a:pt x="19780" y="17987"/>
                </a:lnTo>
                <a:lnTo>
                  <a:pt x="19899" y="18226"/>
                </a:lnTo>
                <a:lnTo>
                  <a:pt x="20138" y="18405"/>
                </a:lnTo>
                <a:lnTo>
                  <a:pt x="20258" y="18465"/>
                </a:lnTo>
                <a:lnTo>
                  <a:pt x="20377" y="18465"/>
                </a:lnTo>
                <a:lnTo>
                  <a:pt x="20497" y="18345"/>
                </a:lnTo>
                <a:lnTo>
                  <a:pt x="20616" y="18166"/>
                </a:lnTo>
                <a:lnTo>
                  <a:pt x="20855" y="17449"/>
                </a:lnTo>
                <a:lnTo>
                  <a:pt x="21154" y="16672"/>
                </a:lnTo>
                <a:lnTo>
                  <a:pt x="21154" y="16374"/>
                </a:lnTo>
                <a:lnTo>
                  <a:pt x="21154" y="16314"/>
                </a:lnTo>
                <a:lnTo>
                  <a:pt x="21094" y="16254"/>
                </a:lnTo>
                <a:lnTo>
                  <a:pt x="21034" y="16194"/>
                </a:lnTo>
                <a:close/>
                <a:moveTo>
                  <a:pt x="2211" y="18644"/>
                </a:moveTo>
                <a:lnTo>
                  <a:pt x="2152" y="18704"/>
                </a:lnTo>
                <a:lnTo>
                  <a:pt x="2032" y="18764"/>
                </a:lnTo>
                <a:lnTo>
                  <a:pt x="1972" y="18943"/>
                </a:lnTo>
                <a:lnTo>
                  <a:pt x="1913" y="19122"/>
                </a:lnTo>
                <a:lnTo>
                  <a:pt x="1972" y="19361"/>
                </a:lnTo>
                <a:lnTo>
                  <a:pt x="2032" y="19600"/>
                </a:lnTo>
                <a:lnTo>
                  <a:pt x="2271" y="20078"/>
                </a:lnTo>
                <a:lnTo>
                  <a:pt x="2570" y="20377"/>
                </a:lnTo>
                <a:lnTo>
                  <a:pt x="2869" y="20556"/>
                </a:lnTo>
                <a:lnTo>
                  <a:pt x="3526" y="20556"/>
                </a:lnTo>
                <a:lnTo>
                  <a:pt x="3646" y="20497"/>
                </a:lnTo>
                <a:lnTo>
                  <a:pt x="3646" y="20317"/>
                </a:lnTo>
                <a:lnTo>
                  <a:pt x="3526" y="20138"/>
                </a:lnTo>
                <a:lnTo>
                  <a:pt x="3227" y="19720"/>
                </a:lnTo>
                <a:lnTo>
                  <a:pt x="2809" y="19122"/>
                </a:lnTo>
                <a:lnTo>
                  <a:pt x="2630" y="18883"/>
                </a:lnTo>
                <a:lnTo>
                  <a:pt x="2450" y="18704"/>
                </a:lnTo>
                <a:lnTo>
                  <a:pt x="2211" y="18644"/>
                </a:lnTo>
                <a:close/>
                <a:moveTo>
                  <a:pt x="11354" y="18525"/>
                </a:moveTo>
                <a:lnTo>
                  <a:pt x="11235" y="18644"/>
                </a:lnTo>
                <a:lnTo>
                  <a:pt x="11055" y="19182"/>
                </a:lnTo>
                <a:lnTo>
                  <a:pt x="10876" y="20138"/>
                </a:lnTo>
                <a:lnTo>
                  <a:pt x="10816" y="20616"/>
                </a:lnTo>
                <a:lnTo>
                  <a:pt x="10876" y="20915"/>
                </a:lnTo>
                <a:lnTo>
                  <a:pt x="10936" y="21034"/>
                </a:lnTo>
                <a:lnTo>
                  <a:pt x="11115" y="21034"/>
                </a:lnTo>
                <a:lnTo>
                  <a:pt x="11294" y="20915"/>
                </a:lnTo>
                <a:lnTo>
                  <a:pt x="11414" y="20795"/>
                </a:lnTo>
                <a:lnTo>
                  <a:pt x="11474" y="20616"/>
                </a:lnTo>
                <a:lnTo>
                  <a:pt x="11593" y="20138"/>
                </a:lnTo>
                <a:lnTo>
                  <a:pt x="11653" y="19660"/>
                </a:lnTo>
                <a:lnTo>
                  <a:pt x="11593" y="19302"/>
                </a:lnTo>
                <a:lnTo>
                  <a:pt x="11533" y="18764"/>
                </a:lnTo>
                <a:lnTo>
                  <a:pt x="11474" y="18644"/>
                </a:lnTo>
                <a:lnTo>
                  <a:pt x="11414" y="18525"/>
                </a:lnTo>
                <a:close/>
                <a:moveTo>
                  <a:pt x="6932" y="18166"/>
                </a:moveTo>
                <a:lnTo>
                  <a:pt x="6872" y="18226"/>
                </a:lnTo>
                <a:lnTo>
                  <a:pt x="6693" y="18345"/>
                </a:lnTo>
                <a:lnTo>
                  <a:pt x="6574" y="18584"/>
                </a:lnTo>
                <a:lnTo>
                  <a:pt x="6454" y="18883"/>
                </a:lnTo>
                <a:lnTo>
                  <a:pt x="6335" y="19541"/>
                </a:lnTo>
                <a:lnTo>
                  <a:pt x="6215" y="19959"/>
                </a:lnTo>
                <a:lnTo>
                  <a:pt x="6096" y="20616"/>
                </a:lnTo>
                <a:lnTo>
                  <a:pt x="6096" y="21034"/>
                </a:lnTo>
                <a:lnTo>
                  <a:pt x="6155" y="21333"/>
                </a:lnTo>
                <a:lnTo>
                  <a:pt x="6275" y="21393"/>
                </a:lnTo>
                <a:lnTo>
                  <a:pt x="6335" y="21453"/>
                </a:lnTo>
                <a:lnTo>
                  <a:pt x="6394" y="21453"/>
                </a:lnTo>
                <a:lnTo>
                  <a:pt x="6514" y="21393"/>
                </a:lnTo>
                <a:lnTo>
                  <a:pt x="6693" y="21094"/>
                </a:lnTo>
                <a:lnTo>
                  <a:pt x="6872" y="20676"/>
                </a:lnTo>
                <a:lnTo>
                  <a:pt x="7052" y="20078"/>
                </a:lnTo>
                <a:lnTo>
                  <a:pt x="7111" y="19660"/>
                </a:lnTo>
                <a:lnTo>
                  <a:pt x="7231" y="19062"/>
                </a:lnTo>
                <a:lnTo>
                  <a:pt x="7231" y="18704"/>
                </a:lnTo>
                <a:lnTo>
                  <a:pt x="7231" y="18465"/>
                </a:lnTo>
                <a:lnTo>
                  <a:pt x="7171" y="18286"/>
                </a:lnTo>
                <a:lnTo>
                  <a:pt x="7111" y="18226"/>
                </a:lnTo>
                <a:lnTo>
                  <a:pt x="6992" y="18166"/>
                </a:lnTo>
                <a:close/>
                <a:moveTo>
                  <a:pt x="16075" y="19062"/>
                </a:moveTo>
                <a:lnTo>
                  <a:pt x="15776" y="19421"/>
                </a:lnTo>
                <a:lnTo>
                  <a:pt x="15477" y="19780"/>
                </a:lnTo>
                <a:lnTo>
                  <a:pt x="15417" y="19839"/>
                </a:lnTo>
                <a:lnTo>
                  <a:pt x="15477" y="19720"/>
                </a:lnTo>
                <a:lnTo>
                  <a:pt x="15298" y="20019"/>
                </a:lnTo>
                <a:lnTo>
                  <a:pt x="15178" y="20497"/>
                </a:lnTo>
                <a:lnTo>
                  <a:pt x="15059" y="20975"/>
                </a:lnTo>
                <a:lnTo>
                  <a:pt x="15059" y="21214"/>
                </a:lnTo>
                <a:lnTo>
                  <a:pt x="15178" y="21333"/>
                </a:lnTo>
                <a:lnTo>
                  <a:pt x="15238" y="21453"/>
                </a:lnTo>
                <a:lnTo>
                  <a:pt x="15358" y="21453"/>
                </a:lnTo>
                <a:lnTo>
                  <a:pt x="15417" y="21393"/>
                </a:lnTo>
                <a:lnTo>
                  <a:pt x="15537" y="21333"/>
                </a:lnTo>
                <a:lnTo>
                  <a:pt x="15656" y="21034"/>
                </a:lnTo>
                <a:lnTo>
                  <a:pt x="15776" y="20616"/>
                </a:lnTo>
                <a:lnTo>
                  <a:pt x="15955" y="19720"/>
                </a:lnTo>
                <a:lnTo>
                  <a:pt x="16075" y="19242"/>
                </a:lnTo>
                <a:lnTo>
                  <a:pt x="16134" y="19062"/>
                </a:lnTo>
                <a:close/>
                <a:moveTo>
                  <a:pt x="19003" y="20258"/>
                </a:moveTo>
                <a:lnTo>
                  <a:pt x="19003" y="20377"/>
                </a:lnTo>
                <a:lnTo>
                  <a:pt x="18883" y="20616"/>
                </a:lnTo>
                <a:lnTo>
                  <a:pt x="18525" y="21393"/>
                </a:lnTo>
                <a:lnTo>
                  <a:pt x="18345" y="21811"/>
                </a:lnTo>
                <a:lnTo>
                  <a:pt x="18226" y="22170"/>
                </a:lnTo>
                <a:lnTo>
                  <a:pt x="18286" y="22469"/>
                </a:lnTo>
                <a:lnTo>
                  <a:pt x="18345" y="22588"/>
                </a:lnTo>
                <a:lnTo>
                  <a:pt x="18405" y="22648"/>
                </a:lnTo>
                <a:lnTo>
                  <a:pt x="18525" y="22708"/>
                </a:lnTo>
                <a:lnTo>
                  <a:pt x="18704" y="22648"/>
                </a:lnTo>
                <a:lnTo>
                  <a:pt x="18823" y="22588"/>
                </a:lnTo>
                <a:lnTo>
                  <a:pt x="18943" y="22469"/>
                </a:lnTo>
                <a:lnTo>
                  <a:pt x="19122" y="22110"/>
                </a:lnTo>
                <a:lnTo>
                  <a:pt x="19242" y="21751"/>
                </a:lnTo>
                <a:lnTo>
                  <a:pt x="19361" y="21273"/>
                </a:lnTo>
                <a:lnTo>
                  <a:pt x="19361" y="20855"/>
                </a:lnTo>
                <a:lnTo>
                  <a:pt x="19242" y="20497"/>
                </a:lnTo>
                <a:lnTo>
                  <a:pt x="19182" y="20377"/>
                </a:lnTo>
                <a:lnTo>
                  <a:pt x="19003" y="20258"/>
                </a:lnTo>
                <a:close/>
                <a:moveTo>
                  <a:pt x="8426" y="22827"/>
                </a:moveTo>
                <a:lnTo>
                  <a:pt x="8366" y="22887"/>
                </a:lnTo>
                <a:lnTo>
                  <a:pt x="8127" y="23006"/>
                </a:lnTo>
                <a:lnTo>
                  <a:pt x="7948" y="23305"/>
                </a:lnTo>
                <a:lnTo>
                  <a:pt x="7769" y="23664"/>
                </a:lnTo>
                <a:lnTo>
                  <a:pt x="7709" y="24082"/>
                </a:lnTo>
                <a:lnTo>
                  <a:pt x="7709" y="24261"/>
                </a:lnTo>
                <a:lnTo>
                  <a:pt x="7709" y="24440"/>
                </a:lnTo>
                <a:lnTo>
                  <a:pt x="7769" y="24620"/>
                </a:lnTo>
                <a:lnTo>
                  <a:pt x="7888" y="24799"/>
                </a:lnTo>
                <a:lnTo>
                  <a:pt x="8067" y="24918"/>
                </a:lnTo>
                <a:lnTo>
                  <a:pt x="8187" y="24978"/>
                </a:lnTo>
                <a:lnTo>
                  <a:pt x="8426" y="24978"/>
                </a:lnTo>
                <a:lnTo>
                  <a:pt x="8486" y="24918"/>
                </a:lnTo>
                <a:lnTo>
                  <a:pt x="8546" y="24799"/>
                </a:lnTo>
                <a:lnTo>
                  <a:pt x="8605" y="24440"/>
                </a:lnTo>
                <a:lnTo>
                  <a:pt x="8665" y="24082"/>
                </a:lnTo>
                <a:lnTo>
                  <a:pt x="8665" y="23664"/>
                </a:lnTo>
                <a:lnTo>
                  <a:pt x="8605" y="23066"/>
                </a:lnTo>
                <a:lnTo>
                  <a:pt x="8546" y="22947"/>
                </a:lnTo>
                <a:lnTo>
                  <a:pt x="8546" y="22887"/>
                </a:lnTo>
                <a:lnTo>
                  <a:pt x="8426" y="22827"/>
                </a:lnTo>
                <a:close/>
                <a:moveTo>
                  <a:pt x="13027" y="22708"/>
                </a:moveTo>
                <a:lnTo>
                  <a:pt x="12848" y="22887"/>
                </a:lnTo>
                <a:lnTo>
                  <a:pt x="12728" y="23066"/>
                </a:lnTo>
                <a:lnTo>
                  <a:pt x="12489" y="23604"/>
                </a:lnTo>
                <a:lnTo>
                  <a:pt x="12370" y="24142"/>
                </a:lnTo>
                <a:lnTo>
                  <a:pt x="12370" y="24381"/>
                </a:lnTo>
                <a:lnTo>
                  <a:pt x="12370" y="24620"/>
                </a:lnTo>
                <a:lnTo>
                  <a:pt x="12489" y="24918"/>
                </a:lnTo>
                <a:lnTo>
                  <a:pt x="12728" y="25337"/>
                </a:lnTo>
                <a:lnTo>
                  <a:pt x="12848" y="25456"/>
                </a:lnTo>
                <a:lnTo>
                  <a:pt x="12967" y="25516"/>
                </a:lnTo>
                <a:lnTo>
                  <a:pt x="13087" y="25456"/>
                </a:lnTo>
                <a:lnTo>
                  <a:pt x="13147" y="25217"/>
                </a:lnTo>
                <a:lnTo>
                  <a:pt x="13206" y="24739"/>
                </a:lnTo>
                <a:lnTo>
                  <a:pt x="13206" y="23843"/>
                </a:lnTo>
                <a:lnTo>
                  <a:pt x="13147" y="23006"/>
                </a:lnTo>
                <a:lnTo>
                  <a:pt x="13087" y="22767"/>
                </a:lnTo>
                <a:lnTo>
                  <a:pt x="13087" y="22708"/>
                </a:lnTo>
                <a:close/>
                <a:moveTo>
                  <a:pt x="3825" y="24261"/>
                </a:moveTo>
                <a:lnTo>
                  <a:pt x="3705" y="24381"/>
                </a:lnTo>
                <a:lnTo>
                  <a:pt x="3646" y="24560"/>
                </a:lnTo>
                <a:lnTo>
                  <a:pt x="3586" y="24799"/>
                </a:lnTo>
                <a:lnTo>
                  <a:pt x="3586" y="25098"/>
                </a:lnTo>
                <a:lnTo>
                  <a:pt x="3705" y="25456"/>
                </a:lnTo>
                <a:lnTo>
                  <a:pt x="3885" y="25695"/>
                </a:lnTo>
                <a:lnTo>
                  <a:pt x="4124" y="25934"/>
                </a:lnTo>
                <a:lnTo>
                  <a:pt x="4602" y="26114"/>
                </a:lnTo>
                <a:lnTo>
                  <a:pt x="4841" y="26114"/>
                </a:lnTo>
                <a:lnTo>
                  <a:pt x="4841" y="25994"/>
                </a:lnTo>
                <a:lnTo>
                  <a:pt x="4841" y="25934"/>
                </a:lnTo>
                <a:lnTo>
                  <a:pt x="4781" y="25636"/>
                </a:lnTo>
                <a:lnTo>
                  <a:pt x="4602" y="25277"/>
                </a:lnTo>
                <a:lnTo>
                  <a:pt x="4363" y="24918"/>
                </a:lnTo>
                <a:lnTo>
                  <a:pt x="3944" y="24381"/>
                </a:lnTo>
                <a:lnTo>
                  <a:pt x="3885" y="24321"/>
                </a:lnTo>
                <a:lnTo>
                  <a:pt x="3825" y="24261"/>
                </a:lnTo>
                <a:close/>
                <a:moveTo>
                  <a:pt x="17330" y="23723"/>
                </a:moveTo>
                <a:lnTo>
                  <a:pt x="17091" y="23843"/>
                </a:lnTo>
                <a:lnTo>
                  <a:pt x="16792" y="24082"/>
                </a:lnTo>
                <a:lnTo>
                  <a:pt x="16493" y="24440"/>
                </a:lnTo>
                <a:lnTo>
                  <a:pt x="16254" y="24859"/>
                </a:lnTo>
                <a:lnTo>
                  <a:pt x="16015" y="25277"/>
                </a:lnTo>
                <a:lnTo>
                  <a:pt x="15955" y="25636"/>
                </a:lnTo>
                <a:lnTo>
                  <a:pt x="15895" y="25815"/>
                </a:lnTo>
                <a:lnTo>
                  <a:pt x="15955" y="25994"/>
                </a:lnTo>
                <a:lnTo>
                  <a:pt x="16015" y="26114"/>
                </a:lnTo>
                <a:lnTo>
                  <a:pt x="16134" y="26173"/>
                </a:lnTo>
                <a:lnTo>
                  <a:pt x="16314" y="26293"/>
                </a:lnTo>
                <a:lnTo>
                  <a:pt x="16433" y="26293"/>
                </a:lnTo>
                <a:lnTo>
                  <a:pt x="16553" y="26173"/>
                </a:lnTo>
                <a:lnTo>
                  <a:pt x="16672" y="26054"/>
                </a:lnTo>
                <a:lnTo>
                  <a:pt x="16852" y="25695"/>
                </a:lnTo>
                <a:lnTo>
                  <a:pt x="16971" y="25217"/>
                </a:lnTo>
                <a:lnTo>
                  <a:pt x="17150" y="24201"/>
                </a:lnTo>
                <a:lnTo>
                  <a:pt x="17270" y="23843"/>
                </a:lnTo>
                <a:lnTo>
                  <a:pt x="17330" y="23723"/>
                </a:lnTo>
                <a:close/>
                <a:moveTo>
                  <a:pt x="10517" y="26771"/>
                </a:moveTo>
                <a:lnTo>
                  <a:pt x="10458" y="26831"/>
                </a:lnTo>
                <a:lnTo>
                  <a:pt x="10338" y="27010"/>
                </a:lnTo>
                <a:lnTo>
                  <a:pt x="10219" y="27607"/>
                </a:lnTo>
                <a:lnTo>
                  <a:pt x="10099" y="28384"/>
                </a:lnTo>
                <a:lnTo>
                  <a:pt x="10099" y="28683"/>
                </a:lnTo>
                <a:lnTo>
                  <a:pt x="10159" y="28922"/>
                </a:lnTo>
                <a:lnTo>
                  <a:pt x="10278" y="28982"/>
                </a:lnTo>
                <a:lnTo>
                  <a:pt x="10338" y="29042"/>
                </a:lnTo>
                <a:lnTo>
                  <a:pt x="10517" y="28982"/>
                </a:lnTo>
                <a:lnTo>
                  <a:pt x="10697" y="28922"/>
                </a:lnTo>
                <a:lnTo>
                  <a:pt x="10816" y="28803"/>
                </a:lnTo>
                <a:lnTo>
                  <a:pt x="10936" y="28683"/>
                </a:lnTo>
                <a:lnTo>
                  <a:pt x="11055" y="28325"/>
                </a:lnTo>
                <a:lnTo>
                  <a:pt x="11055" y="27906"/>
                </a:lnTo>
                <a:lnTo>
                  <a:pt x="11055" y="27607"/>
                </a:lnTo>
                <a:lnTo>
                  <a:pt x="10936" y="27309"/>
                </a:lnTo>
                <a:lnTo>
                  <a:pt x="10756" y="26950"/>
                </a:lnTo>
                <a:lnTo>
                  <a:pt x="10637" y="26771"/>
                </a:lnTo>
                <a:close/>
                <a:moveTo>
                  <a:pt x="14282" y="27368"/>
                </a:moveTo>
                <a:lnTo>
                  <a:pt x="14043" y="27428"/>
                </a:lnTo>
                <a:lnTo>
                  <a:pt x="13744" y="27667"/>
                </a:lnTo>
                <a:lnTo>
                  <a:pt x="13386" y="27966"/>
                </a:lnTo>
                <a:lnTo>
                  <a:pt x="13027" y="28325"/>
                </a:lnTo>
                <a:lnTo>
                  <a:pt x="12728" y="28683"/>
                </a:lnTo>
                <a:lnTo>
                  <a:pt x="12489" y="29101"/>
                </a:lnTo>
                <a:lnTo>
                  <a:pt x="12430" y="29281"/>
                </a:lnTo>
                <a:lnTo>
                  <a:pt x="12430" y="29460"/>
                </a:lnTo>
                <a:lnTo>
                  <a:pt x="12489" y="29579"/>
                </a:lnTo>
                <a:lnTo>
                  <a:pt x="12549" y="29699"/>
                </a:lnTo>
                <a:lnTo>
                  <a:pt x="12669" y="29759"/>
                </a:lnTo>
                <a:lnTo>
                  <a:pt x="12788" y="29759"/>
                </a:lnTo>
                <a:lnTo>
                  <a:pt x="12967" y="29699"/>
                </a:lnTo>
                <a:lnTo>
                  <a:pt x="13087" y="29579"/>
                </a:lnTo>
                <a:lnTo>
                  <a:pt x="13445" y="29221"/>
                </a:lnTo>
                <a:lnTo>
                  <a:pt x="13744" y="28743"/>
                </a:lnTo>
                <a:lnTo>
                  <a:pt x="13983" y="28265"/>
                </a:lnTo>
                <a:lnTo>
                  <a:pt x="14222" y="27787"/>
                </a:lnTo>
                <a:lnTo>
                  <a:pt x="14282" y="27488"/>
                </a:lnTo>
                <a:lnTo>
                  <a:pt x="14282" y="27368"/>
                </a:lnTo>
                <a:close/>
                <a:moveTo>
                  <a:pt x="6872" y="27249"/>
                </a:moveTo>
                <a:lnTo>
                  <a:pt x="6813" y="27309"/>
                </a:lnTo>
                <a:lnTo>
                  <a:pt x="6753" y="27548"/>
                </a:lnTo>
                <a:lnTo>
                  <a:pt x="6693" y="27906"/>
                </a:lnTo>
                <a:lnTo>
                  <a:pt x="6574" y="28384"/>
                </a:lnTo>
                <a:lnTo>
                  <a:pt x="6574" y="28862"/>
                </a:lnTo>
                <a:lnTo>
                  <a:pt x="6633" y="29281"/>
                </a:lnTo>
                <a:lnTo>
                  <a:pt x="6753" y="29639"/>
                </a:lnTo>
                <a:lnTo>
                  <a:pt x="6872" y="29818"/>
                </a:lnTo>
                <a:lnTo>
                  <a:pt x="6992" y="29878"/>
                </a:lnTo>
                <a:lnTo>
                  <a:pt x="7231" y="29938"/>
                </a:lnTo>
                <a:lnTo>
                  <a:pt x="7350" y="29938"/>
                </a:lnTo>
                <a:lnTo>
                  <a:pt x="7470" y="29878"/>
                </a:lnTo>
                <a:lnTo>
                  <a:pt x="7530" y="29759"/>
                </a:lnTo>
                <a:lnTo>
                  <a:pt x="7530" y="29400"/>
                </a:lnTo>
                <a:lnTo>
                  <a:pt x="7470" y="28862"/>
                </a:lnTo>
                <a:lnTo>
                  <a:pt x="7350" y="28325"/>
                </a:lnTo>
                <a:lnTo>
                  <a:pt x="7171" y="27847"/>
                </a:lnTo>
                <a:lnTo>
                  <a:pt x="6872" y="27249"/>
                </a:lnTo>
                <a:close/>
                <a:moveTo>
                  <a:pt x="9621" y="30715"/>
                </a:moveTo>
                <a:lnTo>
                  <a:pt x="9502" y="30775"/>
                </a:lnTo>
                <a:lnTo>
                  <a:pt x="9382" y="30894"/>
                </a:lnTo>
                <a:lnTo>
                  <a:pt x="9203" y="31133"/>
                </a:lnTo>
                <a:lnTo>
                  <a:pt x="9143" y="31551"/>
                </a:lnTo>
                <a:lnTo>
                  <a:pt x="9143" y="31731"/>
                </a:lnTo>
                <a:lnTo>
                  <a:pt x="9203" y="31850"/>
                </a:lnTo>
                <a:lnTo>
                  <a:pt x="9322" y="31970"/>
                </a:lnTo>
                <a:lnTo>
                  <a:pt x="9502" y="32029"/>
                </a:lnTo>
                <a:lnTo>
                  <a:pt x="9800" y="32029"/>
                </a:lnTo>
                <a:lnTo>
                  <a:pt x="9920" y="31910"/>
                </a:lnTo>
                <a:lnTo>
                  <a:pt x="9980" y="31790"/>
                </a:lnTo>
                <a:lnTo>
                  <a:pt x="10099" y="31551"/>
                </a:lnTo>
                <a:lnTo>
                  <a:pt x="10039" y="31253"/>
                </a:lnTo>
                <a:lnTo>
                  <a:pt x="9980" y="31014"/>
                </a:lnTo>
                <a:lnTo>
                  <a:pt x="9860" y="30775"/>
                </a:lnTo>
                <a:lnTo>
                  <a:pt x="9741" y="30775"/>
                </a:lnTo>
                <a:lnTo>
                  <a:pt x="9621" y="30715"/>
                </a:lnTo>
                <a:close/>
                <a:moveTo>
                  <a:pt x="9442" y="6275"/>
                </a:moveTo>
                <a:lnTo>
                  <a:pt x="9920" y="6335"/>
                </a:lnTo>
                <a:lnTo>
                  <a:pt x="10338" y="6454"/>
                </a:lnTo>
                <a:lnTo>
                  <a:pt x="10756" y="6633"/>
                </a:lnTo>
                <a:lnTo>
                  <a:pt x="11115" y="6813"/>
                </a:lnTo>
                <a:lnTo>
                  <a:pt x="11832" y="7231"/>
                </a:lnTo>
                <a:lnTo>
                  <a:pt x="12549" y="7649"/>
                </a:lnTo>
                <a:lnTo>
                  <a:pt x="12967" y="7829"/>
                </a:lnTo>
                <a:lnTo>
                  <a:pt x="13386" y="7888"/>
                </a:lnTo>
                <a:lnTo>
                  <a:pt x="13864" y="8008"/>
                </a:lnTo>
                <a:lnTo>
                  <a:pt x="14342" y="8008"/>
                </a:lnTo>
                <a:lnTo>
                  <a:pt x="15358" y="7948"/>
                </a:lnTo>
                <a:lnTo>
                  <a:pt x="16314" y="7888"/>
                </a:lnTo>
                <a:lnTo>
                  <a:pt x="17270" y="7829"/>
                </a:lnTo>
                <a:lnTo>
                  <a:pt x="17748" y="7769"/>
                </a:lnTo>
                <a:lnTo>
                  <a:pt x="18226" y="7829"/>
                </a:lnTo>
                <a:lnTo>
                  <a:pt x="18644" y="7888"/>
                </a:lnTo>
                <a:lnTo>
                  <a:pt x="19122" y="8008"/>
                </a:lnTo>
                <a:lnTo>
                  <a:pt x="19541" y="8187"/>
                </a:lnTo>
                <a:lnTo>
                  <a:pt x="19959" y="8426"/>
                </a:lnTo>
                <a:lnTo>
                  <a:pt x="20317" y="8785"/>
                </a:lnTo>
                <a:lnTo>
                  <a:pt x="20676" y="9203"/>
                </a:lnTo>
                <a:lnTo>
                  <a:pt x="20915" y="9561"/>
                </a:lnTo>
                <a:lnTo>
                  <a:pt x="21094" y="9920"/>
                </a:lnTo>
                <a:lnTo>
                  <a:pt x="21214" y="10338"/>
                </a:lnTo>
                <a:lnTo>
                  <a:pt x="21393" y="10757"/>
                </a:lnTo>
                <a:lnTo>
                  <a:pt x="21512" y="11593"/>
                </a:lnTo>
                <a:lnTo>
                  <a:pt x="21572" y="12489"/>
                </a:lnTo>
                <a:lnTo>
                  <a:pt x="21572" y="13445"/>
                </a:lnTo>
                <a:lnTo>
                  <a:pt x="21512" y="14342"/>
                </a:lnTo>
                <a:lnTo>
                  <a:pt x="21333" y="16015"/>
                </a:lnTo>
                <a:lnTo>
                  <a:pt x="21154" y="17031"/>
                </a:lnTo>
                <a:lnTo>
                  <a:pt x="20975" y="18106"/>
                </a:lnTo>
                <a:lnTo>
                  <a:pt x="20736" y="19122"/>
                </a:lnTo>
                <a:lnTo>
                  <a:pt x="20437" y="20138"/>
                </a:lnTo>
                <a:lnTo>
                  <a:pt x="20138" y="21154"/>
                </a:lnTo>
                <a:lnTo>
                  <a:pt x="19720" y="22110"/>
                </a:lnTo>
                <a:lnTo>
                  <a:pt x="19301" y="23066"/>
                </a:lnTo>
                <a:lnTo>
                  <a:pt x="18883" y="24022"/>
                </a:lnTo>
                <a:lnTo>
                  <a:pt x="18345" y="24978"/>
                </a:lnTo>
                <a:lnTo>
                  <a:pt x="17808" y="25875"/>
                </a:lnTo>
                <a:lnTo>
                  <a:pt x="17210" y="26711"/>
                </a:lnTo>
                <a:lnTo>
                  <a:pt x="16612" y="27607"/>
                </a:lnTo>
                <a:lnTo>
                  <a:pt x="15955" y="28384"/>
                </a:lnTo>
                <a:lnTo>
                  <a:pt x="15238" y="29161"/>
                </a:lnTo>
                <a:lnTo>
                  <a:pt x="14461" y="29938"/>
                </a:lnTo>
                <a:lnTo>
                  <a:pt x="13744" y="30655"/>
                </a:lnTo>
                <a:lnTo>
                  <a:pt x="13087" y="31253"/>
                </a:lnTo>
                <a:lnTo>
                  <a:pt x="12310" y="31850"/>
                </a:lnTo>
                <a:lnTo>
                  <a:pt x="11533" y="32388"/>
                </a:lnTo>
                <a:lnTo>
                  <a:pt x="10697" y="32866"/>
                </a:lnTo>
                <a:lnTo>
                  <a:pt x="10219" y="33045"/>
                </a:lnTo>
                <a:lnTo>
                  <a:pt x="9800" y="33165"/>
                </a:lnTo>
                <a:lnTo>
                  <a:pt x="9382" y="33284"/>
                </a:lnTo>
                <a:lnTo>
                  <a:pt x="8486" y="33284"/>
                </a:lnTo>
                <a:lnTo>
                  <a:pt x="8067" y="33105"/>
                </a:lnTo>
                <a:lnTo>
                  <a:pt x="7649" y="32926"/>
                </a:lnTo>
                <a:lnTo>
                  <a:pt x="7291" y="32627"/>
                </a:lnTo>
                <a:lnTo>
                  <a:pt x="6932" y="32328"/>
                </a:lnTo>
                <a:lnTo>
                  <a:pt x="6574" y="31910"/>
                </a:lnTo>
                <a:lnTo>
                  <a:pt x="5976" y="31073"/>
                </a:lnTo>
                <a:lnTo>
                  <a:pt x="5438" y="30117"/>
                </a:lnTo>
                <a:lnTo>
                  <a:pt x="5020" y="29101"/>
                </a:lnTo>
                <a:lnTo>
                  <a:pt x="4602" y="28086"/>
                </a:lnTo>
                <a:lnTo>
                  <a:pt x="4183" y="27010"/>
                </a:lnTo>
                <a:lnTo>
                  <a:pt x="3526" y="25158"/>
                </a:lnTo>
                <a:lnTo>
                  <a:pt x="2809" y="22947"/>
                </a:lnTo>
                <a:lnTo>
                  <a:pt x="2152" y="20795"/>
                </a:lnTo>
                <a:lnTo>
                  <a:pt x="1853" y="19660"/>
                </a:lnTo>
                <a:lnTo>
                  <a:pt x="1614" y="18525"/>
                </a:lnTo>
                <a:lnTo>
                  <a:pt x="1435" y="17389"/>
                </a:lnTo>
                <a:lnTo>
                  <a:pt x="1315" y="16254"/>
                </a:lnTo>
                <a:lnTo>
                  <a:pt x="1315" y="15537"/>
                </a:lnTo>
                <a:lnTo>
                  <a:pt x="1315" y="14880"/>
                </a:lnTo>
                <a:lnTo>
                  <a:pt x="1315" y="14163"/>
                </a:lnTo>
                <a:lnTo>
                  <a:pt x="1315" y="13565"/>
                </a:lnTo>
                <a:lnTo>
                  <a:pt x="1255" y="12967"/>
                </a:lnTo>
                <a:lnTo>
                  <a:pt x="1255" y="12370"/>
                </a:lnTo>
                <a:lnTo>
                  <a:pt x="1315" y="11653"/>
                </a:lnTo>
                <a:lnTo>
                  <a:pt x="1494" y="10936"/>
                </a:lnTo>
                <a:lnTo>
                  <a:pt x="1793" y="10159"/>
                </a:lnTo>
                <a:lnTo>
                  <a:pt x="2271" y="9442"/>
                </a:lnTo>
                <a:lnTo>
                  <a:pt x="2749" y="8785"/>
                </a:lnTo>
                <a:lnTo>
                  <a:pt x="3347" y="8247"/>
                </a:lnTo>
                <a:lnTo>
                  <a:pt x="4064" y="7769"/>
                </a:lnTo>
                <a:lnTo>
                  <a:pt x="4781" y="7350"/>
                </a:lnTo>
                <a:lnTo>
                  <a:pt x="5558" y="6992"/>
                </a:lnTo>
                <a:lnTo>
                  <a:pt x="6335" y="6753"/>
                </a:lnTo>
                <a:lnTo>
                  <a:pt x="7291" y="6514"/>
                </a:lnTo>
                <a:lnTo>
                  <a:pt x="8366" y="6335"/>
                </a:lnTo>
                <a:lnTo>
                  <a:pt x="8904" y="6275"/>
                </a:lnTo>
                <a:close/>
                <a:moveTo>
                  <a:pt x="15836" y="1"/>
                </a:moveTo>
                <a:lnTo>
                  <a:pt x="15597" y="60"/>
                </a:lnTo>
                <a:lnTo>
                  <a:pt x="15298" y="180"/>
                </a:lnTo>
                <a:lnTo>
                  <a:pt x="15059" y="359"/>
                </a:lnTo>
                <a:lnTo>
                  <a:pt x="14760" y="598"/>
                </a:lnTo>
                <a:lnTo>
                  <a:pt x="14521" y="837"/>
                </a:lnTo>
                <a:lnTo>
                  <a:pt x="14103" y="1435"/>
                </a:lnTo>
                <a:lnTo>
                  <a:pt x="13744" y="2152"/>
                </a:lnTo>
                <a:lnTo>
                  <a:pt x="13505" y="2929"/>
                </a:lnTo>
                <a:lnTo>
                  <a:pt x="13386" y="3646"/>
                </a:lnTo>
                <a:lnTo>
                  <a:pt x="13266" y="4363"/>
                </a:lnTo>
                <a:lnTo>
                  <a:pt x="13326" y="5020"/>
                </a:lnTo>
                <a:lnTo>
                  <a:pt x="12489" y="4482"/>
                </a:lnTo>
                <a:lnTo>
                  <a:pt x="11772" y="3885"/>
                </a:lnTo>
                <a:lnTo>
                  <a:pt x="11055" y="3168"/>
                </a:lnTo>
                <a:lnTo>
                  <a:pt x="10458" y="2391"/>
                </a:lnTo>
                <a:lnTo>
                  <a:pt x="10099" y="1853"/>
                </a:lnTo>
                <a:lnTo>
                  <a:pt x="9681" y="1196"/>
                </a:lnTo>
                <a:lnTo>
                  <a:pt x="9382" y="837"/>
                </a:lnTo>
                <a:lnTo>
                  <a:pt x="9083" y="598"/>
                </a:lnTo>
                <a:lnTo>
                  <a:pt x="8785" y="419"/>
                </a:lnTo>
                <a:lnTo>
                  <a:pt x="8486" y="419"/>
                </a:lnTo>
                <a:lnTo>
                  <a:pt x="8187" y="479"/>
                </a:lnTo>
                <a:lnTo>
                  <a:pt x="8008" y="658"/>
                </a:lnTo>
                <a:lnTo>
                  <a:pt x="7888" y="897"/>
                </a:lnTo>
                <a:lnTo>
                  <a:pt x="7948" y="1196"/>
                </a:lnTo>
                <a:lnTo>
                  <a:pt x="8008" y="1554"/>
                </a:lnTo>
                <a:lnTo>
                  <a:pt x="8187" y="1972"/>
                </a:lnTo>
                <a:lnTo>
                  <a:pt x="8665" y="2869"/>
                </a:lnTo>
                <a:lnTo>
                  <a:pt x="9263" y="3765"/>
                </a:lnTo>
                <a:lnTo>
                  <a:pt x="9860" y="4602"/>
                </a:lnTo>
                <a:lnTo>
                  <a:pt x="10398" y="5259"/>
                </a:lnTo>
                <a:lnTo>
                  <a:pt x="10756" y="5618"/>
                </a:lnTo>
                <a:lnTo>
                  <a:pt x="9800" y="5498"/>
                </a:lnTo>
                <a:lnTo>
                  <a:pt x="8785" y="5498"/>
                </a:lnTo>
                <a:lnTo>
                  <a:pt x="7828" y="5558"/>
                </a:lnTo>
                <a:lnTo>
                  <a:pt x="6932" y="5677"/>
                </a:lnTo>
                <a:lnTo>
                  <a:pt x="5976" y="5916"/>
                </a:lnTo>
                <a:lnTo>
                  <a:pt x="5139" y="6155"/>
                </a:lnTo>
                <a:lnTo>
                  <a:pt x="4303" y="6514"/>
                </a:lnTo>
                <a:lnTo>
                  <a:pt x="3526" y="6932"/>
                </a:lnTo>
                <a:lnTo>
                  <a:pt x="2809" y="7410"/>
                </a:lnTo>
                <a:lnTo>
                  <a:pt x="2152" y="7948"/>
                </a:lnTo>
                <a:lnTo>
                  <a:pt x="1554" y="8605"/>
                </a:lnTo>
                <a:lnTo>
                  <a:pt x="1076" y="9322"/>
                </a:lnTo>
                <a:lnTo>
                  <a:pt x="658" y="10159"/>
                </a:lnTo>
                <a:lnTo>
                  <a:pt x="359" y="11055"/>
                </a:lnTo>
                <a:lnTo>
                  <a:pt x="120" y="12011"/>
                </a:lnTo>
                <a:lnTo>
                  <a:pt x="60" y="13087"/>
                </a:lnTo>
                <a:lnTo>
                  <a:pt x="1" y="14163"/>
                </a:lnTo>
                <a:lnTo>
                  <a:pt x="60" y="15298"/>
                </a:lnTo>
                <a:lnTo>
                  <a:pt x="180" y="16433"/>
                </a:lnTo>
                <a:lnTo>
                  <a:pt x="299" y="17569"/>
                </a:lnTo>
                <a:lnTo>
                  <a:pt x="479" y="18704"/>
                </a:lnTo>
                <a:lnTo>
                  <a:pt x="718" y="19839"/>
                </a:lnTo>
                <a:lnTo>
                  <a:pt x="1016" y="21034"/>
                </a:lnTo>
                <a:lnTo>
                  <a:pt x="1315" y="22170"/>
                </a:lnTo>
                <a:lnTo>
                  <a:pt x="2032" y="24381"/>
                </a:lnTo>
                <a:lnTo>
                  <a:pt x="2869" y="26592"/>
                </a:lnTo>
                <a:lnTo>
                  <a:pt x="3765" y="28683"/>
                </a:lnTo>
                <a:lnTo>
                  <a:pt x="4661" y="30715"/>
                </a:lnTo>
                <a:lnTo>
                  <a:pt x="5020" y="31432"/>
                </a:lnTo>
                <a:lnTo>
                  <a:pt x="5438" y="32149"/>
                </a:lnTo>
                <a:lnTo>
                  <a:pt x="5916" y="32866"/>
                </a:lnTo>
                <a:lnTo>
                  <a:pt x="6454" y="33463"/>
                </a:lnTo>
                <a:lnTo>
                  <a:pt x="6753" y="33703"/>
                </a:lnTo>
                <a:lnTo>
                  <a:pt x="7052" y="33942"/>
                </a:lnTo>
                <a:lnTo>
                  <a:pt x="7410" y="34121"/>
                </a:lnTo>
                <a:lnTo>
                  <a:pt x="7769" y="34300"/>
                </a:lnTo>
                <a:lnTo>
                  <a:pt x="8127" y="34420"/>
                </a:lnTo>
                <a:lnTo>
                  <a:pt x="8546" y="34479"/>
                </a:lnTo>
                <a:lnTo>
                  <a:pt x="8964" y="34539"/>
                </a:lnTo>
                <a:lnTo>
                  <a:pt x="9442" y="34479"/>
                </a:lnTo>
                <a:lnTo>
                  <a:pt x="9920" y="34420"/>
                </a:lnTo>
                <a:lnTo>
                  <a:pt x="10398" y="34300"/>
                </a:lnTo>
                <a:lnTo>
                  <a:pt x="10876" y="34121"/>
                </a:lnTo>
                <a:lnTo>
                  <a:pt x="11294" y="33882"/>
                </a:lnTo>
                <a:lnTo>
                  <a:pt x="12250" y="33344"/>
                </a:lnTo>
                <a:lnTo>
                  <a:pt x="13087" y="32746"/>
                </a:lnTo>
                <a:lnTo>
                  <a:pt x="13924" y="32029"/>
                </a:lnTo>
                <a:lnTo>
                  <a:pt x="14700" y="31253"/>
                </a:lnTo>
                <a:lnTo>
                  <a:pt x="16075" y="29818"/>
                </a:lnTo>
                <a:lnTo>
                  <a:pt x="16792" y="28982"/>
                </a:lnTo>
                <a:lnTo>
                  <a:pt x="17509" y="28026"/>
                </a:lnTo>
                <a:lnTo>
                  <a:pt x="18226" y="27129"/>
                </a:lnTo>
                <a:lnTo>
                  <a:pt x="18823" y="26173"/>
                </a:lnTo>
                <a:lnTo>
                  <a:pt x="19421" y="25158"/>
                </a:lnTo>
                <a:lnTo>
                  <a:pt x="19959" y="24142"/>
                </a:lnTo>
                <a:lnTo>
                  <a:pt x="20437" y="23066"/>
                </a:lnTo>
                <a:lnTo>
                  <a:pt x="20855" y="22050"/>
                </a:lnTo>
                <a:lnTo>
                  <a:pt x="21273" y="20915"/>
                </a:lnTo>
                <a:lnTo>
                  <a:pt x="21632" y="19839"/>
                </a:lnTo>
                <a:lnTo>
                  <a:pt x="21871" y="18704"/>
                </a:lnTo>
                <a:lnTo>
                  <a:pt x="22110" y="17569"/>
                </a:lnTo>
                <a:lnTo>
                  <a:pt x="22289" y="16433"/>
                </a:lnTo>
                <a:lnTo>
                  <a:pt x="22409" y="15298"/>
                </a:lnTo>
                <a:lnTo>
                  <a:pt x="22469" y="14163"/>
                </a:lnTo>
                <a:lnTo>
                  <a:pt x="22469" y="13027"/>
                </a:lnTo>
                <a:lnTo>
                  <a:pt x="22409" y="11952"/>
                </a:lnTo>
                <a:lnTo>
                  <a:pt x="22289" y="10876"/>
                </a:lnTo>
                <a:lnTo>
                  <a:pt x="22050" y="9920"/>
                </a:lnTo>
                <a:lnTo>
                  <a:pt x="21871" y="9442"/>
                </a:lnTo>
                <a:lnTo>
                  <a:pt x="21692" y="9024"/>
                </a:lnTo>
                <a:lnTo>
                  <a:pt x="21453" y="8605"/>
                </a:lnTo>
                <a:lnTo>
                  <a:pt x="21214" y="8247"/>
                </a:lnTo>
                <a:lnTo>
                  <a:pt x="20855" y="7888"/>
                </a:lnTo>
                <a:lnTo>
                  <a:pt x="20497" y="7589"/>
                </a:lnTo>
                <a:lnTo>
                  <a:pt x="20138" y="7350"/>
                </a:lnTo>
                <a:lnTo>
                  <a:pt x="19660" y="7111"/>
                </a:lnTo>
                <a:lnTo>
                  <a:pt x="19122" y="6932"/>
                </a:lnTo>
                <a:lnTo>
                  <a:pt x="18525" y="6753"/>
                </a:lnTo>
                <a:lnTo>
                  <a:pt x="18943" y="6574"/>
                </a:lnTo>
                <a:lnTo>
                  <a:pt x="19421" y="6335"/>
                </a:lnTo>
                <a:lnTo>
                  <a:pt x="19839" y="6036"/>
                </a:lnTo>
                <a:lnTo>
                  <a:pt x="20198" y="5737"/>
                </a:lnTo>
                <a:lnTo>
                  <a:pt x="20377" y="5498"/>
                </a:lnTo>
                <a:lnTo>
                  <a:pt x="20437" y="5319"/>
                </a:lnTo>
                <a:lnTo>
                  <a:pt x="20497" y="5140"/>
                </a:lnTo>
                <a:lnTo>
                  <a:pt x="20497" y="4960"/>
                </a:lnTo>
                <a:lnTo>
                  <a:pt x="20437" y="4781"/>
                </a:lnTo>
                <a:lnTo>
                  <a:pt x="20317" y="4602"/>
                </a:lnTo>
                <a:lnTo>
                  <a:pt x="20078" y="4422"/>
                </a:lnTo>
                <a:lnTo>
                  <a:pt x="19780" y="4303"/>
                </a:lnTo>
                <a:lnTo>
                  <a:pt x="19541" y="4243"/>
                </a:lnTo>
                <a:lnTo>
                  <a:pt x="19301" y="4183"/>
                </a:lnTo>
                <a:lnTo>
                  <a:pt x="18823" y="4243"/>
                </a:lnTo>
                <a:lnTo>
                  <a:pt x="18286" y="4363"/>
                </a:lnTo>
                <a:lnTo>
                  <a:pt x="17688" y="4542"/>
                </a:lnTo>
                <a:lnTo>
                  <a:pt x="16553" y="5020"/>
                </a:lnTo>
                <a:lnTo>
                  <a:pt x="15716" y="5438"/>
                </a:lnTo>
                <a:lnTo>
                  <a:pt x="15955" y="4661"/>
                </a:lnTo>
                <a:lnTo>
                  <a:pt x="16194" y="3825"/>
                </a:lnTo>
                <a:lnTo>
                  <a:pt x="16314" y="3048"/>
                </a:lnTo>
                <a:lnTo>
                  <a:pt x="16373" y="2212"/>
                </a:lnTo>
                <a:lnTo>
                  <a:pt x="16493" y="1435"/>
                </a:lnTo>
                <a:lnTo>
                  <a:pt x="16553" y="1016"/>
                </a:lnTo>
                <a:lnTo>
                  <a:pt x="16553" y="658"/>
                </a:lnTo>
                <a:lnTo>
                  <a:pt x="16433" y="299"/>
                </a:lnTo>
                <a:lnTo>
                  <a:pt x="16373" y="180"/>
                </a:lnTo>
                <a:lnTo>
                  <a:pt x="16314" y="120"/>
                </a:lnTo>
                <a:lnTo>
                  <a:pt x="16194" y="60"/>
                </a:lnTo>
                <a:lnTo>
                  <a:pt x="16015"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7" name="Google Shape;147;p5"/>
          <p:cNvSpPr txBox="1">
            <a:spLocks noGrp="1"/>
          </p:cNvSpPr>
          <p:nvPr>
            <p:ph type="title"/>
          </p:nvPr>
        </p:nvSpPr>
        <p:spPr>
          <a:xfrm>
            <a:off x="609600" y="579433"/>
            <a:ext cx="7979600" cy="11432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48" name="Google Shape;148;p5"/>
          <p:cNvSpPr txBox="1">
            <a:spLocks noGrp="1"/>
          </p:cNvSpPr>
          <p:nvPr>
            <p:ph type="body" idx="1"/>
          </p:nvPr>
        </p:nvSpPr>
        <p:spPr>
          <a:xfrm>
            <a:off x="609600" y="1905000"/>
            <a:ext cx="7979600" cy="4227200"/>
          </a:xfrm>
          <a:prstGeom prst="rect">
            <a:avLst/>
          </a:prstGeom>
        </p:spPr>
        <p:txBody>
          <a:bodyPr spcFirstLastPara="1" wrap="square" lIns="91425" tIns="91425" rIns="91425" bIns="91425" anchor="t" anchorCtr="0">
            <a:noAutofit/>
          </a:bodyPr>
          <a:lstStyle>
            <a:lvl1pPr marL="609600" lvl="0" indent="-525145">
              <a:spcBef>
                <a:spcPts val="800"/>
              </a:spcBef>
              <a:spcAft>
                <a:spcPts val="0"/>
              </a:spcAft>
              <a:buSzPts val="2600"/>
              <a:buChar char="༝"/>
              <a:defRPr/>
            </a:lvl1pPr>
            <a:lvl2pPr marL="1219200" lvl="1" indent="-525145">
              <a:spcBef>
                <a:spcPts val="0"/>
              </a:spcBef>
              <a:spcAft>
                <a:spcPts val="0"/>
              </a:spcAft>
              <a:buSzPts val="2600"/>
              <a:buChar char="○"/>
              <a:defRPr/>
            </a:lvl2pPr>
            <a:lvl3pPr marL="1828800" lvl="2" indent="-525145">
              <a:spcBef>
                <a:spcPts val="0"/>
              </a:spcBef>
              <a:spcAft>
                <a:spcPts val="0"/>
              </a:spcAft>
              <a:buSzPts val="2600"/>
              <a:buChar char="■"/>
              <a:defRPr/>
            </a:lvl3pPr>
            <a:lvl4pPr marL="2438400" lvl="3" indent="-525145">
              <a:spcBef>
                <a:spcPts val="0"/>
              </a:spcBef>
              <a:spcAft>
                <a:spcPts val="0"/>
              </a:spcAft>
              <a:buSzPts val="2600"/>
              <a:buChar char="●"/>
              <a:defRPr/>
            </a:lvl4pPr>
            <a:lvl5pPr marL="3048000" lvl="4" indent="-525145">
              <a:spcBef>
                <a:spcPts val="0"/>
              </a:spcBef>
              <a:spcAft>
                <a:spcPts val="0"/>
              </a:spcAft>
              <a:buSzPts val="2600"/>
              <a:buChar char="○"/>
              <a:defRPr/>
            </a:lvl5pPr>
            <a:lvl6pPr marL="3657600" lvl="5" indent="-525145">
              <a:spcBef>
                <a:spcPts val="0"/>
              </a:spcBef>
              <a:spcAft>
                <a:spcPts val="0"/>
              </a:spcAft>
              <a:buSzPts val="2600"/>
              <a:buChar char="■"/>
              <a:defRPr/>
            </a:lvl6pPr>
            <a:lvl7pPr marL="4267200" lvl="6" indent="-525145">
              <a:spcBef>
                <a:spcPts val="0"/>
              </a:spcBef>
              <a:spcAft>
                <a:spcPts val="0"/>
              </a:spcAft>
              <a:buSzPts val="2600"/>
              <a:buChar char="●"/>
              <a:defRPr/>
            </a:lvl7pPr>
            <a:lvl8pPr marL="4876800" lvl="7" indent="-525145">
              <a:spcBef>
                <a:spcPts val="0"/>
              </a:spcBef>
              <a:spcAft>
                <a:spcPts val="0"/>
              </a:spcAft>
              <a:buSzPts val="2600"/>
              <a:buChar char="○"/>
              <a:defRPr/>
            </a:lvl8pPr>
            <a:lvl9pPr marL="5486400" lvl="8" indent="-525145">
              <a:spcBef>
                <a:spcPts val="0"/>
              </a:spcBef>
              <a:spcAft>
                <a:spcPts val="0"/>
              </a:spcAft>
              <a:buSzPts val="26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ubtitle">
  <p:cSld name="Subtitle">
    <p:bg>
      <p:bgPr>
        <a:solidFill>
          <a:schemeClr val="lt2"/>
        </a:solidFill>
        <a:effectLst/>
      </p:bgPr>
    </p:bg>
    <p:spTree>
      <p:nvGrpSpPr>
        <p:cNvPr id="1" name="Shape 51"/>
        <p:cNvGrpSpPr/>
        <p:nvPr/>
      </p:nvGrpSpPr>
      <p:grpSpPr>
        <a:xfrm>
          <a:off x="0" y="0"/>
          <a:ext cx="0" cy="0"/>
          <a:chOff x="0" y="0"/>
          <a:chExt cx="0" cy="0"/>
        </a:xfrm>
      </p:grpSpPr>
      <p:sp>
        <p:nvSpPr>
          <p:cNvPr id="52" name="Google Shape;52;p3"/>
          <p:cNvSpPr/>
          <p:nvPr/>
        </p:nvSpPr>
        <p:spPr>
          <a:xfrm rot="2523318">
            <a:off x="291592" y="-614320"/>
            <a:ext cx="7103193" cy="7272048"/>
          </a:xfrm>
          <a:custGeom>
            <a:avLst/>
            <a:gdLst/>
            <a:ahLst/>
            <a:cxnLst/>
            <a:rect l="l" t="t" r="r" b="b"/>
            <a:pathLst>
              <a:path w="7530" h="7709" extrusionOk="0">
                <a:moveTo>
                  <a:pt x="4064" y="0"/>
                </a:moveTo>
                <a:lnTo>
                  <a:pt x="3586" y="60"/>
                </a:lnTo>
                <a:lnTo>
                  <a:pt x="3168" y="180"/>
                </a:lnTo>
                <a:lnTo>
                  <a:pt x="2809" y="419"/>
                </a:lnTo>
                <a:lnTo>
                  <a:pt x="2211" y="897"/>
                </a:lnTo>
                <a:lnTo>
                  <a:pt x="1674" y="1315"/>
                </a:lnTo>
                <a:lnTo>
                  <a:pt x="1196" y="1674"/>
                </a:lnTo>
                <a:lnTo>
                  <a:pt x="718" y="2092"/>
                </a:lnTo>
                <a:lnTo>
                  <a:pt x="359" y="2570"/>
                </a:lnTo>
                <a:lnTo>
                  <a:pt x="240" y="2809"/>
                </a:lnTo>
                <a:lnTo>
                  <a:pt x="120" y="3108"/>
                </a:lnTo>
                <a:lnTo>
                  <a:pt x="60" y="3407"/>
                </a:lnTo>
                <a:lnTo>
                  <a:pt x="0" y="3765"/>
                </a:lnTo>
                <a:lnTo>
                  <a:pt x="0" y="4183"/>
                </a:lnTo>
                <a:lnTo>
                  <a:pt x="60" y="4661"/>
                </a:lnTo>
                <a:lnTo>
                  <a:pt x="180" y="5199"/>
                </a:lnTo>
                <a:lnTo>
                  <a:pt x="359" y="5737"/>
                </a:lnTo>
                <a:lnTo>
                  <a:pt x="538" y="6155"/>
                </a:lnTo>
                <a:lnTo>
                  <a:pt x="777" y="6574"/>
                </a:lnTo>
                <a:lnTo>
                  <a:pt x="1076" y="6872"/>
                </a:lnTo>
                <a:lnTo>
                  <a:pt x="1375" y="7171"/>
                </a:lnTo>
                <a:lnTo>
                  <a:pt x="1674" y="7350"/>
                </a:lnTo>
                <a:lnTo>
                  <a:pt x="2032" y="7530"/>
                </a:lnTo>
                <a:lnTo>
                  <a:pt x="2391" y="7649"/>
                </a:lnTo>
                <a:lnTo>
                  <a:pt x="2809" y="7709"/>
                </a:lnTo>
                <a:lnTo>
                  <a:pt x="3168" y="7709"/>
                </a:lnTo>
                <a:lnTo>
                  <a:pt x="3586" y="7649"/>
                </a:lnTo>
                <a:lnTo>
                  <a:pt x="4004" y="7589"/>
                </a:lnTo>
                <a:lnTo>
                  <a:pt x="4363" y="7470"/>
                </a:lnTo>
                <a:lnTo>
                  <a:pt x="5139" y="7111"/>
                </a:lnTo>
                <a:lnTo>
                  <a:pt x="5857" y="6693"/>
                </a:lnTo>
                <a:lnTo>
                  <a:pt x="6215" y="6394"/>
                </a:lnTo>
                <a:lnTo>
                  <a:pt x="6514" y="6096"/>
                </a:lnTo>
                <a:lnTo>
                  <a:pt x="6753" y="5797"/>
                </a:lnTo>
                <a:lnTo>
                  <a:pt x="6992" y="5438"/>
                </a:lnTo>
                <a:lnTo>
                  <a:pt x="7231" y="5080"/>
                </a:lnTo>
                <a:lnTo>
                  <a:pt x="7350" y="4721"/>
                </a:lnTo>
                <a:lnTo>
                  <a:pt x="7470" y="4363"/>
                </a:lnTo>
                <a:lnTo>
                  <a:pt x="7530" y="3944"/>
                </a:lnTo>
                <a:lnTo>
                  <a:pt x="7530" y="3586"/>
                </a:lnTo>
                <a:lnTo>
                  <a:pt x="7470" y="3167"/>
                </a:lnTo>
                <a:lnTo>
                  <a:pt x="7350" y="2749"/>
                </a:lnTo>
                <a:lnTo>
                  <a:pt x="7111" y="2331"/>
                </a:lnTo>
                <a:lnTo>
                  <a:pt x="6872" y="1913"/>
                </a:lnTo>
                <a:lnTo>
                  <a:pt x="6574" y="1494"/>
                </a:lnTo>
                <a:lnTo>
                  <a:pt x="6096" y="1016"/>
                </a:lnTo>
                <a:lnTo>
                  <a:pt x="5617" y="598"/>
                </a:lnTo>
                <a:lnTo>
                  <a:pt x="5080" y="299"/>
                </a:lnTo>
                <a:lnTo>
                  <a:pt x="4602" y="120"/>
                </a:lnTo>
                <a:lnTo>
                  <a:pt x="4064" y="0"/>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3" name="Google Shape;53;p3"/>
          <p:cNvSpPr txBox="1">
            <a:spLocks noGrp="1"/>
          </p:cNvSpPr>
          <p:nvPr>
            <p:ph type="ctrTitle"/>
          </p:nvPr>
        </p:nvSpPr>
        <p:spPr>
          <a:xfrm>
            <a:off x="914400" y="2111133"/>
            <a:ext cx="5916800" cy="1546400"/>
          </a:xfrm>
          <a:prstGeom prst="rect">
            <a:avLst/>
          </a:prstGeom>
        </p:spPr>
        <p:txBody>
          <a:bodyPr spcFirstLastPara="1" wrap="square" lIns="91425" tIns="91425" rIns="91425" bIns="91425" anchor="b" anchorCtr="0">
            <a:noAutofit/>
          </a:bodyPr>
          <a:lstStyle>
            <a:lvl1pPr lvl="0" rtl="0">
              <a:spcBef>
                <a:spcPts val="0"/>
              </a:spcBef>
              <a:spcAft>
                <a:spcPts val="0"/>
              </a:spcAft>
              <a:buSzPts val="4400"/>
              <a:buNone/>
              <a:defRPr sz="5865"/>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
        <p:nvSpPr>
          <p:cNvPr id="54" name="Google Shape;54;p3"/>
          <p:cNvSpPr txBox="1">
            <a:spLocks noGrp="1"/>
          </p:cNvSpPr>
          <p:nvPr>
            <p:ph type="subTitle" idx="1"/>
          </p:nvPr>
        </p:nvSpPr>
        <p:spPr>
          <a:xfrm>
            <a:off x="914400" y="3786735"/>
            <a:ext cx="5916800" cy="1046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800"/>
              <a:buNone/>
              <a:defRPr sz="2400">
                <a:solidFill>
                  <a:schemeClr val="dk2"/>
                </a:solidFill>
              </a:defRPr>
            </a:lvl1pPr>
            <a:lvl2pPr lvl="1" rtl="0">
              <a:spcBef>
                <a:spcPts val="0"/>
              </a:spcBef>
              <a:spcAft>
                <a:spcPts val="0"/>
              </a:spcAft>
              <a:buSzPts val="1800"/>
              <a:buNone/>
              <a:defRPr sz="2400">
                <a:solidFill>
                  <a:schemeClr val="dk2"/>
                </a:solidFill>
              </a:defRPr>
            </a:lvl2pPr>
            <a:lvl3pPr lvl="2" rtl="0">
              <a:spcBef>
                <a:spcPts val="0"/>
              </a:spcBef>
              <a:spcAft>
                <a:spcPts val="0"/>
              </a:spcAft>
              <a:buSzPts val="1800"/>
              <a:buNone/>
              <a:defRPr sz="2400">
                <a:solidFill>
                  <a:schemeClr val="dk2"/>
                </a:solidFill>
              </a:defRPr>
            </a:lvl3pPr>
            <a:lvl4pPr lvl="3" rtl="0">
              <a:spcBef>
                <a:spcPts val="0"/>
              </a:spcBef>
              <a:spcAft>
                <a:spcPts val="0"/>
              </a:spcAft>
              <a:buClr>
                <a:schemeClr val="dk2"/>
              </a:buClr>
              <a:buSzPts val="1800"/>
              <a:buNone/>
              <a:defRPr sz="2400">
                <a:solidFill>
                  <a:schemeClr val="dk2"/>
                </a:solidFill>
              </a:defRPr>
            </a:lvl4pPr>
            <a:lvl5pPr lvl="4" rtl="0">
              <a:spcBef>
                <a:spcPts val="0"/>
              </a:spcBef>
              <a:spcAft>
                <a:spcPts val="0"/>
              </a:spcAft>
              <a:buClr>
                <a:schemeClr val="dk2"/>
              </a:buClr>
              <a:buSzPts val="1800"/>
              <a:buNone/>
              <a:defRPr sz="2400">
                <a:solidFill>
                  <a:schemeClr val="dk2"/>
                </a:solidFill>
              </a:defRPr>
            </a:lvl5pPr>
            <a:lvl6pPr lvl="5" rtl="0">
              <a:spcBef>
                <a:spcPts val="0"/>
              </a:spcBef>
              <a:spcAft>
                <a:spcPts val="0"/>
              </a:spcAft>
              <a:buClr>
                <a:schemeClr val="dk2"/>
              </a:buClr>
              <a:buSzPts val="1800"/>
              <a:buNone/>
              <a:defRPr sz="2400">
                <a:solidFill>
                  <a:schemeClr val="dk2"/>
                </a:solidFill>
              </a:defRPr>
            </a:lvl6pPr>
            <a:lvl7pPr lvl="6" rtl="0">
              <a:spcBef>
                <a:spcPts val="0"/>
              </a:spcBef>
              <a:spcAft>
                <a:spcPts val="0"/>
              </a:spcAft>
              <a:buClr>
                <a:schemeClr val="dk2"/>
              </a:buClr>
              <a:buSzPts val="1800"/>
              <a:buNone/>
              <a:defRPr sz="2400">
                <a:solidFill>
                  <a:schemeClr val="dk2"/>
                </a:solidFill>
              </a:defRPr>
            </a:lvl7pPr>
            <a:lvl8pPr lvl="7" rtl="0">
              <a:spcBef>
                <a:spcPts val="0"/>
              </a:spcBef>
              <a:spcAft>
                <a:spcPts val="0"/>
              </a:spcAft>
              <a:buClr>
                <a:schemeClr val="dk2"/>
              </a:buClr>
              <a:buSzPts val="1800"/>
              <a:buNone/>
              <a:defRPr sz="2400">
                <a:solidFill>
                  <a:schemeClr val="dk2"/>
                </a:solidFill>
              </a:defRPr>
            </a:lvl8pPr>
            <a:lvl9pPr lvl="8" rtl="0">
              <a:spcBef>
                <a:spcPts val="0"/>
              </a:spcBef>
              <a:spcAft>
                <a:spcPts val="0"/>
              </a:spcAft>
              <a:buClr>
                <a:schemeClr val="dk2"/>
              </a:buClr>
              <a:buSzPts val="1800"/>
              <a:buNone/>
              <a:defRPr sz="2400">
                <a:solidFill>
                  <a:schemeClr val="dk2"/>
                </a:solidFill>
              </a:defRPr>
            </a:lvl9pPr>
          </a:lstStyle>
          <a:p>
            <a:endParaRPr/>
          </a:p>
        </p:txBody>
      </p:sp>
      <p:sp>
        <p:nvSpPr>
          <p:cNvPr id="55" name="Google Shape;55;p3"/>
          <p:cNvSpPr/>
          <p:nvPr/>
        </p:nvSpPr>
        <p:spPr>
          <a:xfrm rot="6668499">
            <a:off x="7057479" y="5028249"/>
            <a:ext cx="1189645" cy="883727"/>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C2ED2D">
              <a:alpha val="738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6" name="Google Shape;56;p3"/>
          <p:cNvSpPr/>
          <p:nvPr/>
        </p:nvSpPr>
        <p:spPr>
          <a:xfrm rot="-3835491">
            <a:off x="6981307" y="5268435"/>
            <a:ext cx="622720" cy="564379"/>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FFFD4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 name="Google Shape;57;p3"/>
          <p:cNvSpPr/>
          <p:nvPr/>
        </p:nvSpPr>
        <p:spPr>
          <a:xfrm rot="-6648350">
            <a:off x="11268864" y="839618"/>
            <a:ext cx="1230440" cy="1010309"/>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C2ED2D">
              <a:alpha val="738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 name="Google Shape;58;p3"/>
          <p:cNvSpPr/>
          <p:nvPr/>
        </p:nvSpPr>
        <p:spPr>
          <a:xfrm rot="-2488733">
            <a:off x="10998739" y="5106889"/>
            <a:ext cx="1325056" cy="984219"/>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AAED9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9" name="Google Shape;59;p3"/>
          <p:cNvSpPr/>
          <p:nvPr/>
        </p:nvSpPr>
        <p:spPr>
          <a:xfrm rot="-10736906">
            <a:off x="11212782" y="3167615"/>
            <a:ext cx="1100303" cy="997051"/>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FFFD4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0" name="Google Shape;60;p3"/>
          <p:cNvSpPr/>
          <p:nvPr/>
        </p:nvSpPr>
        <p:spPr>
          <a:xfrm rot="-9528265">
            <a:off x="11299225" y="3644046"/>
            <a:ext cx="559591" cy="566721"/>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FFD03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1" name="Google Shape;61;p3"/>
          <p:cNvSpPr/>
          <p:nvPr/>
        </p:nvSpPr>
        <p:spPr>
          <a:xfrm rot="10491037">
            <a:off x="8521356" y="3162088"/>
            <a:ext cx="1294977" cy="1349283"/>
          </a:xfrm>
          <a:custGeom>
            <a:avLst/>
            <a:gdLst/>
            <a:ahLst/>
            <a:cxnLst/>
            <a:rect l="l" t="t" r="r" b="b"/>
            <a:pathLst>
              <a:path w="19959" h="20796" extrusionOk="0">
                <a:moveTo>
                  <a:pt x="9801" y="1"/>
                </a:moveTo>
                <a:lnTo>
                  <a:pt x="8785" y="60"/>
                </a:lnTo>
                <a:lnTo>
                  <a:pt x="7769" y="240"/>
                </a:lnTo>
                <a:lnTo>
                  <a:pt x="6753" y="538"/>
                </a:lnTo>
                <a:lnTo>
                  <a:pt x="5797" y="957"/>
                </a:lnTo>
                <a:lnTo>
                  <a:pt x="4901" y="1495"/>
                </a:lnTo>
                <a:lnTo>
                  <a:pt x="4004" y="2152"/>
                </a:lnTo>
                <a:lnTo>
                  <a:pt x="3347" y="2809"/>
                </a:lnTo>
                <a:lnTo>
                  <a:pt x="2630" y="3586"/>
                </a:lnTo>
                <a:lnTo>
                  <a:pt x="2032" y="4482"/>
                </a:lnTo>
                <a:lnTo>
                  <a:pt x="1435" y="5379"/>
                </a:lnTo>
                <a:lnTo>
                  <a:pt x="957" y="6335"/>
                </a:lnTo>
                <a:lnTo>
                  <a:pt x="538" y="7351"/>
                </a:lnTo>
                <a:lnTo>
                  <a:pt x="240" y="8307"/>
                </a:lnTo>
                <a:lnTo>
                  <a:pt x="60" y="9263"/>
                </a:lnTo>
                <a:lnTo>
                  <a:pt x="1" y="9860"/>
                </a:lnTo>
                <a:lnTo>
                  <a:pt x="60" y="10458"/>
                </a:lnTo>
                <a:lnTo>
                  <a:pt x="120" y="10936"/>
                </a:lnTo>
                <a:lnTo>
                  <a:pt x="240" y="11474"/>
                </a:lnTo>
                <a:lnTo>
                  <a:pt x="598" y="12489"/>
                </a:lnTo>
                <a:lnTo>
                  <a:pt x="957" y="13565"/>
                </a:lnTo>
                <a:lnTo>
                  <a:pt x="1076" y="13924"/>
                </a:lnTo>
                <a:lnTo>
                  <a:pt x="1136" y="14342"/>
                </a:lnTo>
                <a:lnTo>
                  <a:pt x="1136" y="15059"/>
                </a:lnTo>
                <a:lnTo>
                  <a:pt x="1136" y="15836"/>
                </a:lnTo>
                <a:lnTo>
                  <a:pt x="1196" y="16613"/>
                </a:lnTo>
                <a:lnTo>
                  <a:pt x="1375" y="17270"/>
                </a:lnTo>
                <a:lnTo>
                  <a:pt x="1554" y="17808"/>
                </a:lnTo>
                <a:lnTo>
                  <a:pt x="1734" y="18286"/>
                </a:lnTo>
                <a:lnTo>
                  <a:pt x="2032" y="18764"/>
                </a:lnTo>
                <a:lnTo>
                  <a:pt x="2331" y="19122"/>
                </a:lnTo>
                <a:lnTo>
                  <a:pt x="2690" y="19481"/>
                </a:lnTo>
                <a:lnTo>
                  <a:pt x="3048" y="19780"/>
                </a:lnTo>
                <a:lnTo>
                  <a:pt x="3466" y="20019"/>
                </a:lnTo>
                <a:lnTo>
                  <a:pt x="3885" y="20258"/>
                </a:lnTo>
                <a:lnTo>
                  <a:pt x="4363" y="20437"/>
                </a:lnTo>
                <a:lnTo>
                  <a:pt x="4841" y="20556"/>
                </a:lnTo>
                <a:lnTo>
                  <a:pt x="5319" y="20676"/>
                </a:lnTo>
                <a:lnTo>
                  <a:pt x="6335" y="20795"/>
                </a:lnTo>
                <a:lnTo>
                  <a:pt x="7410" y="20736"/>
                </a:lnTo>
                <a:lnTo>
                  <a:pt x="8546" y="20616"/>
                </a:lnTo>
                <a:lnTo>
                  <a:pt x="9681" y="20317"/>
                </a:lnTo>
                <a:lnTo>
                  <a:pt x="10757" y="20019"/>
                </a:lnTo>
                <a:lnTo>
                  <a:pt x="11832" y="19600"/>
                </a:lnTo>
                <a:lnTo>
                  <a:pt x="12848" y="19122"/>
                </a:lnTo>
                <a:lnTo>
                  <a:pt x="13744" y="18585"/>
                </a:lnTo>
                <a:lnTo>
                  <a:pt x="14521" y="17987"/>
                </a:lnTo>
                <a:lnTo>
                  <a:pt x="15238" y="17389"/>
                </a:lnTo>
                <a:lnTo>
                  <a:pt x="15896" y="16792"/>
                </a:lnTo>
                <a:lnTo>
                  <a:pt x="16613" y="16194"/>
                </a:lnTo>
                <a:lnTo>
                  <a:pt x="17270" y="15597"/>
                </a:lnTo>
                <a:lnTo>
                  <a:pt x="17867" y="14999"/>
                </a:lnTo>
                <a:lnTo>
                  <a:pt x="18465" y="14402"/>
                </a:lnTo>
                <a:lnTo>
                  <a:pt x="18943" y="13685"/>
                </a:lnTo>
                <a:lnTo>
                  <a:pt x="19361" y="12908"/>
                </a:lnTo>
                <a:lnTo>
                  <a:pt x="19541" y="12430"/>
                </a:lnTo>
                <a:lnTo>
                  <a:pt x="19660" y="11952"/>
                </a:lnTo>
                <a:lnTo>
                  <a:pt x="19839" y="11055"/>
                </a:lnTo>
                <a:lnTo>
                  <a:pt x="19959" y="10099"/>
                </a:lnTo>
                <a:lnTo>
                  <a:pt x="19899" y="9203"/>
                </a:lnTo>
                <a:lnTo>
                  <a:pt x="19780" y="8247"/>
                </a:lnTo>
                <a:lnTo>
                  <a:pt x="19600" y="7351"/>
                </a:lnTo>
                <a:lnTo>
                  <a:pt x="19302" y="6454"/>
                </a:lnTo>
                <a:lnTo>
                  <a:pt x="18943" y="5618"/>
                </a:lnTo>
                <a:lnTo>
                  <a:pt x="18465" y="4781"/>
                </a:lnTo>
                <a:lnTo>
                  <a:pt x="17867" y="3945"/>
                </a:lnTo>
                <a:lnTo>
                  <a:pt x="17150" y="3108"/>
                </a:lnTo>
                <a:lnTo>
                  <a:pt x="16374" y="2391"/>
                </a:lnTo>
                <a:lnTo>
                  <a:pt x="15537" y="1793"/>
                </a:lnTo>
                <a:lnTo>
                  <a:pt x="14700" y="1256"/>
                </a:lnTo>
                <a:lnTo>
                  <a:pt x="13744" y="777"/>
                </a:lnTo>
                <a:lnTo>
                  <a:pt x="12788" y="419"/>
                </a:lnTo>
                <a:lnTo>
                  <a:pt x="11772" y="180"/>
                </a:lnTo>
                <a:lnTo>
                  <a:pt x="10816" y="1"/>
                </a:lnTo>
                <a:close/>
              </a:path>
            </a:pathLst>
          </a:custGeom>
          <a:solidFill>
            <a:srgbClr val="FF7B59"/>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 name="Google Shape;62;p3"/>
          <p:cNvSpPr/>
          <p:nvPr/>
        </p:nvSpPr>
        <p:spPr>
          <a:xfrm rot="-7367623">
            <a:off x="9135094" y="4072509"/>
            <a:ext cx="729807" cy="747155"/>
          </a:xfrm>
          <a:custGeom>
            <a:avLst/>
            <a:gdLst/>
            <a:ahLst/>
            <a:cxnLst/>
            <a:rect l="l" t="t" r="r" b="b"/>
            <a:pathLst>
              <a:path w="7530" h="7709" extrusionOk="0">
                <a:moveTo>
                  <a:pt x="4064" y="0"/>
                </a:moveTo>
                <a:lnTo>
                  <a:pt x="3586" y="60"/>
                </a:lnTo>
                <a:lnTo>
                  <a:pt x="3168" y="180"/>
                </a:lnTo>
                <a:lnTo>
                  <a:pt x="2809" y="419"/>
                </a:lnTo>
                <a:lnTo>
                  <a:pt x="2211" y="897"/>
                </a:lnTo>
                <a:lnTo>
                  <a:pt x="1674" y="1315"/>
                </a:lnTo>
                <a:lnTo>
                  <a:pt x="1196" y="1674"/>
                </a:lnTo>
                <a:lnTo>
                  <a:pt x="718" y="2092"/>
                </a:lnTo>
                <a:lnTo>
                  <a:pt x="359" y="2570"/>
                </a:lnTo>
                <a:lnTo>
                  <a:pt x="240" y="2809"/>
                </a:lnTo>
                <a:lnTo>
                  <a:pt x="120" y="3108"/>
                </a:lnTo>
                <a:lnTo>
                  <a:pt x="60" y="3407"/>
                </a:lnTo>
                <a:lnTo>
                  <a:pt x="0" y="3765"/>
                </a:lnTo>
                <a:lnTo>
                  <a:pt x="0" y="4183"/>
                </a:lnTo>
                <a:lnTo>
                  <a:pt x="60" y="4661"/>
                </a:lnTo>
                <a:lnTo>
                  <a:pt x="180" y="5199"/>
                </a:lnTo>
                <a:lnTo>
                  <a:pt x="359" y="5737"/>
                </a:lnTo>
                <a:lnTo>
                  <a:pt x="538" y="6155"/>
                </a:lnTo>
                <a:lnTo>
                  <a:pt x="777" y="6574"/>
                </a:lnTo>
                <a:lnTo>
                  <a:pt x="1076" y="6872"/>
                </a:lnTo>
                <a:lnTo>
                  <a:pt x="1375" y="7171"/>
                </a:lnTo>
                <a:lnTo>
                  <a:pt x="1674" y="7350"/>
                </a:lnTo>
                <a:lnTo>
                  <a:pt x="2032" y="7530"/>
                </a:lnTo>
                <a:lnTo>
                  <a:pt x="2391" y="7649"/>
                </a:lnTo>
                <a:lnTo>
                  <a:pt x="2809" y="7709"/>
                </a:lnTo>
                <a:lnTo>
                  <a:pt x="3168" y="7709"/>
                </a:lnTo>
                <a:lnTo>
                  <a:pt x="3586" y="7649"/>
                </a:lnTo>
                <a:lnTo>
                  <a:pt x="4004" y="7589"/>
                </a:lnTo>
                <a:lnTo>
                  <a:pt x="4363" y="7470"/>
                </a:lnTo>
                <a:lnTo>
                  <a:pt x="5139" y="7111"/>
                </a:lnTo>
                <a:lnTo>
                  <a:pt x="5857" y="6693"/>
                </a:lnTo>
                <a:lnTo>
                  <a:pt x="6215" y="6394"/>
                </a:lnTo>
                <a:lnTo>
                  <a:pt x="6514" y="6096"/>
                </a:lnTo>
                <a:lnTo>
                  <a:pt x="6753" y="5797"/>
                </a:lnTo>
                <a:lnTo>
                  <a:pt x="6992" y="5438"/>
                </a:lnTo>
                <a:lnTo>
                  <a:pt x="7231" y="5080"/>
                </a:lnTo>
                <a:lnTo>
                  <a:pt x="7350" y="4721"/>
                </a:lnTo>
                <a:lnTo>
                  <a:pt x="7470" y="4363"/>
                </a:lnTo>
                <a:lnTo>
                  <a:pt x="7530" y="3944"/>
                </a:lnTo>
                <a:lnTo>
                  <a:pt x="7530" y="3586"/>
                </a:lnTo>
                <a:lnTo>
                  <a:pt x="7470" y="3167"/>
                </a:lnTo>
                <a:lnTo>
                  <a:pt x="7350" y="2749"/>
                </a:lnTo>
                <a:lnTo>
                  <a:pt x="7111" y="2331"/>
                </a:lnTo>
                <a:lnTo>
                  <a:pt x="6872" y="1913"/>
                </a:lnTo>
                <a:lnTo>
                  <a:pt x="6574" y="1494"/>
                </a:lnTo>
                <a:lnTo>
                  <a:pt x="6096" y="1016"/>
                </a:lnTo>
                <a:lnTo>
                  <a:pt x="5617" y="598"/>
                </a:lnTo>
                <a:lnTo>
                  <a:pt x="5080" y="299"/>
                </a:lnTo>
                <a:lnTo>
                  <a:pt x="4602" y="120"/>
                </a:lnTo>
                <a:lnTo>
                  <a:pt x="4064" y="0"/>
                </a:lnTo>
                <a:close/>
              </a:path>
            </a:pathLst>
          </a:custGeom>
          <a:solidFill>
            <a:srgbClr val="C2ED2D">
              <a:alpha val="738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3" name="Google Shape;63;p3"/>
          <p:cNvSpPr/>
          <p:nvPr/>
        </p:nvSpPr>
        <p:spPr>
          <a:xfrm rot="-10076712">
            <a:off x="11034689" y="3267535"/>
            <a:ext cx="1240441" cy="928907"/>
          </a:xfrm>
          <a:custGeom>
            <a:avLst/>
            <a:gdLst/>
            <a:ahLst/>
            <a:cxnLst/>
            <a:rect l="l" t="t" r="r" b="b"/>
            <a:pathLst>
              <a:path w="38304" h="28684" extrusionOk="0">
                <a:moveTo>
                  <a:pt x="33404" y="2690"/>
                </a:moveTo>
                <a:lnTo>
                  <a:pt x="34061" y="5200"/>
                </a:lnTo>
                <a:lnTo>
                  <a:pt x="34778" y="7769"/>
                </a:lnTo>
                <a:lnTo>
                  <a:pt x="35017" y="9084"/>
                </a:lnTo>
                <a:lnTo>
                  <a:pt x="35256" y="10398"/>
                </a:lnTo>
                <a:lnTo>
                  <a:pt x="35316" y="11713"/>
                </a:lnTo>
                <a:lnTo>
                  <a:pt x="35316" y="12370"/>
                </a:lnTo>
                <a:lnTo>
                  <a:pt x="35316" y="12968"/>
                </a:lnTo>
                <a:lnTo>
                  <a:pt x="33344" y="12251"/>
                </a:lnTo>
                <a:lnTo>
                  <a:pt x="31313" y="11593"/>
                </a:lnTo>
                <a:lnTo>
                  <a:pt x="29281" y="10996"/>
                </a:lnTo>
                <a:lnTo>
                  <a:pt x="27249" y="10458"/>
                </a:lnTo>
                <a:lnTo>
                  <a:pt x="25277" y="9861"/>
                </a:lnTo>
                <a:lnTo>
                  <a:pt x="23186" y="9323"/>
                </a:lnTo>
                <a:lnTo>
                  <a:pt x="22170" y="9084"/>
                </a:lnTo>
                <a:lnTo>
                  <a:pt x="21094" y="8904"/>
                </a:lnTo>
                <a:lnTo>
                  <a:pt x="20079" y="8785"/>
                </a:lnTo>
                <a:lnTo>
                  <a:pt x="19063" y="8665"/>
                </a:lnTo>
                <a:lnTo>
                  <a:pt x="26233" y="5678"/>
                </a:lnTo>
                <a:lnTo>
                  <a:pt x="33404" y="2690"/>
                </a:lnTo>
                <a:close/>
                <a:moveTo>
                  <a:pt x="17330" y="9442"/>
                </a:moveTo>
                <a:lnTo>
                  <a:pt x="17330" y="9502"/>
                </a:lnTo>
                <a:lnTo>
                  <a:pt x="17270" y="9622"/>
                </a:lnTo>
                <a:lnTo>
                  <a:pt x="17091" y="9980"/>
                </a:lnTo>
                <a:lnTo>
                  <a:pt x="16493" y="10936"/>
                </a:lnTo>
                <a:lnTo>
                  <a:pt x="15358" y="12490"/>
                </a:lnTo>
                <a:lnTo>
                  <a:pt x="14223" y="14342"/>
                </a:lnTo>
                <a:lnTo>
                  <a:pt x="13147" y="16195"/>
                </a:lnTo>
                <a:lnTo>
                  <a:pt x="10996" y="19959"/>
                </a:lnTo>
                <a:lnTo>
                  <a:pt x="10697" y="20676"/>
                </a:lnTo>
                <a:lnTo>
                  <a:pt x="10338" y="21513"/>
                </a:lnTo>
                <a:lnTo>
                  <a:pt x="9920" y="22349"/>
                </a:lnTo>
                <a:lnTo>
                  <a:pt x="9741" y="22708"/>
                </a:lnTo>
                <a:lnTo>
                  <a:pt x="9502" y="22947"/>
                </a:lnTo>
                <a:lnTo>
                  <a:pt x="9263" y="23126"/>
                </a:lnTo>
                <a:lnTo>
                  <a:pt x="8964" y="23186"/>
                </a:lnTo>
                <a:lnTo>
                  <a:pt x="8665" y="23186"/>
                </a:lnTo>
                <a:lnTo>
                  <a:pt x="8367" y="23126"/>
                </a:lnTo>
                <a:lnTo>
                  <a:pt x="8068" y="23007"/>
                </a:lnTo>
                <a:lnTo>
                  <a:pt x="7709" y="22827"/>
                </a:lnTo>
                <a:lnTo>
                  <a:pt x="6992" y="22349"/>
                </a:lnTo>
                <a:lnTo>
                  <a:pt x="6275" y="21812"/>
                </a:lnTo>
                <a:lnTo>
                  <a:pt x="5618" y="21274"/>
                </a:lnTo>
                <a:lnTo>
                  <a:pt x="4602" y="20318"/>
                </a:lnTo>
                <a:lnTo>
                  <a:pt x="3945" y="19660"/>
                </a:lnTo>
                <a:lnTo>
                  <a:pt x="3347" y="19003"/>
                </a:lnTo>
                <a:lnTo>
                  <a:pt x="2750" y="18286"/>
                </a:lnTo>
                <a:lnTo>
                  <a:pt x="2272" y="17509"/>
                </a:lnTo>
                <a:lnTo>
                  <a:pt x="2032" y="17031"/>
                </a:lnTo>
                <a:lnTo>
                  <a:pt x="1913" y="16673"/>
                </a:lnTo>
                <a:lnTo>
                  <a:pt x="1853" y="16493"/>
                </a:lnTo>
                <a:lnTo>
                  <a:pt x="1913" y="16314"/>
                </a:lnTo>
                <a:lnTo>
                  <a:pt x="1973" y="16195"/>
                </a:lnTo>
                <a:lnTo>
                  <a:pt x="2092" y="16015"/>
                </a:lnTo>
                <a:lnTo>
                  <a:pt x="2331" y="15836"/>
                </a:lnTo>
                <a:lnTo>
                  <a:pt x="2570" y="15657"/>
                </a:lnTo>
                <a:lnTo>
                  <a:pt x="3228" y="15418"/>
                </a:lnTo>
                <a:lnTo>
                  <a:pt x="4542" y="14999"/>
                </a:lnTo>
                <a:lnTo>
                  <a:pt x="17330" y="9442"/>
                </a:lnTo>
                <a:close/>
                <a:moveTo>
                  <a:pt x="18107" y="9263"/>
                </a:moveTo>
                <a:lnTo>
                  <a:pt x="18286" y="9323"/>
                </a:lnTo>
                <a:lnTo>
                  <a:pt x="18824" y="9382"/>
                </a:lnTo>
                <a:lnTo>
                  <a:pt x="20437" y="9622"/>
                </a:lnTo>
                <a:lnTo>
                  <a:pt x="21991" y="9920"/>
                </a:lnTo>
                <a:lnTo>
                  <a:pt x="23724" y="10219"/>
                </a:lnTo>
                <a:lnTo>
                  <a:pt x="25516" y="10637"/>
                </a:lnTo>
                <a:lnTo>
                  <a:pt x="27249" y="11115"/>
                </a:lnTo>
                <a:lnTo>
                  <a:pt x="28922" y="11593"/>
                </a:lnTo>
                <a:lnTo>
                  <a:pt x="32388" y="12669"/>
                </a:lnTo>
                <a:lnTo>
                  <a:pt x="33046" y="12908"/>
                </a:lnTo>
                <a:lnTo>
                  <a:pt x="33822" y="13267"/>
                </a:lnTo>
                <a:lnTo>
                  <a:pt x="34599" y="13446"/>
                </a:lnTo>
                <a:lnTo>
                  <a:pt x="34958" y="13506"/>
                </a:lnTo>
                <a:lnTo>
                  <a:pt x="35256" y="13506"/>
                </a:lnTo>
                <a:lnTo>
                  <a:pt x="35137" y="14043"/>
                </a:lnTo>
                <a:lnTo>
                  <a:pt x="34958" y="14641"/>
                </a:lnTo>
                <a:lnTo>
                  <a:pt x="34539" y="15776"/>
                </a:lnTo>
                <a:lnTo>
                  <a:pt x="34061" y="16852"/>
                </a:lnTo>
                <a:lnTo>
                  <a:pt x="33404" y="17868"/>
                </a:lnTo>
                <a:lnTo>
                  <a:pt x="32687" y="18884"/>
                </a:lnTo>
                <a:lnTo>
                  <a:pt x="31850" y="19780"/>
                </a:lnTo>
                <a:lnTo>
                  <a:pt x="30954" y="20676"/>
                </a:lnTo>
                <a:lnTo>
                  <a:pt x="29938" y="21453"/>
                </a:lnTo>
                <a:lnTo>
                  <a:pt x="28922" y="22230"/>
                </a:lnTo>
                <a:lnTo>
                  <a:pt x="27847" y="22887"/>
                </a:lnTo>
                <a:lnTo>
                  <a:pt x="26711" y="23544"/>
                </a:lnTo>
                <a:lnTo>
                  <a:pt x="25576" y="24082"/>
                </a:lnTo>
                <a:lnTo>
                  <a:pt x="24441" y="24501"/>
                </a:lnTo>
                <a:lnTo>
                  <a:pt x="23305" y="24919"/>
                </a:lnTo>
                <a:lnTo>
                  <a:pt x="22170" y="25218"/>
                </a:lnTo>
                <a:lnTo>
                  <a:pt x="21035" y="25457"/>
                </a:lnTo>
                <a:lnTo>
                  <a:pt x="21035" y="25457"/>
                </a:lnTo>
                <a:lnTo>
                  <a:pt x="21094" y="25277"/>
                </a:lnTo>
                <a:lnTo>
                  <a:pt x="21035" y="25098"/>
                </a:lnTo>
                <a:lnTo>
                  <a:pt x="20915" y="24979"/>
                </a:lnTo>
                <a:lnTo>
                  <a:pt x="20796" y="25038"/>
                </a:lnTo>
                <a:lnTo>
                  <a:pt x="20736" y="25038"/>
                </a:lnTo>
                <a:lnTo>
                  <a:pt x="20796" y="24919"/>
                </a:lnTo>
                <a:lnTo>
                  <a:pt x="20796" y="24680"/>
                </a:lnTo>
                <a:lnTo>
                  <a:pt x="20736" y="23963"/>
                </a:lnTo>
                <a:lnTo>
                  <a:pt x="20497" y="22887"/>
                </a:lnTo>
                <a:lnTo>
                  <a:pt x="20198" y="21752"/>
                </a:lnTo>
                <a:lnTo>
                  <a:pt x="19541" y="19421"/>
                </a:lnTo>
                <a:lnTo>
                  <a:pt x="19123" y="18107"/>
                </a:lnTo>
                <a:lnTo>
                  <a:pt x="18704" y="16195"/>
                </a:lnTo>
                <a:lnTo>
                  <a:pt x="18346" y="14282"/>
                </a:lnTo>
                <a:lnTo>
                  <a:pt x="18107" y="12370"/>
                </a:lnTo>
                <a:lnTo>
                  <a:pt x="17987" y="10458"/>
                </a:lnTo>
                <a:lnTo>
                  <a:pt x="19003" y="11713"/>
                </a:lnTo>
                <a:lnTo>
                  <a:pt x="20138" y="13028"/>
                </a:lnTo>
                <a:lnTo>
                  <a:pt x="21274" y="14223"/>
                </a:lnTo>
                <a:lnTo>
                  <a:pt x="22529" y="15418"/>
                </a:lnTo>
                <a:lnTo>
                  <a:pt x="23783" y="16613"/>
                </a:lnTo>
                <a:lnTo>
                  <a:pt x="25038" y="17688"/>
                </a:lnTo>
                <a:lnTo>
                  <a:pt x="26353" y="18764"/>
                </a:lnTo>
                <a:lnTo>
                  <a:pt x="27668" y="19840"/>
                </a:lnTo>
                <a:lnTo>
                  <a:pt x="28146" y="20198"/>
                </a:lnTo>
                <a:lnTo>
                  <a:pt x="28803" y="20736"/>
                </a:lnTo>
                <a:lnTo>
                  <a:pt x="29161" y="20915"/>
                </a:lnTo>
                <a:lnTo>
                  <a:pt x="29520" y="21095"/>
                </a:lnTo>
                <a:lnTo>
                  <a:pt x="29819" y="21095"/>
                </a:lnTo>
                <a:lnTo>
                  <a:pt x="29938" y="21035"/>
                </a:lnTo>
                <a:lnTo>
                  <a:pt x="29998" y="20975"/>
                </a:lnTo>
                <a:lnTo>
                  <a:pt x="30058" y="20855"/>
                </a:lnTo>
                <a:lnTo>
                  <a:pt x="30058" y="20736"/>
                </a:lnTo>
                <a:lnTo>
                  <a:pt x="29998" y="20437"/>
                </a:lnTo>
                <a:lnTo>
                  <a:pt x="29759" y="20198"/>
                </a:lnTo>
                <a:lnTo>
                  <a:pt x="29460" y="19899"/>
                </a:lnTo>
                <a:lnTo>
                  <a:pt x="28743" y="19421"/>
                </a:lnTo>
                <a:lnTo>
                  <a:pt x="28265" y="19123"/>
                </a:lnTo>
                <a:lnTo>
                  <a:pt x="26950" y="18107"/>
                </a:lnTo>
                <a:lnTo>
                  <a:pt x="25636" y="17091"/>
                </a:lnTo>
                <a:lnTo>
                  <a:pt x="24321" y="16015"/>
                </a:lnTo>
                <a:lnTo>
                  <a:pt x="23066" y="14880"/>
                </a:lnTo>
                <a:lnTo>
                  <a:pt x="21871" y="13745"/>
                </a:lnTo>
                <a:lnTo>
                  <a:pt x="20676" y="12550"/>
                </a:lnTo>
                <a:lnTo>
                  <a:pt x="19481" y="11295"/>
                </a:lnTo>
                <a:lnTo>
                  <a:pt x="18943" y="10697"/>
                </a:lnTo>
                <a:lnTo>
                  <a:pt x="18465" y="10040"/>
                </a:lnTo>
                <a:lnTo>
                  <a:pt x="18047" y="9502"/>
                </a:lnTo>
                <a:lnTo>
                  <a:pt x="17987" y="9382"/>
                </a:lnTo>
                <a:lnTo>
                  <a:pt x="17987" y="9263"/>
                </a:lnTo>
                <a:close/>
                <a:moveTo>
                  <a:pt x="17509" y="9861"/>
                </a:moveTo>
                <a:lnTo>
                  <a:pt x="17390" y="10876"/>
                </a:lnTo>
                <a:lnTo>
                  <a:pt x="17390" y="11832"/>
                </a:lnTo>
                <a:lnTo>
                  <a:pt x="17390" y="12848"/>
                </a:lnTo>
                <a:lnTo>
                  <a:pt x="17509" y="13804"/>
                </a:lnTo>
                <a:lnTo>
                  <a:pt x="17629" y="14820"/>
                </a:lnTo>
                <a:lnTo>
                  <a:pt x="17808" y="15776"/>
                </a:lnTo>
                <a:lnTo>
                  <a:pt x="18286" y="17748"/>
                </a:lnTo>
                <a:lnTo>
                  <a:pt x="19302" y="21692"/>
                </a:lnTo>
                <a:lnTo>
                  <a:pt x="19780" y="23604"/>
                </a:lnTo>
                <a:lnTo>
                  <a:pt x="19959" y="24620"/>
                </a:lnTo>
                <a:lnTo>
                  <a:pt x="20138" y="25576"/>
                </a:lnTo>
                <a:lnTo>
                  <a:pt x="18764" y="25696"/>
                </a:lnTo>
                <a:lnTo>
                  <a:pt x="17449" y="25696"/>
                </a:lnTo>
                <a:lnTo>
                  <a:pt x="16135" y="25576"/>
                </a:lnTo>
                <a:lnTo>
                  <a:pt x="14820" y="25457"/>
                </a:lnTo>
                <a:lnTo>
                  <a:pt x="13506" y="25158"/>
                </a:lnTo>
                <a:lnTo>
                  <a:pt x="12191" y="24799"/>
                </a:lnTo>
                <a:lnTo>
                  <a:pt x="10936" y="24321"/>
                </a:lnTo>
                <a:lnTo>
                  <a:pt x="9741" y="23843"/>
                </a:lnTo>
                <a:lnTo>
                  <a:pt x="9980" y="23544"/>
                </a:lnTo>
                <a:lnTo>
                  <a:pt x="10219" y="23186"/>
                </a:lnTo>
                <a:lnTo>
                  <a:pt x="10637" y="22409"/>
                </a:lnTo>
                <a:lnTo>
                  <a:pt x="10996" y="21573"/>
                </a:lnTo>
                <a:lnTo>
                  <a:pt x="11354" y="20855"/>
                </a:lnTo>
                <a:lnTo>
                  <a:pt x="13386" y="17031"/>
                </a:lnTo>
                <a:lnTo>
                  <a:pt x="15418" y="13446"/>
                </a:lnTo>
                <a:lnTo>
                  <a:pt x="17509" y="9861"/>
                </a:lnTo>
                <a:close/>
                <a:moveTo>
                  <a:pt x="35256" y="1973"/>
                </a:moveTo>
                <a:lnTo>
                  <a:pt x="35735" y="3228"/>
                </a:lnTo>
                <a:lnTo>
                  <a:pt x="36213" y="4542"/>
                </a:lnTo>
                <a:lnTo>
                  <a:pt x="36631" y="5857"/>
                </a:lnTo>
                <a:lnTo>
                  <a:pt x="36989" y="7231"/>
                </a:lnTo>
                <a:lnTo>
                  <a:pt x="37228" y="8546"/>
                </a:lnTo>
                <a:lnTo>
                  <a:pt x="37408" y="9920"/>
                </a:lnTo>
                <a:lnTo>
                  <a:pt x="37467" y="11295"/>
                </a:lnTo>
                <a:lnTo>
                  <a:pt x="37348" y="12729"/>
                </a:lnTo>
                <a:lnTo>
                  <a:pt x="37288" y="13386"/>
                </a:lnTo>
                <a:lnTo>
                  <a:pt x="37169" y="14043"/>
                </a:lnTo>
                <a:lnTo>
                  <a:pt x="36989" y="14760"/>
                </a:lnTo>
                <a:lnTo>
                  <a:pt x="36750" y="15418"/>
                </a:lnTo>
                <a:lnTo>
                  <a:pt x="36511" y="16075"/>
                </a:lnTo>
                <a:lnTo>
                  <a:pt x="36213" y="16732"/>
                </a:lnTo>
                <a:lnTo>
                  <a:pt x="35495" y="17987"/>
                </a:lnTo>
                <a:lnTo>
                  <a:pt x="34659" y="19182"/>
                </a:lnTo>
                <a:lnTo>
                  <a:pt x="33763" y="20377"/>
                </a:lnTo>
                <a:lnTo>
                  <a:pt x="32687" y="21453"/>
                </a:lnTo>
                <a:lnTo>
                  <a:pt x="31611" y="22469"/>
                </a:lnTo>
                <a:lnTo>
                  <a:pt x="30416" y="23425"/>
                </a:lnTo>
                <a:lnTo>
                  <a:pt x="29161" y="24321"/>
                </a:lnTo>
                <a:lnTo>
                  <a:pt x="27847" y="25098"/>
                </a:lnTo>
                <a:lnTo>
                  <a:pt x="26532" y="25815"/>
                </a:lnTo>
                <a:lnTo>
                  <a:pt x="25158" y="26413"/>
                </a:lnTo>
                <a:lnTo>
                  <a:pt x="23843" y="26891"/>
                </a:lnTo>
                <a:lnTo>
                  <a:pt x="22469" y="27309"/>
                </a:lnTo>
                <a:lnTo>
                  <a:pt x="21154" y="27548"/>
                </a:lnTo>
                <a:lnTo>
                  <a:pt x="20437" y="27668"/>
                </a:lnTo>
                <a:lnTo>
                  <a:pt x="19660" y="27727"/>
                </a:lnTo>
                <a:lnTo>
                  <a:pt x="18107" y="27727"/>
                </a:lnTo>
                <a:lnTo>
                  <a:pt x="16553" y="27548"/>
                </a:lnTo>
                <a:lnTo>
                  <a:pt x="14999" y="27309"/>
                </a:lnTo>
                <a:lnTo>
                  <a:pt x="13506" y="26951"/>
                </a:lnTo>
                <a:lnTo>
                  <a:pt x="12012" y="26472"/>
                </a:lnTo>
                <a:lnTo>
                  <a:pt x="10578" y="25994"/>
                </a:lnTo>
                <a:lnTo>
                  <a:pt x="9143" y="25397"/>
                </a:lnTo>
                <a:lnTo>
                  <a:pt x="8367" y="25038"/>
                </a:lnTo>
                <a:lnTo>
                  <a:pt x="7650" y="24680"/>
                </a:lnTo>
                <a:lnTo>
                  <a:pt x="6932" y="24262"/>
                </a:lnTo>
                <a:lnTo>
                  <a:pt x="6335" y="23843"/>
                </a:lnTo>
                <a:lnTo>
                  <a:pt x="5678" y="23365"/>
                </a:lnTo>
                <a:lnTo>
                  <a:pt x="5140" y="22827"/>
                </a:lnTo>
                <a:lnTo>
                  <a:pt x="4602" y="22290"/>
                </a:lnTo>
                <a:lnTo>
                  <a:pt x="4064" y="21752"/>
                </a:lnTo>
                <a:lnTo>
                  <a:pt x="3108" y="20557"/>
                </a:lnTo>
                <a:lnTo>
                  <a:pt x="2272" y="19302"/>
                </a:lnTo>
                <a:lnTo>
                  <a:pt x="1435" y="17927"/>
                </a:lnTo>
                <a:lnTo>
                  <a:pt x="658" y="16434"/>
                </a:lnTo>
                <a:lnTo>
                  <a:pt x="957" y="16374"/>
                </a:lnTo>
                <a:lnTo>
                  <a:pt x="1136" y="16434"/>
                </a:lnTo>
                <a:lnTo>
                  <a:pt x="1256" y="16434"/>
                </a:lnTo>
                <a:lnTo>
                  <a:pt x="1315" y="16553"/>
                </a:lnTo>
                <a:lnTo>
                  <a:pt x="1435" y="16912"/>
                </a:lnTo>
                <a:lnTo>
                  <a:pt x="1554" y="17449"/>
                </a:lnTo>
                <a:lnTo>
                  <a:pt x="1734" y="17808"/>
                </a:lnTo>
                <a:lnTo>
                  <a:pt x="1973" y="18226"/>
                </a:lnTo>
                <a:lnTo>
                  <a:pt x="2511" y="18943"/>
                </a:lnTo>
                <a:lnTo>
                  <a:pt x="3048" y="19660"/>
                </a:lnTo>
                <a:lnTo>
                  <a:pt x="3646" y="20377"/>
                </a:lnTo>
                <a:lnTo>
                  <a:pt x="4303" y="20975"/>
                </a:lnTo>
                <a:lnTo>
                  <a:pt x="4961" y="21632"/>
                </a:lnTo>
                <a:lnTo>
                  <a:pt x="5678" y="22230"/>
                </a:lnTo>
                <a:lnTo>
                  <a:pt x="6395" y="22827"/>
                </a:lnTo>
                <a:lnTo>
                  <a:pt x="7231" y="23365"/>
                </a:lnTo>
                <a:lnTo>
                  <a:pt x="8008" y="23903"/>
                </a:lnTo>
                <a:lnTo>
                  <a:pt x="8845" y="24381"/>
                </a:lnTo>
                <a:lnTo>
                  <a:pt x="9681" y="24799"/>
                </a:lnTo>
                <a:lnTo>
                  <a:pt x="10578" y="25158"/>
                </a:lnTo>
                <a:lnTo>
                  <a:pt x="11414" y="25516"/>
                </a:lnTo>
                <a:lnTo>
                  <a:pt x="12310" y="25815"/>
                </a:lnTo>
                <a:lnTo>
                  <a:pt x="13147" y="26054"/>
                </a:lnTo>
                <a:lnTo>
                  <a:pt x="13984" y="26233"/>
                </a:lnTo>
                <a:lnTo>
                  <a:pt x="14820" y="26413"/>
                </a:lnTo>
                <a:lnTo>
                  <a:pt x="15716" y="26532"/>
                </a:lnTo>
                <a:lnTo>
                  <a:pt x="16553" y="26592"/>
                </a:lnTo>
                <a:lnTo>
                  <a:pt x="17449" y="26652"/>
                </a:lnTo>
                <a:lnTo>
                  <a:pt x="18346" y="26652"/>
                </a:lnTo>
                <a:lnTo>
                  <a:pt x="19182" y="26592"/>
                </a:lnTo>
                <a:lnTo>
                  <a:pt x="20079" y="26532"/>
                </a:lnTo>
                <a:lnTo>
                  <a:pt x="20915" y="26413"/>
                </a:lnTo>
                <a:lnTo>
                  <a:pt x="21812" y="26233"/>
                </a:lnTo>
                <a:lnTo>
                  <a:pt x="22648" y="26054"/>
                </a:lnTo>
                <a:lnTo>
                  <a:pt x="23485" y="25815"/>
                </a:lnTo>
                <a:lnTo>
                  <a:pt x="24321" y="25516"/>
                </a:lnTo>
                <a:lnTo>
                  <a:pt x="25158" y="25218"/>
                </a:lnTo>
                <a:lnTo>
                  <a:pt x="26592" y="24620"/>
                </a:lnTo>
                <a:lnTo>
                  <a:pt x="28026" y="23843"/>
                </a:lnTo>
                <a:lnTo>
                  <a:pt x="29341" y="22947"/>
                </a:lnTo>
                <a:lnTo>
                  <a:pt x="30596" y="21991"/>
                </a:lnTo>
                <a:lnTo>
                  <a:pt x="31791" y="20975"/>
                </a:lnTo>
                <a:lnTo>
                  <a:pt x="32328" y="20377"/>
                </a:lnTo>
                <a:lnTo>
                  <a:pt x="32866" y="19780"/>
                </a:lnTo>
                <a:lnTo>
                  <a:pt x="33344" y="19182"/>
                </a:lnTo>
                <a:lnTo>
                  <a:pt x="33822" y="18525"/>
                </a:lnTo>
                <a:lnTo>
                  <a:pt x="34241" y="17868"/>
                </a:lnTo>
                <a:lnTo>
                  <a:pt x="34659" y="17151"/>
                </a:lnTo>
                <a:lnTo>
                  <a:pt x="35077" y="16314"/>
                </a:lnTo>
                <a:lnTo>
                  <a:pt x="35436" y="15478"/>
                </a:lnTo>
                <a:lnTo>
                  <a:pt x="35675" y="14581"/>
                </a:lnTo>
                <a:lnTo>
                  <a:pt x="35914" y="13745"/>
                </a:lnTo>
                <a:lnTo>
                  <a:pt x="36033" y="12848"/>
                </a:lnTo>
                <a:lnTo>
                  <a:pt x="36033" y="11892"/>
                </a:lnTo>
                <a:lnTo>
                  <a:pt x="36033" y="10996"/>
                </a:lnTo>
                <a:lnTo>
                  <a:pt x="35914" y="10040"/>
                </a:lnTo>
                <a:lnTo>
                  <a:pt x="35735" y="8904"/>
                </a:lnTo>
                <a:lnTo>
                  <a:pt x="35495" y="7769"/>
                </a:lnTo>
                <a:lnTo>
                  <a:pt x="34898" y="5439"/>
                </a:lnTo>
                <a:lnTo>
                  <a:pt x="34539" y="4303"/>
                </a:lnTo>
                <a:lnTo>
                  <a:pt x="34420" y="3706"/>
                </a:lnTo>
                <a:lnTo>
                  <a:pt x="34360" y="3168"/>
                </a:lnTo>
                <a:lnTo>
                  <a:pt x="34360" y="2630"/>
                </a:lnTo>
                <a:lnTo>
                  <a:pt x="34360" y="2451"/>
                </a:lnTo>
                <a:lnTo>
                  <a:pt x="34420" y="2331"/>
                </a:lnTo>
                <a:lnTo>
                  <a:pt x="34480" y="2272"/>
                </a:lnTo>
                <a:lnTo>
                  <a:pt x="34659" y="2212"/>
                </a:lnTo>
                <a:lnTo>
                  <a:pt x="35256" y="1973"/>
                </a:lnTo>
                <a:close/>
                <a:moveTo>
                  <a:pt x="35137" y="1"/>
                </a:moveTo>
                <a:lnTo>
                  <a:pt x="34958" y="120"/>
                </a:lnTo>
                <a:lnTo>
                  <a:pt x="34838" y="240"/>
                </a:lnTo>
                <a:lnTo>
                  <a:pt x="34778" y="479"/>
                </a:lnTo>
                <a:lnTo>
                  <a:pt x="34778" y="658"/>
                </a:lnTo>
                <a:lnTo>
                  <a:pt x="34838" y="897"/>
                </a:lnTo>
                <a:lnTo>
                  <a:pt x="34420" y="1017"/>
                </a:lnTo>
                <a:lnTo>
                  <a:pt x="34002" y="1077"/>
                </a:lnTo>
                <a:lnTo>
                  <a:pt x="33643" y="1136"/>
                </a:lnTo>
                <a:lnTo>
                  <a:pt x="33285" y="1256"/>
                </a:lnTo>
                <a:lnTo>
                  <a:pt x="32986" y="1435"/>
                </a:lnTo>
                <a:lnTo>
                  <a:pt x="32567" y="1674"/>
                </a:lnTo>
                <a:lnTo>
                  <a:pt x="32149" y="1973"/>
                </a:lnTo>
                <a:lnTo>
                  <a:pt x="31671" y="2152"/>
                </a:lnTo>
                <a:lnTo>
                  <a:pt x="26652" y="4244"/>
                </a:lnTo>
                <a:lnTo>
                  <a:pt x="21513" y="6395"/>
                </a:lnTo>
                <a:lnTo>
                  <a:pt x="16314" y="8606"/>
                </a:lnTo>
                <a:lnTo>
                  <a:pt x="11474" y="10757"/>
                </a:lnTo>
                <a:lnTo>
                  <a:pt x="6693" y="12968"/>
                </a:lnTo>
                <a:lnTo>
                  <a:pt x="5020" y="13685"/>
                </a:lnTo>
                <a:lnTo>
                  <a:pt x="3347" y="14402"/>
                </a:lnTo>
                <a:lnTo>
                  <a:pt x="2570" y="14760"/>
                </a:lnTo>
                <a:lnTo>
                  <a:pt x="1793" y="15179"/>
                </a:lnTo>
                <a:lnTo>
                  <a:pt x="1076" y="15657"/>
                </a:lnTo>
                <a:lnTo>
                  <a:pt x="479" y="16135"/>
                </a:lnTo>
                <a:lnTo>
                  <a:pt x="419" y="15956"/>
                </a:lnTo>
                <a:lnTo>
                  <a:pt x="359" y="15776"/>
                </a:lnTo>
                <a:lnTo>
                  <a:pt x="240" y="15717"/>
                </a:lnTo>
                <a:lnTo>
                  <a:pt x="61" y="15657"/>
                </a:lnTo>
                <a:lnTo>
                  <a:pt x="1" y="15836"/>
                </a:lnTo>
                <a:lnTo>
                  <a:pt x="1" y="16015"/>
                </a:lnTo>
                <a:lnTo>
                  <a:pt x="61" y="16374"/>
                </a:lnTo>
                <a:lnTo>
                  <a:pt x="180" y="16732"/>
                </a:lnTo>
                <a:lnTo>
                  <a:pt x="539" y="17629"/>
                </a:lnTo>
                <a:lnTo>
                  <a:pt x="1076" y="18704"/>
                </a:lnTo>
                <a:lnTo>
                  <a:pt x="2152" y="20676"/>
                </a:lnTo>
                <a:lnTo>
                  <a:pt x="2869" y="21812"/>
                </a:lnTo>
                <a:lnTo>
                  <a:pt x="3467" y="22648"/>
                </a:lnTo>
                <a:lnTo>
                  <a:pt x="4124" y="23365"/>
                </a:lnTo>
                <a:lnTo>
                  <a:pt x="4841" y="23963"/>
                </a:lnTo>
                <a:lnTo>
                  <a:pt x="5558" y="24560"/>
                </a:lnTo>
                <a:lnTo>
                  <a:pt x="6395" y="25098"/>
                </a:lnTo>
                <a:lnTo>
                  <a:pt x="7231" y="25576"/>
                </a:lnTo>
                <a:lnTo>
                  <a:pt x="8068" y="26054"/>
                </a:lnTo>
                <a:lnTo>
                  <a:pt x="8964" y="26472"/>
                </a:lnTo>
                <a:lnTo>
                  <a:pt x="10996" y="27249"/>
                </a:lnTo>
                <a:lnTo>
                  <a:pt x="12071" y="27548"/>
                </a:lnTo>
                <a:lnTo>
                  <a:pt x="13087" y="27847"/>
                </a:lnTo>
                <a:lnTo>
                  <a:pt x="14103" y="28146"/>
                </a:lnTo>
                <a:lnTo>
                  <a:pt x="15179" y="28325"/>
                </a:lnTo>
                <a:lnTo>
                  <a:pt x="16195" y="28504"/>
                </a:lnTo>
                <a:lnTo>
                  <a:pt x="17270" y="28624"/>
                </a:lnTo>
                <a:lnTo>
                  <a:pt x="18346" y="28683"/>
                </a:lnTo>
                <a:lnTo>
                  <a:pt x="19362" y="28683"/>
                </a:lnTo>
                <a:lnTo>
                  <a:pt x="20437" y="28624"/>
                </a:lnTo>
                <a:lnTo>
                  <a:pt x="21453" y="28504"/>
                </a:lnTo>
                <a:lnTo>
                  <a:pt x="22529" y="28265"/>
                </a:lnTo>
                <a:lnTo>
                  <a:pt x="23544" y="28026"/>
                </a:lnTo>
                <a:lnTo>
                  <a:pt x="24620" y="27668"/>
                </a:lnTo>
                <a:lnTo>
                  <a:pt x="25636" y="27249"/>
                </a:lnTo>
                <a:lnTo>
                  <a:pt x="27309" y="26413"/>
                </a:lnTo>
                <a:lnTo>
                  <a:pt x="28982" y="25457"/>
                </a:lnTo>
                <a:lnTo>
                  <a:pt x="30655" y="24321"/>
                </a:lnTo>
                <a:lnTo>
                  <a:pt x="31432" y="23724"/>
                </a:lnTo>
                <a:lnTo>
                  <a:pt x="32209" y="23126"/>
                </a:lnTo>
                <a:lnTo>
                  <a:pt x="32926" y="22469"/>
                </a:lnTo>
                <a:lnTo>
                  <a:pt x="33643" y="21812"/>
                </a:lnTo>
                <a:lnTo>
                  <a:pt x="34300" y="21095"/>
                </a:lnTo>
                <a:lnTo>
                  <a:pt x="34958" y="20377"/>
                </a:lnTo>
                <a:lnTo>
                  <a:pt x="35555" y="19601"/>
                </a:lnTo>
                <a:lnTo>
                  <a:pt x="36093" y="18824"/>
                </a:lnTo>
                <a:lnTo>
                  <a:pt x="36571" y="17987"/>
                </a:lnTo>
                <a:lnTo>
                  <a:pt x="37049" y="17151"/>
                </a:lnTo>
                <a:lnTo>
                  <a:pt x="37467" y="16135"/>
                </a:lnTo>
                <a:lnTo>
                  <a:pt x="37826" y="15059"/>
                </a:lnTo>
                <a:lnTo>
                  <a:pt x="38065" y="13984"/>
                </a:lnTo>
                <a:lnTo>
                  <a:pt x="38244" y="12968"/>
                </a:lnTo>
                <a:lnTo>
                  <a:pt x="38304" y="11892"/>
                </a:lnTo>
                <a:lnTo>
                  <a:pt x="38304" y="10757"/>
                </a:lnTo>
                <a:lnTo>
                  <a:pt x="38244" y="9681"/>
                </a:lnTo>
                <a:lnTo>
                  <a:pt x="38125" y="8606"/>
                </a:lnTo>
                <a:lnTo>
                  <a:pt x="37945" y="7530"/>
                </a:lnTo>
                <a:lnTo>
                  <a:pt x="37706" y="6454"/>
                </a:lnTo>
                <a:lnTo>
                  <a:pt x="37408" y="5379"/>
                </a:lnTo>
                <a:lnTo>
                  <a:pt x="37109" y="4363"/>
                </a:lnTo>
                <a:lnTo>
                  <a:pt x="36332" y="2272"/>
                </a:lnTo>
                <a:lnTo>
                  <a:pt x="35555" y="300"/>
                </a:lnTo>
                <a:lnTo>
                  <a:pt x="35436" y="61"/>
                </a:lnTo>
                <a:lnTo>
                  <a:pt x="35256"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4" name="Google Shape;64;p3"/>
          <p:cNvSpPr/>
          <p:nvPr/>
        </p:nvSpPr>
        <p:spPr>
          <a:xfrm rot="1200934">
            <a:off x="8802391" y="2995677"/>
            <a:ext cx="1258623" cy="1384019"/>
          </a:xfrm>
          <a:custGeom>
            <a:avLst/>
            <a:gdLst/>
            <a:ahLst/>
            <a:cxnLst/>
            <a:rect l="l" t="t" r="r" b="b"/>
            <a:pathLst>
              <a:path w="34779" h="38244" extrusionOk="0">
                <a:moveTo>
                  <a:pt x="20975" y="9322"/>
                </a:moveTo>
                <a:lnTo>
                  <a:pt x="20855" y="9382"/>
                </a:lnTo>
                <a:lnTo>
                  <a:pt x="20258" y="9920"/>
                </a:lnTo>
                <a:lnTo>
                  <a:pt x="19839" y="10338"/>
                </a:lnTo>
                <a:lnTo>
                  <a:pt x="19421" y="10816"/>
                </a:lnTo>
                <a:lnTo>
                  <a:pt x="19122" y="11294"/>
                </a:lnTo>
                <a:lnTo>
                  <a:pt x="19003" y="11533"/>
                </a:lnTo>
                <a:lnTo>
                  <a:pt x="18943" y="11712"/>
                </a:lnTo>
                <a:lnTo>
                  <a:pt x="18943" y="11892"/>
                </a:lnTo>
                <a:lnTo>
                  <a:pt x="19003" y="12011"/>
                </a:lnTo>
                <a:lnTo>
                  <a:pt x="19182" y="12071"/>
                </a:lnTo>
                <a:lnTo>
                  <a:pt x="19421" y="12131"/>
                </a:lnTo>
                <a:lnTo>
                  <a:pt x="19541" y="12071"/>
                </a:lnTo>
                <a:lnTo>
                  <a:pt x="19720" y="11952"/>
                </a:lnTo>
                <a:lnTo>
                  <a:pt x="20019" y="11593"/>
                </a:lnTo>
                <a:lnTo>
                  <a:pt x="20497" y="10816"/>
                </a:lnTo>
                <a:lnTo>
                  <a:pt x="20676" y="10517"/>
                </a:lnTo>
                <a:lnTo>
                  <a:pt x="20915" y="9980"/>
                </a:lnTo>
                <a:lnTo>
                  <a:pt x="20975" y="9681"/>
                </a:lnTo>
                <a:lnTo>
                  <a:pt x="21034" y="9442"/>
                </a:lnTo>
                <a:lnTo>
                  <a:pt x="21034" y="9382"/>
                </a:lnTo>
                <a:lnTo>
                  <a:pt x="20975" y="9322"/>
                </a:lnTo>
                <a:close/>
                <a:moveTo>
                  <a:pt x="23245" y="15238"/>
                </a:moveTo>
                <a:lnTo>
                  <a:pt x="22827" y="15298"/>
                </a:lnTo>
                <a:lnTo>
                  <a:pt x="22708" y="15358"/>
                </a:lnTo>
                <a:lnTo>
                  <a:pt x="22588" y="15477"/>
                </a:lnTo>
                <a:lnTo>
                  <a:pt x="22588" y="15656"/>
                </a:lnTo>
                <a:lnTo>
                  <a:pt x="22708" y="15836"/>
                </a:lnTo>
                <a:lnTo>
                  <a:pt x="22827" y="15955"/>
                </a:lnTo>
                <a:lnTo>
                  <a:pt x="23126" y="16075"/>
                </a:lnTo>
                <a:lnTo>
                  <a:pt x="23843" y="16254"/>
                </a:lnTo>
                <a:lnTo>
                  <a:pt x="24560" y="16373"/>
                </a:lnTo>
                <a:lnTo>
                  <a:pt x="25277" y="16373"/>
                </a:lnTo>
                <a:lnTo>
                  <a:pt x="25755" y="16254"/>
                </a:lnTo>
                <a:lnTo>
                  <a:pt x="25934" y="16134"/>
                </a:lnTo>
                <a:lnTo>
                  <a:pt x="26054" y="16075"/>
                </a:lnTo>
                <a:lnTo>
                  <a:pt x="26054" y="16015"/>
                </a:lnTo>
                <a:lnTo>
                  <a:pt x="26054" y="15895"/>
                </a:lnTo>
                <a:lnTo>
                  <a:pt x="25815" y="15776"/>
                </a:lnTo>
                <a:lnTo>
                  <a:pt x="25038" y="15537"/>
                </a:lnTo>
                <a:lnTo>
                  <a:pt x="24440" y="15417"/>
                </a:lnTo>
                <a:lnTo>
                  <a:pt x="23843" y="15298"/>
                </a:lnTo>
                <a:lnTo>
                  <a:pt x="23245" y="15238"/>
                </a:lnTo>
                <a:close/>
                <a:moveTo>
                  <a:pt x="16792" y="18166"/>
                </a:moveTo>
                <a:lnTo>
                  <a:pt x="16553" y="18226"/>
                </a:lnTo>
                <a:lnTo>
                  <a:pt x="16075" y="18465"/>
                </a:lnTo>
                <a:lnTo>
                  <a:pt x="15776" y="18644"/>
                </a:lnTo>
                <a:lnTo>
                  <a:pt x="15358" y="19122"/>
                </a:lnTo>
                <a:lnTo>
                  <a:pt x="14939" y="19779"/>
                </a:lnTo>
                <a:lnTo>
                  <a:pt x="14760" y="20138"/>
                </a:lnTo>
                <a:lnTo>
                  <a:pt x="14641" y="20496"/>
                </a:lnTo>
                <a:lnTo>
                  <a:pt x="14641" y="20795"/>
                </a:lnTo>
                <a:lnTo>
                  <a:pt x="14641" y="20915"/>
                </a:lnTo>
                <a:lnTo>
                  <a:pt x="14700" y="21034"/>
                </a:lnTo>
                <a:lnTo>
                  <a:pt x="14820" y="21094"/>
                </a:lnTo>
                <a:lnTo>
                  <a:pt x="14939" y="21094"/>
                </a:lnTo>
                <a:lnTo>
                  <a:pt x="15059" y="21034"/>
                </a:lnTo>
                <a:lnTo>
                  <a:pt x="15238" y="20915"/>
                </a:lnTo>
                <a:lnTo>
                  <a:pt x="15537" y="20616"/>
                </a:lnTo>
                <a:lnTo>
                  <a:pt x="15895" y="20138"/>
                </a:lnTo>
                <a:lnTo>
                  <a:pt x="16553" y="19122"/>
                </a:lnTo>
                <a:lnTo>
                  <a:pt x="16971" y="18405"/>
                </a:lnTo>
                <a:lnTo>
                  <a:pt x="17031" y="18226"/>
                </a:lnTo>
                <a:lnTo>
                  <a:pt x="17031" y="18166"/>
                </a:lnTo>
                <a:close/>
                <a:moveTo>
                  <a:pt x="23365" y="22110"/>
                </a:moveTo>
                <a:lnTo>
                  <a:pt x="23245" y="22229"/>
                </a:lnTo>
                <a:lnTo>
                  <a:pt x="23245" y="22409"/>
                </a:lnTo>
                <a:lnTo>
                  <a:pt x="23245" y="22707"/>
                </a:lnTo>
                <a:lnTo>
                  <a:pt x="23245" y="22946"/>
                </a:lnTo>
                <a:lnTo>
                  <a:pt x="23305" y="23185"/>
                </a:lnTo>
                <a:lnTo>
                  <a:pt x="23425" y="23305"/>
                </a:lnTo>
                <a:lnTo>
                  <a:pt x="23544" y="23484"/>
                </a:lnTo>
                <a:lnTo>
                  <a:pt x="23783" y="23604"/>
                </a:lnTo>
                <a:lnTo>
                  <a:pt x="24261" y="23843"/>
                </a:lnTo>
                <a:lnTo>
                  <a:pt x="24560" y="23962"/>
                </a:lnTo>
                <a:lnTo>
                  <a:pt x="25098" y="23962"/>
                </a:lnTo>
                <a:lnTo>
                  <a:pt x="25337" y="23843"/>
                </a:lnTo>
                <a:lnTo>
                  <a:pt x="25516" y="23664"/>
                </a:lnTo>
                <a:lnTo>
                  <a:pt x="25695" y="23544"/>
                </a:lnTo>
                <a:lnTo>
                  <a:pt x="25755" y="23425"/>
                </a:lnTo>
                <a:lnTo>
                  <a:pt x="25695" y="23305"/>
                </a:lnTo>
                <a:lnTo>
                  <a:pt x="25636" y="23185"/>
                </a:lnTo>
                <a:lnTo>
                  <a:pt x="25516" y="23066"/>
                </a:lnTo>
                <a:lnTo>
                  <a:pt x="25217" y="22827"/>
                </a:lnTo>
                <a:lnTo>
                  <a:pt x="24321" y="22528"/>
                </a:lnTo>
                <a:lnTo>
                  <a:pt x="23962" y="22409"/>
                </a:lnTo>
                <a:lnTo>
                  <a:pt x="23723" y="22289"/>
                </a:lnTo>
                <a:lnTo>
                  <a:pt x="23484" y="22110"/>
                </a:lnTo>
                <a:close/>
                <a:moveTo>
                  <a:pt x="9024" y="23783"/>
                </a:moveTo>
                <a:lnTo>
                  <a:pt x="8486" y="24142"/>
                </a:lnTo>
                <a:lnTo>
                  <a:pt x="8068" y="24440"/>
                </a:lnTo>
                <a:lnTo>
                  <a:pt x="7709" y="24799"/>
                </a:lnTo>
                <a:lnTo>
                  <a:pt x="7410" y="25157"/>
                </a:lnTo>
                <a:lnTo>
                  <a:pt x="7291" y="25337"/>
                </a:lnTo>
                <a:lnTo>
                  <a:pt x="7291" y="25516"/>
                </a:lnTo>
                <a:lnTo>
                  <a:pt x="7291" y="25635"/>
                </a:lnTo>
                <a:lnTo>
                  <a:pt x="7350" y="25755"/>
                </a:lnTo>
                <a:lnTo>
                  <a:pt x="7470" y="25874"/>
                </a:lnTo>
                <a:lnTo>
                  <a:pt x="7709" y="25934"/>
                </a:lnTo>
                <a:lnTo>
                  <a:pt x="7888" y="25934"/>
                </a:lnTo>
                <a:lnTo>
                  <a:pt x="8068" y="25874"/>
                </a:lnTo>
                <a:lnTo>
                  <a:pt x="8247" y="25815"/>
                </a:lnTo>
                <a:lnTo>
                  <a:pt x="8426" y="25635"/>
                </a:lnTo>
                <a:lnTo>
                  <a:pt x="8725" y="25277"/>
                </a:lnTo>
                <a:lnTo>
                  <a:pt x="8964" y="24859"/>
                </a:lnTo>
                <a:lnTo>
                  <a:pt x="9083" y="24440"/>
                </a:lnTo>
                <a:lnTo>
                  <a:pt x="9203" y="24082"/>
                </a:lnTo>
                <a:lnTo>
                  <a:pt x="9143" y="23843"/>
                </a:lnTo>
                <a:lnTo>
                  <a:pt x="9143" y="23783"/>
                </a:lnTo>
                <a:close/>
                <a:moveTo>
                  <a:pt x="17330" y="27129"/>
                </a:moveTo>
                <a:lnTo>
                  <a:pt x="17210" y="27189"/>
                </a:lnTo>
                <a:lnTo>
                  <a:pt x="16852" y="27368"/>
                </a:lnTo>
                <a:lnTo>
                  <a:pt x="16553" y="27607"/>
                </a:lnTo>
                <a:lnTo>
                  <a:pt x="16314" y="27966"/>
                </a:lnTo>
                <a:lnTo>
                  <a:pt x="16134" y="28324"/>
                </a:lnTo>
                <a:lnTo>
                  <a:pt x="16075" y="28623"/>
                </a:lnTo>
                <a:lnTo>
                  <a:pt x="16075" y="28743"/>
                </a:lnTo>
                <a:lnTo>
                  <a:pt x="16134" y="28802"/>
                </a:lnTo>
                <a:lnTo>
                  <a:pt x="16314" y="28862"/>
                </a:lnTo>
                <a:lnTo>
                  <a:pt x="16493" y="28862"/>
                </a:lnTo>
                <a:lnTo>
                  <a:pt x="16672" y="28802"/>
                </a:lnTo>
                <a:lnTo>
                  <a:pt x="16911" y="28623"/>
                </a:lnTo>
                <a:lnTo>
                  <a:pt x="17150" y="28384"/>
                </a:lnTo>
                <a:lnTo>
                  <a:pt x="17389" y="28145"/>
                </a:lnTo>
                <a:lnTo>
                  <a:pt x="17569" y="27846"/>
                </a:lnTo>
                <a:lnTo>
                  <a:pt x="17688" y="27607"/>
                </a:lnTo>
                <a:lnTo>
                  <a:pt x="17688" y="27428"/>
                </a:lnTo>
                <a:lnTo>
                  <a:pt x="17688" y="27368"/>
                </a:lnTo>
                <a:lnTo>
                  <a:pt x="17628" y="27249"/>
                </a:lnTo>
                <a:lnTo>
                  <a:pt x="17509" y="27189"/>
                </a:lnTo>
                <a:lnTo>
                  <a:pt x="17330" y="27129"/>
                </a:lnTo>
                <a:close/>
                <a:moveTo>
                  <a:pt x="27548" y="27548"/>
                </a:moveTo>
                <a:lnTo>
                  <a:pt x="27368" y="27607"/>
                </a:lnTo>
                <a:lnTo>
                  <a:pt x="27249" y="27727"/>
                </a:lnTo>
                <a:lnTo>
                  <a:pt x="27189" y="27906"/>
                </a:lnTo>
                <a:lnTo>
                  <a:pt x="27189" y="28026"/>
                </a:lnTo>
                <a:lnTo>
                  <a:pt x="27189" y="28205"/>
                </a:lnTo>
                <a:lnTo>
                  <a:pt x="27309" y="28563"/>
                </a:lnTo>
                <a:lnTo>
                  <a:pt x="27607" y="28922"/>
                </a:lnTo>
                <a:lnTo>
                  <a:pt x="27787" y="29041"/>
                </a:lnTo>
                <a:lnTo>
                  <a:pt x="28026" y="29161"/>
                </a:lnTo>
                <a:lnTo>
                  <a:pt x="28205" y="29221"/>
                </a:lnTo>
                <a:lnTo>
                  <a:pt x="28444" y="29281"/>
                </a:lnTo>
                <a:lnTo>
                  <a:pt x="28683" y="29221"/>
                </a:lnTo>
                <a:lnTo>
                  <a:pt x="28922" y="29161"/>
                </a:lnTo>
                <a:lnTo>
                  <a:pt x="29101" y="29041"/>
                </a:lnTo>
                <a:lnTo>
                  <a:pt x="29221" y="28922"/>
                </a:lnTo>
                <a:lnTo>
                  <a:pt x="29281" y="28802"/>
                </a:lnTo>
                <a:lnTo>
                  <a:pt x="29281" y="28683"/>
                </a:lnTo>
                <a:lnTo>
                  <a:pt x="29161" y="28384"/>
                </a:lnTo>
                <a:lnTo>
                  <a:pt x="28982" y="28145"/>
                </a:lnTo>
                <a:lnTo>
                  <a:pt x="28803" y="28145"/>
                </a:lnTo>
                <a:lnTo>
                  <a:pt x="28325" y="27906"/>
                </a:lnTo>
                <a:lnTo>
                  <a:pt x="27847" y="27667"/>
                </a:lnTo>
                <a:lnTo>
                  <a:pt x="27727" y="27548"/>
                </a:lnTo>
                <a:close/>
                <a:moveTo>
                  <a:pt x="23058" y="974"/>
                </a:moveTo>
                <a:lnTo>
                  <a:pt x="23126" y="1196"/>
                </a:lnTo>
                <a:lnTo>
                  <a:pt x="23544" y="2211"/>
                </a:lnTo>
                <a:lnTo>
                  <a:pt x="24082" y="3347"/>
                </a:lnTo>
                <a:lnTo>
                  <a:pt x="25217" y="5558"/>
                </a:lnTo>
                <a:lnTo>
                  <a:pt x="25875" y="6932"/>
                </a:lnTo>
                <a:lnTo>
                  <a:pt x="27368" y="10697"/>
                </a:lnTo>
                <a:lnTo>
                  <a:pt x="28803" y="14521"/>
                </a:lnTo>
                <a:lnTo>
                  <a:pt x="30177" y="18345"/>
                </a:lnTo>
                <a:lnTo>
                  <a:pt x="30834" y="20257"/>
                </a:lnTo>
                <a:lnTo>
                  <a:pt x="31372" y="22229"/>
                </a:lnTo>
                <a:lnTo>
                  <a:pt x="31850" y="24440"/>
                </a:lnTo>
                <a:lnTo>
                  <a:pt x="32268" y="26651"/>
                </a:lnTo>
                <a:lnTo>
                  <a:pt x="32567" y="28504"/>
                </a:lnTo>
                <a:lnTo>
                  <a:pt x="32627" y="29101"/>
                </a:lnTo>
                <a:lnTo>
                  <a:pt x="32627" y="29340"/>
                </a:lnTo>
                <a:lnTo>
                  <a:pt x="32627" y="29460"/>
                </a:lnTo>
                <a:lnTo>
                  <a:pt x="32507" y="29639"/>
                </a:lnTo>
                <a:lnTo>
                  <a:pt x="32388" y="29759"/>
                </a:lnTo>
                <a:lnTo>
                  <a:pt x="31970" y="30117"/>
                </a:lnTo>
                <a:lnTo>
                  <a:pt x="31312" y="30535"/>
                </a:lnTo>
                <a:lnTo>
                  <a:pt x="30655" y="30954"/>
                </a:lnTo>
                <a:lnTo>
                  <a:pt x="29878" y="31252"/>
                </a:lnTo>
                <a:lnTo>
                  <a:pt x="29101" y="31432"/>
                </a:lnTo>
                <a:lnTo>
                  <a:pt x="28265" y="31611"/>
                </a:lnTo>
                <a:lnTo>
                  <a:pt x="27428" y="31730"/>
                </a:lnTo>
                <a:lnTo>
                  <a:pt x="26532" y="31790"/>
                </a:lnTo>
                <a:lnTo>
                  <a:pt x="25695" y="31850"/>
                </a:lnTo>
                <a:lnTo>
                  <a:pt x="23903" y="31790"/>
                </a:lnTo>
                <a:lnTo>
                  <a:pt x="22170" y="31611"/>
                </a:lnTo>
                <a:lnTo>
                  <a:pt x="19003" y="31252"/>
                </a:lnTo>
                <a:lnTo>
                  <a:pt x="16971" y="30954"/>
                </a:lnTo>
                <a:lnTo>
                  <a:pt x="14999" y="30655"/>
                </a:lnTo>
                <a:lnTo>
                  <a:pt x="13027" y="30237"/>
                </a:lnTo>
                <a:lnTo>
                  <a:pt x="11055" y="29759"/>
                </a:lnTo>
                <a:lnTo>
                  <a:pt x="10099" y="29460"/>
                </a:lnTo>
                <a:lnTo>
                  <a:pt x="9143" y="29161"/>
                </a:lnTo>
                <a:lnTo>
                  <a:pt x="7291" y="28384"/>
                </a:lnTo>
                <a:lnTo>
                  <a:pt x="6335" y="28026"/>
                </a:lnTo>
                <a:lnTo>
                  <a:pt x="5438" y="27727"/>
                </a:lnTo>
                <a:lnTo>
                  <a:pt x="4482" y="27428"/>
                </a:lnTo>
                <a:lnTo>
                  <a:pt x="3526" y="27249"/>
                </a:lnTo>
                <a:lnTo>
                  <a:pt x="8605" y="20616"/>
                </a:lnTo>
                <a:lnTo>
                  <a:pt x="13685" y="13983"/>
                </a:lnTo>
                <a:lnTo>
                  <a:pt x="15597" y="11473"/>
                </a:lnTo>
                <a:lnTo>
                  <a:pt x="18883" y="7171"/>
                </a:lnTo>
                <a:lnTo>
                  <a:pt x="20556" y="4900"/>
                </a:lnTo>
                <a:lnTo>
                  <a:pt x="21931" y="2928"/>
                </a:lnTo>
                <a:lnTo>
                  <a:pt x="22409" y="2152"/>
                </a:lnTo>
                <a:lnTo>
                  <a:pt x="22827" y="1494"/>
                </a:lnTo>
                <a:lnTo>
                  <a:pt x="23006" y="1076"/>
                </a:lnTo>
                <a:lnTo>
                  <a:pt x="23058" y="974"/>
                </a:lnTo>
                <a:close/>
                <a:moveTo>
                  <a:pt x="3168" y="27727"/>
                </a:moveTo>
                <a:lnTo>
                  <a:pt x="3825" y="28324"/>
                </a:lnTo>
                <a:lnTo>
                  <a:pt x="4602" y="28802"/>
                </a:lnTo>
                <a:lnTo>
                  <a:pt x="5438" y="29161"/>
                </a:lnTo>
                <a:lnTo>
                  <a:pt x="6335" y="29520"/>
                </a:lnTo>
                <a:lnTo>
                  <a:pt x="7291" y="29878"/>
                </a:lnTo>
                <a:lnTo>
                  <a:pt x="8187" y="30117"/>
                </a:lnTo>
                <a:lnTo>
                  <a:pt x="9920" y="30595"/>
                </a:lnTo>
                <a:lnTo>
                  <a:pt x="12071" y="31193"/>
                </a:lnTo>
                <a:lnTo>
                  <a:pt x="14222" y="31671"/>
                </a:lnTo>
                <a:lnTo>
                  <a:pt x="16373" y="32029"/>
                </a:lnTo>
                <a:lnTo>
                  <a:pt x="18584" y="32328"/>
                </a:lnTo>
                <a:lnTo>
                  <a:pt x="20377" y="32567"/>
                </a:lnTo>
                <a:lnTo>
                  <a:pt x="22230" y="32746"/>
                </a:lnTo>
                <a:lnTo>
                  <a:pt x="24082" y="32806"/>
                </a:lnTo>
                <a:lnTo>
                  <a:pt x="25934" y="32806"/>
                </a:lnTo>
                <a:lnTo>
                  <a:pt x="26831" y="32746"/>
                </a:lnTo>
                <a:lnTo>
                  <a:pt x="27787" y="32627"/>
                </a:lnTo>
                <a:lnTo>
                  <a:pt x="28683" y="32507"/>
                </a:lnTo>
                <a:lnTo>
                  <a:pt x="29579" y="32268"/>
                </a:lnTo>
                <a:lnTo>
                  <a:pt x="30416" y="32029"/>
                </a:lnTo>
                <a:lnTo>
                  <a:pt x="31253" y="31671"/>
                </a:lnTo>
                <a:lnTo>
                  <a:pt x="32089" y="31312"/>
                </a:lnTo>
                <a:lnTo>
                  <a:pt x="32866" y="30834"/>
                </a:lnTo>
                <a:lnTo>
                  <a:pt x="33045" y="32029"/>
                </a:lnTo>
                <a:lnTo>
                  <a:pt x="33165" y="32388"/>
                </a:lnTo>
                <a:lnTo>
                  <a:pt x="33165" y="32567"/>
                </a:lnTo>
                <a:lnTo>
                  <a:pt x="33105" y="32627"/>
                </a:lnTo>
                <a:lnTo>
                  <a:pt x="32985" y="32746"/>
                </a:lnTo>
                <a:lnTo>
                  <a:pt x="32866" y="32806"/>
                </a:lnTo>
                <a:lnTo>
                  <a:pt x="32448" y="32806"/>
                </a:lnTo>
                <a:lnTo>
                  <a:pt x="32209" y="32985"/>
                </a:lnTo>
                <a:lnTo>
                  <a:pt x="31850" y="33105"/>
                </a:lnTo>
                <a:lnTo>
                  <a:pt x="31133" y="33284"/>
                </a:lnTo>
                <a:lnTo>
                  <a:pt x="29759" y="33583"/>
                </a:lnTo>
                <a:lnTo>
                  <a:pt x="28026" y="33762"/>
                </a:lnTo>
                <a:lnTo>
                  <a:pt x="26233" y="33882"/>
                </a:lnTo>
                <a:lnTo>
                  <a:pt x="24500" y="33882"/>
                </a:lnTo>
                <a:lnTo>
                  <a:pt x="22708" y="33762"/>
                </a:lnTo>
                <a:lnTo>
                  <a:pt x="20915" y="33643"/>
                </a:lnTo>
                <a:lnTo>
                  <a:pt x="19182" y="33463"/>
                </a:lnTo>
                <a:lnTo>
                  <a:pt x="15716" y="33045"/>
                </a:lnTo>
                <a:lnTo>
                  <a:pt x="13924" y="32746"/>
                </a:lnTo>
                <a:lnTo>
                  <a:pt x="12191" y="32388"/>
                </a:lnTo>
                <a:lnTo>
                  <a:pt x="10517" y="31969"/>
                </a:lnTo>
                <a:lnTo>
                  <a:pt x="8844" y="31432"/>
                </a:lnTo>
                <a:lnTo>
                  <a:pt x="7231" y="30834"/>
                </a:lnTo>
                <a:lnTo>
                  <a:pt x="5618" y="30237"/>
                </a:lnTo>
                <a:lnTo>
                  <a:pt x="2331" y="28802"/>
                </a:lnTo>
                <a:lnTo>
                  <a:pt x="3168" y="27727"/>
                </a:lnTo>
                <a:close/>
                <a:moveTo>
                  <a:pt x="22887" y="0"/>
                </a:moveTo>
                <a:lnTo>
                  <a:pt x="22887" y="60"/>
                </a:lnTo>
                <a:lnTo>
                  <a:pt x="22827" y="180"/>
                </a:lnTo>
                <a:lnTo>
                  <a:pt x="22887" y="419"/>
                </a:lnTo>
                <a:lnTo>
                  <a:pt x="23030" y="885"/>
                </a:lnTo>
                <a:lnTo>
                  <a:pt x="23006" y="837"/>
                </a:lnTo>
                <a:lnTo>
                  <a:pt x="22827" y="1016"/>
                </a:lnTo>
                <a:lnTo>
                  <a:pt x="22349" y="1554"/>
                </a:lnTo>
                <a:lnTo>
                  <a:pt x="20676" y="3646"/>
                </a:lnTo>
                <a:lnTo>
                  <a:pt x="15597" y="10039"/>
                </a:lnTo>
                <a:lnTo>
                  <a:pt x="10278" y="16851"/>
                </a:lnTo>
                <a:lnTo>
                  <a:pt x="7291" y="20676"/>
                </a:lnTo>
                <a:lnTo>
                  <a:pt x="3526" y="25635"/>
                </a:lnTo>
                <a:lnTo>
                  <a:pt x="2690" y="26711"/>
                </a:lnTo>
                <a:lnTo>
                  <a:pt x="1435" y="28145"/>
                </a:lnTo>
                <a:lnTo>
                  <a:pt x="837" y="28922"/>
                </a:lnTo>
                <a:lnTo>
                  <a:pt x="359" y="29639"/>
                </a:lnTo>
                <a:lnTo>
                  <a:pt x="180" y="29998"/>
                </a:lnTo>
                <a:lnTo>
                  <a:pt x="60" y="30296"/>
                </a:lnTo>
                <a:lnTo>
                  <a:pt x="1" y="30595"/>
                </a:lnTo>
                <a:lnTo>
                  <a:pt x="1" y="30834"/>
                </a:lnTo>
                <a:lnTo>
                  <a:pt x="60" y="31013"/>
                </a:lnTo>
                <a:lnTo>
                  <a:pt x="180" y="31252"/>
                </a:lnTo>
                <a:lnTo>
                  <a:pt x="538" y="31671"/>
                </a:lnTo>
                <a:lnTo>
                  <a:pt x="1016" y="32089"/>
                </a:lnTo>
                <a:lnTo>
                  <a:pt x="1554" y="32507"/>
                </a:lnTo>
                <a:lnTo>
                  <a:pt x="2749" y="33284"/>
                </a:lnTo>
                <a:lnTo>
                  <a:pt x="3646" y="33822"/>
                </a:lnTo>
                <a:lnTo>
                  <a:pt x="4721" y="34479"/>
                </a:lnTo>
                <a:lnTo>
                  <a:pt x="5797" y="35077"/>
                </a:lnTo>
                <a:lnTo>
                  <a:pt x="6932" y="35615"/>
                </a:lnTo>
                <a:lnTo>
                  <a:pt x="8127" y="36093"/>
                </a:lnTo>
                <a:lnTo>
                  <a:pt x="9322" y="36511"/>
                </a:lnTo>
                <a:lnTo>
                  <a:pt x="10517" y="36869"/>
                </a:lnTo>
                <a:lnTo>
                  <a:pt x="11713" y="37168"/>
                </a:lnTo>
                <a:lnTo>
                  <a:pt x="12908" y="37467"/>
                </a:lnTo>
                <a:lnTo>
                  <a:pt x="14163" y="37706"/>
                </a:lnTo>
                <a:lnTo>
                  <a:pt x="15358" y="37885"/>
                </a:lnTo>
                <a:lnTo>
                  <a:pt x="16613" y="38005"/>
                </a:lnTo>
                <a:lnTo>
                  <a:pt x="17867" y="38124"/>
                </a:lnTo>
                <a:lnTo>
                  <a:pt x="20377" y="38244"/>
                </a:lnTo>
                <a:lnTo>
                  <a:pt x="22887" y="38184"/>
                </a:lnTo>
                <a:lnTo>
                  <a:pt x="25397" y="38124"/>
                </a:lnTo>
                <a:lnTo>
                  <a:pt x="27906" y="37945"/>
                </a:lnTo>
                <a:lnTo>
                  <a:pt x="30296" y="37945"/>
                </a:lnTo>
                <a:lnTo>
                  <a:pt x="30954" y="37885"/>
                </a:lnTo>
                <a:lnTo>
                  <a:pt x="31551" y="37826"/>
                </a:lnTo>
                <a:lnTo>
                  <a:pt x="32089" y="37706"/>
                </a:lnTo>
                <a:lnTo>
                  <a:pt x="32627" y="37586"/>
                </a:lnTo>
                <a:lnTo>
                  <a:pt x="32926" y="37467"/>
                </a:lnTo>
                <a:lnTo>
                  <a:pt x="33224" y="37288"/>
                </a:lnTo>
                <a:lnTo>
                  <a:pt x="33344" y="37228"/>
                </a:lnTo>
                <a:lnTo>
                  <a:pt x="33344" y="37049"/>
                </a:lnTo>
                <a:lnTo>
                  <a:pt x="33344" y="36929"/>
                </a:lnTo>
                <a:lnTo>
                  <a:pt x="33224" y="36690"/>
                </a:lnTo>
                <a:lnTo>
                  <a:pt x="33105" y="36571"/>
                </a:lnTo>
                <a:lnTo>
                  <a:pt x="32866" y="36511"/>
                </a:lnTo>
                <a:lnTo>
                  <a:pt x="32567" y="36451"/>
                </a:lnTo>
                <a:lnTo>
                  <a:pt x="32209" y="36511"/>
                </a:lnTo>
                <a:lnTo>
                  <a:pt x="31073" y="36630"/>
                </a:lnTo>
                <a:lnTo>
                  <a:pt x="28564" y="36869"/>
                </a:lnTo>
                <a:lnTo>
                  <a:pt x="25994" y="37049"/>
                </a:lnTo>
                <a:lnTo>
                  <a:pt x="23484" y="37168"/>
                </a:lnTo>
                <a:lnTo>
                  <a:pt x="20915" y="37168"/>
                </a:lnTo>
                <a:lnTo>
                  <a:pt x="19481" y="37108"/>
                </a:lnTo>
                <a:lnTo>
                  <a:pt x="18106" y="37049"/>
                </a:lnTo>
                <a:lnTo>
                  <a:pt x="16672" y="36929"/>
                </a:lnTo>
                <a:lnTo>
                  <a:pt x="15238" y="36750"/>
                </a:lnTo>
                <a:lnTo>
                  <a:pt x="13864" y="36571"/>
                </a:lnTo>
                <a:lnTo>
                  <a:pt x="12489" y="36272"/>
                </a:lnTo>
                <a:lnTo>
                  <a:pt x="11115" y="35913"/>
                </a:lnTo>
                <a:lnTo>
                  <a:pt x="9741" y="35555"/>
                </a:lnTo>
                <a:lnTo>
                  <a:pt x="8486" y="35077"/>
                </a:lnTo>
                <a:lnTo>
                  <a:pt x="7291" y="34599"/>
                </a:lnTo>
                <a:lnTo>
                  <a:pt x="6096" y="34061"/>
                </a:lnTo>
                <a:lnTo>
                  <a:pt x="4900" y="33404"/>
                </a:lnTo>
                <a:lnTo>
                  <a:pt x="3646" y="32567"/>
                </a:lnTo>
                <a:lnTo>
                  <a:pt x="2451" y="31730"/>
                </a:lnTo>
                <a:lnTo>
                  <a:pt x="1913" y="31312"/>
                </a:lnTo>
                <a:lnTo>
                  <a:pt x="1674" y="31133"/>
                </a:lnTo>
                <a:lnTo>
                  <a:pt x="1494" y="30954"/>
                </a:lnTo>
                <a:lnTo>
                  <a:pt x="1255" y="30476"/>
                </a:lnTo>
                <a:lnTo>
                  <a:pt x="1255" y="30296"/>
                </a:lnTo>
                <a:lnTo>
                  <a:pt x="1315" y="30177"/>
                </a:lnTo>
                <a:lnTo>
                  <a:pt x="1554" y="29818"/>
                </a:lnTo>
                <a:lnTo>
                  <a:pt x="1972" y="29281"/>
                </a:lnTo>
                <a:lnTo>
                  <a:pt x="2749" y="29878"/>
                </a:lnTo>
                <a:lnTo>
                  <a:pt x="3586" y="30416"/>
                </a:lnTo>
                <a:lnTo>
                  <a:pt x="4422" y="30954"/>
                </a:lnTo>
                <a:lnTo>
                  <a:pt x="5259" y="31372"/>
                </a:lnTo>
                <a:lnTo>
                  <a:pt x="6155" y="31790"/>
                </a:lnTo>
                <a:lnTo>
                  <a:pt x="7052" y="32149"/>
                </a:lnTo>
                <a:lnTo>
                  <a:pt x="8008" y="32448"/>
                </a:lnTo>
                <a:lnTo>
                  <a:pt x="8904" y="32746"/>
                </a:lnTo>
                <a:lnTo>
                  <a:pt x="10816" y="33224"/>
                </a:lnTo>
                <a:lnTo>
                  <a:pt x="12788" y="33643"/>
                </a:lnTo>
                <a:lnTo>
                  <a:pt x="14700" y="33941"/>
                </a:lnTo>
                <a:lnTo>
                  <a:pt x="16672" y="34121"/>
                </a:lnTo>
                <a:lnTo>
                  <a:pt x="20676" y="34599"/>
                </a:lnTo>
                <a:lnTo>
                  <a:pt x="22887" y="34838"/>
                </a:lnTo>
                <a:lnTo>
                  <a:pt x="25098" y="34957"/>
                </a:lnTo>
                <a:lnTo>
                  <a:pt x="27249" y="34957"/>
                </a:lnTo>
                <a:lnTo>
                  <a:pt x="28325" y="34838"/>
                </a:lnTo>
                <a:lnTo>
                  <a:pt x="29400" y="34718"/>
                </a:lnTo>
                <a:lnTo>
                  <a:pt x="30416" y="34479"/>
                </a:lnTo>
                <a:lnTo>
                  <a:pt x="31372" y="34240"/>
                </a:lnTo>
                <a:lnTo>
                  <a:pt x="32328" y="33882"/>
                </a:lnTo>
                <a:lnTo>
                  <a:pt x="33224" y="33404"/>
                </a:lnTo>
                <a:lnTo>
                  <a:pt x="33284" y="34300"/>
                </a:lnTo>
                <a:lnTo>
                  <a:pt x="33344" y="35435"/>
                </a:lnTo>
                <a:lnTo>
                  <a:pt x="33404" y="36033"/>
                </a:lnTo>
                <a:lnTo>
                  <a:pt x="33523" y="36571"/>
                </a:lnTo>
                <a:lnTo>
                  <a:pt x="33643" y="37049"/>
                </a:lnTo>
                <a:lnTo>
                  <a:pt x="33762" y="37347"/>
                </a:lnTo>
                <a:lnTo>
                  <a:pt x="34061" y="37586"/>
                </a:lnTo>
                <a:lnTo>
                  <a:pt x="34240" y="37646"/>
                </a:lnTo>
                <a:lnTo>
                  <a:pt x="34420" y="37706"/>
                </a:lnTo>
                <a:lnTo>
                  <a:pt x="34599" y="37706"/>
                </a:lnTo>
                <a:lnTo>
                  <a:pt x="34718" y="37646"/>
                </a:lnTo>
                <a:lnTo>
                  <a:pt x="34778" y="37467"/>
                </a:lnTo>
                <a:lnTo>
                  <a:pt x="34778" y="37228"/>
                </a:lnTo>
                <a:lnTo>
                  <a:pt x="34001" y="31730"/>
                </a:lnTo>
                <a:lnTo>
                  <a:pt x="33822" y="30535"/>
                </a:lnTo>
                <a:lnTo>
                  <a:pt x="33762" y="30296"/>
                </a:lnTo>
                <a:lnTo>
                  <a:pt x="33822" y="30117"/>
                </a:lnTo>
                <a:lnTo>
                  <a:pt x="33882" y="29998"/>
                </a:lnTo>
                <a:lnTo>
                  <a:pt x="34121" y="29878"/>
                </a:lnTo>
                <a:lnTo>
                  <a:pt x="34181" y="29579"/>
                </a:lnTo>
                <a:lnTo>
                  <a:pt x="34181" y="29101"/>
                </a:lnTo>
                <a:lnTo>
                  <a:pt x="34121" y="28922"/>
                </a:lnTo>
                <a:lnTo>
                  <a:pt x="34061" y="28802"/>
                </a:lnTo>
                <a:lnTo>
                  <a:pt x="34001" y="28743"/>
                </a:lnTo>
                <a:lnTo>
                  <a:pt x="33882" y="28743"/>
                </a:lnTo>
                <a:lnTo>
                  <a:pt x="33643" y="28922"/>
                </a:lnTo>
                <a:lnTo>
                  <a:pt x="33284" y="26831"/>
                </a:lnTo>
                <a:lnTo>
                  <a:pt x="32866" y="24799"/>
                </a:lnTo>
                <a:lnTo>
                  <a:pt x="32448" y="22767"/>
                </a:lnTo>
                <a:lnTo>
                  <a:pt x="31910" y="20795"/>
                </a:lnTo>
                <a:lnTo>
                  <a:pt x="31312" y="18823"/>
                </a:lnTo>
                <a:lnTo>
                  <a:pt x="30715" y="16851"/>
                </a:lnTo>
                <a:lnTo>
                  <a:pt x="29998" y="14880"/>
                </a:lnTo>
                <a:lnTo>
                  <a:pt x="29281" y="12908"/>
                </a:lnTo>
                <a:lnTo>
                  <a:pt x="27787" y="9143"/>
                </a:lnTo>
                <a:lnTo>
                  <a:pt x="26353" y="5378"/>
                </a:lnTo>
                <a:lnTo>
                  <a:pt x="25755" y="4243"/>
                </a:lnTo>
                <a:lnTo>
                  <a:pt x="24739" y="2331"/>
                </a:lnTo>
                <a:lnTo>
                  <a:pt x="24142" y="1375"/>
                </a:lnTo>
                <a:lnTo>
                  <a:pt x="23604" y="538"/>
                </a:lnTo>
                <a:lnTo>
                  <a:pt x="23365" y="299"/>
                </a:lnTo>
                <a:lnTo>
                  <a:pt x="23126" y="60"/>
                </a:lnTo>
                <a:lnTo>
                  <a:pt x="23006"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 name="Google Shape;65;p3"/>
          <p:cNvSpPr/>
          <p:nvPr/>
        </p:nvSpPr>
        <p:spPr>
          <a:xfrm rot="-2801891">
            <a:off x="11133323" y="524341"/>
            <a:ext cx="990460" cy="1554865"/>
          </a:xfrm>
          <a:custGeom>
            <a:avLst/>
            <a:gdLst/>
            <a:ahLst/>
            <a:cxnLst/>
            <a:rect l="l" t="t" r="r" b="b"/>
            <a:pathLst>
              <a:path w="27369" h="42965" extrusionOk="0">
                <a:moveTo>
                  <a:pt x="7709" y="23066"/>
                </a:moveTo>
                <a:lnTo>
                  <a:pt x="7530" y="23125"/>
                </a:lnTo>
                <a:lnTo>
                  <a:pt x="7350" y="23185"/>
                </a:lnTo>
                <a:lnTo>
                  <a:pt x="7291" y="23305"/>
                </a:lnTo>
                <a:lnTo>
                  <a:pt x="7231" y="23424"/>
                </a:lnTo>
                <a:lnTo>
                  <a:pt x="7231" y="23544"/>
                </a:lnTo>
                <a:lnTo>
                  <a:pt x="7231" y="23723"/>
                </a:lnTo>
                <a:lnTo>
                  <a:pt x="7350" y="24022"/>
                </a:lnTo>
                <a:lnTo>
                  <a:pt x="7589" y="24201"/>
                </a:lnTo>
                <a:lnTo>
                  <a:pt x="7709" y="24320"/>
                </a:lnTo>
                <a:lnTo>
                  <a:pt x="7948" y="24320"/>
                </a:lnTo>
                <a:lnTo>
                  <a:pt x="8067" y="24261"/>
                </a:lnTo>
                <a:lnTo>
                  <a:pt x="8187" y="24141"/>
                </a:lnTo>
                <a:lnTo>
                  <a:pt x="8306" y="23962"/>
                </a:lnTo>
                <a:lnTo>
                  <a:pt x="8366" y="23783"/>
                </a:lnTo>
                <a:lnTo>
                  <a:pt x="8366" y="23603"/>
                </a:lnTo>
                <a:lnTo>
                  <a:pt x="8306" y="23484"/>
                </a:lnTo>
                <a:lnTo>
                  <a:pt x="8247" y="23305"/>
                </a:lnTo>
                <a:lnTo>
                  <a:pt x="8187" y="23185"/>
                </a:lnTo>
                <a:lnTo>
                  <a:pt x="8067" y="23125"/>
                </a:lnTo>
                <a:lnTo>
                  <a:pt x="7888" y="23066"/>
                </a:lnTo>
                <a:close/>
                <a:moveTo>
                  <a:pt x="6633" y="25934"/>
                </a:moveTo>
                <a:lnTo>
                  <a:pt x="6514" y="25994"/>
                </a:lnTo>
                <a:lnTo>
                  <a:pt x="6335" y="26053"/>
                </a:lnTo>
                <a:lnTo>
                  <a:pt x="6215" y="26173"/>
                </a:lnTo>
                <a:lnTo>
                  <a:pt x="5976" y="26531"/>
                </a:lnTo>
                <a:lnTo>
                  <a:pt x="5856" y="26830"/>
                </a:lnTo>
                <a:lnTo>
                  <a:pt x="5856" y="27009"/>
                </a:lnTo>
                <a:lnTo>
                  <a:pt x="5916" y="27129"/>
                </a:lnTo>
                <a:lnTo>
                  <a:pt x="5976" y="27248"/>
                </a:lnTo>
                <a:lnTo>
                  <a:pt x="6096" y="27308"/>
                </a:lnTo>
                <a:lnTo>
                  <a:pt x="6215" y="27308"/>
                </a:lnTo>
                <a:lnTo>
                  <a:pt x="6454" y="27248"/>
                </a:lnTo>
                <a:lnTo>
                  <a:pt x="6813" y="27129"/>
                </a:lnTo>
                <a:lnTo>
                  <a:pt x="6932" y="27069"/>
                </a:lnTo>
                <a:lnTo>
                  <a:pt x="7052" y="26950"/>
                </a:lnTo>
                <a:lnTo>
                  <a:pt x="7111" y="26830"/>
                </a:lnTo>
                <a:lnTo>
                  <a:pt x="7171" y="26651"/>
                </a:lnTo>
                <a:lnTo>
                  <a:pt x="7171" y="26531"/>
                </a:lnTo>
                <a:lnTo>
                  <a:pt x="7111" y="26352"/>
                </a:lnTo>
                <a:lnTo>
                  <a:pt x="6932" y="26113"/>
                </a:lnTo>
                <a:lnTo>
                  <a:pt x="6813" y="25994"/>
                </a:lnTo>
                <a:lnTo>
                  <a:pt x="6633" y="25934"/>
                </a:lnTo>
                <a:close/>
                <a:moveTo>
                  <a:pt x="8545" y="28981"/>
                </a:moveTo>
                <a:lnTo>
                  <a:pt x="8366" y="29041"/>
                </a:lnTo>
                <a:lnTo>
                  <a:pt x="8247" y="29161"/>
                </a:lnTo>
                <a:lnTo>
                  <a:pt x="8127" y="29340"/>
                </a:lnTo>
                <a:lnTo>
                  <a:pt x="8127" y="29459"/>
                </a:lnTo>
                <a:lnTo>
                  <a:pt x="8127" y="29639"/>
                </a:lnTo>
                <a:lnTo>
                  <a:pt x="8306" y="29818"/>
                </a:lnTo>
                <a:lnTo>
                  <a:pt x="8486" y="29937"/>
                </a:lnTo>
                <a:lnTo>
                  <a:pt x="8665" y="29937"/>
                </a:lnTo>
                <a:lnTo>
                  <a:pt x="8844" y="29878"/>
                </a:lnTo>
                <a:lnTo>
                  <a:pt x="8964" y="29818"/>
                </a:lnTo>
                <a:lnTo>
                  <a:pt x="9083" y="29639"/>
                </a:lnTo>
                <a:lnTo>
                  <a:pt x="9083" y="29459"/>
                </a:lnTo>
                <a:lnTo>
                  <a:pt x="9024" y="29220"/>
                </a:lnTo>
                <a:lnTo>
                  <a:pt x="8844" y="29041"/>
                </a:lnTo>
                <a:lnTo>
                  <a:pt x="8725" y="28981"/>
                </a:lnTo>
                <a:close/>
                <a:moveTo>
                  <a:pt x="5976" y="29280"/>
                </a:moveTo>
                <a:lnTo>
                  <a:pt x="5797" y="29400"/>
                </a:lnTo>
                <a:lnTo>
                  <a:pt x="5617" y="29579"/>
                </a:lnTo>
                <a:lnTo>
                  <a:pt x="5558" y="29758"/>
                </a:lnTo>
                <a:lnTo>
                  <a:pt x="5558" y="29997"/>
                </a:lnTo>
                <a:lnTo>
                  <a:pt x="5617" y="30117"/>
                </a:lnTo>
                <a:lnTo>
                  <a:pt x="5677" y="30176"/>
                </a:lnTo>
                <a:lnTo>
                  <a:pt x="5797" y="30236"/>
                </a:lnTo>
                <a:lnTo>
                  <a:pt x="6096" y="30236"/>
                </a:lnTo>
                <a:lnTo>
                  <a:pt x="6215" y="30176"/>
                </a:lnTo>
                <a:lnTo>
                  <a:pt x="6394" y="29997"/>
                </a:lnTo>
                <a:lnTo>
                  <a:pt x="6394" y="29818"/>
                </a:lnTo>
                <a:lnTo>
                  <a:pt x="6335" y="29519"/>
                </a:lnTo>
                <a:lnTo>
                  <a:pt x="6275" y="29400"/>
                </a:lnTo>
                <a:lnTo>
                  <a:pt x="6155" y="29340"/>
                </a:lnTo>
                <a:lnTo>
                  <a:pt x="6096" y="29280"/>
                </a:lnTo>
                <a:close/>
                <a:moveTo>
                  <a:pt x="2869" y="29818"/>
                </a:moveTo>
                <a:lnTo>
                  <a:pt x="2749" y="29878"/>
                </a:lnTo>
                <a:lnTo>
                  <a:pt x="2570" y="30057"/>
                </a:lnTo>
                <a:lnTo>
                  <a:pt x="2510" y="30296"/>
                </a:lnTo>
                <a:lnTo>
                  <a:pt x="2510" y="30595"/>
                </a:lnTo>
                <a:lnTo>
                  <a:pt x="2570" y="30834"/>
                </a:lnTo>
                <a:lnTo>
                  <a:pt x="2630" y="30893"/>
                </a:lnTo>
                <a:lnTo>
                  <a:pt x="2749" y="30953"/>
                </a:lnTo>
                <a:lnTo>
                  <a:pt x="2869" y="31013"/>
                </a:lnTo>
                <a:lnTo>
                  <a:pt x="2988" y="31013"/>
                </a:lnTo>
                <a:lnTo>
                  <a:pt x="3227" y="30953"/>
                </a:lnTo>
                <a:lnTo>
                  <a:pt x="3407" y="30834"/>
                </a:lnTo>
                <a:lnTo>
                  <a:pt x="3526" y="30714"/>
                </a:lnTo>
                <a:lnTo>
                  <a:pt x="3646" y="30535"/>
                </a:lnTo>
                <a:lnTo>
                  <a:pt x="3705" y="30356"/>
                </a:lnTo>
                <a:lnTo>
                  <a:pt x="3646" y="30176"/>
                </a:lnTo>
                <a:lnTo>
                  <a:pt x="3526" y="30057"/>
                </a:lnTo>
                <a:lnTo>
                  <a:pt x="3347" y="29878"/>
                </a:lnTo>
                <a:lnTo>
                  <a:pt x="3167" y="29818"/>
                </a:lnTo>
                <a:close/>
                <a:moveTo>
                  <a:pt x="3227" y="32806"/>
                </a:moveTo>
                <a:lnTo>
                  <a:pt x="3048" y="32925"/>
                </a:lnTo>
                <a:lnTo>
                  <a:pt x="2928" y="33104"/>
                </a:lnTo>
                <a:lnTo>
                  <a:pt x="2869" y="33284"/>
                </a:lnTo>
                <a:lnTo>
                  <a:pt x="2809" y="33523"/>
                </a:lnTo>
                <a:lnTo>
                  <a:pt x="2869" y="33702"/>
                </a:lnTo>
                <a:lnTo>
                  <a:pt x="2988" y="33821"/>
                </a:lnTo>
                <a:lnTo>
                  <a:pt x="3227" y="33881"/>
                </a:lnTo>
                <a:lnTo>
                  <a:pt x="3466" y="33881"/>
                </a:lnTo>
                <a:lnTo>
                  <a:pt x="3646" y="33762"/>
                </a:lnTo>
                <a:lnTo>
                  <a:pt x="3765" y="33582"/>
                </a:lnTo>
                <a:lnTo>
                  <a:pt x="3825" y="33403"/>
                </a:lnTo>
                <a:lnTo>
                  <a:pt x="3885" y="33164"/>
                </a:lnTo>
                <a:lnTo>
                  <a:pt x="3825" y="32985"/>
                </a:lnTo>
                <a:lnTo>
                  <a:pt x="3646" y="32865"/>
                </a:lnTo>
                <a:lnTo>
                  <a:pt x="3466" y="32806"/>
                </a:lnTo>
                <a:close/>
                <a:moveTo>
                  <a:pt x="6932" y="32746"/>
                </a:moveTo>
                <a:lnTo>
                  <a:pt x="6633" y="32865"/>
                </a:lnTo>
                <a:lnTo>
                  <a:pt x="6454" y="33045"/>
                </a:lnTo>
                <a:lnTo>
                  <a:pt x="6335" y="33224"/>
                </a:lnTo>
                <a:lnTo>
                  <a:pt x="6335" y="33463"/>
                </a:lnTo>
                <a:lnTo>
                  <a:pt x="6335" y="33642"/>
                </a:lnTo>
                <a:lnTo>
                  <a:pt x="6454" y="33821"/>
                </a:lnTo>
                <a:lnTo>
                  <a:pt x="6633" y="33941"/>
                </a:lnTo>
                <a:lnTo>
                  <a:pt x="6872" y="33941"/>
                </a:lnTo>
                <a:lnTo>
                  <a:pt x="7111" y="33881"/>
                </a:lnTo>
                <a:lnTo>
                  <a:pt x="7350" y="33702"/>
                </a:lnTo>
                <a:lnTo>
                  <a:pt x="7470" y="33463"/>
                </a:lnTo>
                <a:lnTo>
                  <a:pt x="7470" y="33284"/>
                </a:lnTo>
                <a:lnTo>
                  <a:pt x="7410" y="33045"/>
                </a:lnTo>
                <a:lnTo>
                  <a:pt x="7291" y="32865"/>
                </a:lnTo>
                <a:lnTo>
                  <a:pt x="7171" y="32806"/>
                </a:lnTo>
                <a:lnTo>
                  <a:pt x="6932" y="32746"/>
                </a:lnTo>
                <a:close/>
                <a:moveTo>
                  <a:pt x="9263" y="34658"/>
                </a:moveTo>
                <a:lnTo>
                  <a:pt x="9024" y="34778"/>
                </a:lnTo>
                <a:lnTo>
                  <a:pt x="8904" y="34957"/>
                </a:lnTo>
                <a:lnTo>
                  <a:pt x="8844" y="35076"/>
                </a:lnTo>
                <a:lnTo>
                  <a:pt x="8844" y="35196"/>
                </a:lnTo>
                <a:lnTo>
                  <a:pt x="8904" y="35315"/>
                </a:lnTo>
                <a:lnTo>
                  <a:pt x="9024" y="35435"/>
                </a:lnTo>
                <a:lnTo>
                  <a:pt x="9203" y="35674"/>
                </a:lnTo>
                <a:lnTo>
                  <a:pt x="9382" y="35734"/>
                </a:lnTo>
                <a:lnTo>
                  <a:pt x="9442" y="35734"/>
                </a:lnTo>
                <a:lnTo>
                  <a:pt x="9502" y="35674"/>
                </a:lnTo>
                <a:lnTo>
                  <a:pt x="9681" y="35315"/>
                </a:lnTo>
                <a:lnTo>
                  <a:pt x="9741" y="35136"/>
                </a:lnTo>
                <a:lnTo>
                  <a:pt x="9741" y="34957"/>
                </a:lnTo>
                <a:lnTo>
                  <a:pt x="9741" y="34837"/>
                </a:lnTo>
                <a:lnTo>
                  <a:pt x="9681" y="34718"/>
                </a:lnTo>
                <a:lnTo>
                  <a:pt x="9561" y="34658"/>
                </a:lnTo>
                <a:close/>
                <a:moveTo>
                  <a:pt x="5558" y="35196"/>
                </a:moveTo>
                <a:lnTo>
                  <a:pt x="5199" y="35315"/>
                </a:lnTo>
                <a:lnTo>
                  <a:pt x="5020" y="35495"/>
                </a:lnTo>
                <a:lnTo>
                  <a:pt x="4841" y="35793"/>
                </a:lnTo>
                <a:lnTo>
                  <a:pt x="4781" y="36092"/>
                </a:lnTo>
                <a:lnTo>
                  <a:pt x="4781" y="36331"/>
                </a:lnTo>
                <a:lnTo>
                  <a:pt x="4841" y="36570"/>
                </a:lnTo>
                <a:lnTo>
                  <a:pt x="4960" y="36690"/>
                </a:lnTo>
                <a:lnTo>
                  <a:pt x="5020" y="36750"/>
                </a:lnTo>
                <a:lnTo>
                  <a:pt x="5139" y="36690"/>
                </a:lnTo>
                <a:lnTo>
                  <a:pt x="5378" y="36510"/>
                </a:lnTo>
                <a:lnTo>
                  <a:pt x="5617" y="36451"/>
                </a:lnTo>
                <a:lnTo>
                  <a:pt x="5916" y="36271"/>
                </a:lnTo>
                <a:lnTo>
                  <a:pt x="6155" y="36092"/>
                </a:lnTo>
                <a:lnTo>
                  <a:pt x="6275" y="35853"/>
                </a:lnTo>
                <a:lnTo>
                  <a:pt x="6275" y="35674"/>
                </a:lnTo>
                <a:lnTo>
                  <a:pt x="6215" y="35435"/>
                </a:lnTo>
                <a:lnTo>
                  <a:pt x="6036" y="35315"/>
                </a:lnTo>
                <a:lnTo>
                  <a:pt x="5797" y="35196"/>
                </a:lnTo>
                <a:close/>
                <a:moveTo>
                  <a:pt x="6574" y="38004"/>
                </a:moveTo>
                <a:lnTo>
                  <a:pt x="6155" y="38064"/>
                </a:lnTo>
                <a:lnTo>
                  <a:pt x="5916" y="38124"/>
                </a:lnTo>
                <a:lnTo>
                  <a:pt x="5737" y="38243"/>
                </a:lnTo>
                <a:lnTo>
                  <a:pt x="5617" y="38363"/>
                </a:lnTo>
                <a:lnTo>
                  <a:pt x="5498" y="38542"/>
                </a:lnTo>
                <a:lnTo>
                  <a:pt x="5378" y="38901"/>
                </a:lnTo>
                <a:lnTo>
                  <a:pt x="5378" y="39199"/>
                </a:lnTo>
                <a:lnTo>
                  <a:pt x="5378" y="39319"/>
                </a:lnTo>
                <a:lnTo>
                  <a:pt x="5498" y="39438"/>
                </a:lnTo>
                <a:lnTo>
                  <a:pt x="5558" y="39558"/>
                </a:lnTo>
                <a:lnTo>
                  <a:pt x="5737" y="39618"/>
                </a:lnTo>
                <a:lnTo>
                  <a:pt x="5856" y="39618"/>
                </a:lnTo>
                <a:lnTo>
                  <a:pt x="6036" y="39558"/>
                </a:lnTo>
                <a:lnTo>
                  <a:pt x="6275" y="39438"/>
                </a:lnTo>
                <a:lnTo>
                  <a:pt x="6514" y="39319"/>
                </a:lnTo>
                <a:lnTo>
                  <a:pt x="6753" y="39080"/>
                </a:lnTo>
                <a:lnTo>
                  <a:pt x="6872" y="38841"/>
                </a:lnTo>
                <a:lnTo>
                  <a:pt x="6992" y="38602"/>
                </a:lnTo>
                <a:lnTo>
                  <a:pt x="6992" y="38363"/>
                </a:lnTo>
                <a:lnTo>
                  <a:pt x="6992" y="38184"/>
                </a:lnTo>
                <a:lnTo>
                  <a:pt x="6813" y="38004"/>
                </a:lnTo>
                <a:close/>
                <a:moveTo>
                  <a:pt x="12370" y="38243"/>
                </a:moveTo>
                <a:lnTo>
                  <a:pt x="12250" y="38303"/>
                </a:lnTo>
                <a:lnTo>
                  <a:pt x="12131" y="38363"/>
                </a:lnTo>
                <a:lnTo>
                  <a:pt x="11892" y="38662"/>
                </a:lnTo>
                <a:lnTo>
                  <a:pt x="11772" y="39020"/>
                </a:lnTo>
                <a:lnTo>
                  <a:pt x="11713" y="39379"/>
                </a:lnTo>
                <a:lnTo>
                  <a:pt x="11772" y="39678"/>
                </a:lnTo>
                <a:lnTo>
                  <a:pt x="11832" y="39797"/>
                </a:lnTo>
                <a:lnTo>
                  <a:pt x="11952" y="39857"/>
                </a:lnTo>
                <a:lnTo>
                  <a:pt x="12191" y="39857"/>
                </a:lnTo>
                <a:lnTo>
                  <a:pt x="12370" y="39737"/>
                </a:lnTo>
                <a:lnTo>
                  <a:pt x="12549" y="39498"/>
                </a:lnTo>
                <a:lnTo>
                  <a:pt x="12788" y="39140"/>
                </a:lnTo>
                <a:lnTo>
                  <a:pt x="12848" y="38901"/>
                </a:lnTo>
                <a:lnTo>
                  <a:pt x="12908" y="38662"/>
                </a:lnTo>
                <a:lnTo>
                  <a:pt x="12908" y="38482"/>
                </a:lnTo>
                <a:lnTo>
                  <a:pt x="12848" y="38303"/>
                </a:lnTo>
                <a:lnTo>
                  <a:pt x="12669" y="38243"/>
                </a:lnTo>
                <a:close/>
                <a:moveTo>
                  <a:pt x="9442" y="38721"/>
                </a:moveTo>
                <a:lnTo>
                  <a:pt x="9203" y="38781"/>
                </a:lnTo>
                <a:lnTo>
                  <a:pt x="9024" y="38901"/>
                </a:lnTo>
                <a:lnTo>
                  <a:pt x="8844" y="39080"/>
                </a:lnTo>
                <a:lnTo>
                  <a:pt x="8784" y="39259"/>
                </a:lnTo>
                <a:lnTo>
                  <a:pt x="8784" y="39498"/>
                </a:lnTo>
                <a:lnTo>
                  <a:pt x="8844" y="39678"/>
                </a:lnTo>
                <a:lnTo>
                  <a:pt x="8964" y="39857"/>
                </a:lnTo>
                <a:lnTo>
                  <a:pt x="9203" y="39917"/>
                </a:lnTo>
                <a:lnTo>
                  <a:pt x="9442" y="39917"/>
                </a:lnTo>
                <a:lnTo>
                  <a:pt x="9621" y="39797"/>
                </a:lnTo>
                <a:lnTo>
                  <a:pt x="9800" y="39558"/>
                </a:lnTo>
                <a:lnTo>
                  <a:pt x="9860" y="39379"/>
                </a:lnTo>
                <a:lnTo>
                  <a:pt x="9860" y="39140"/>
                </a:lnTo>
                <a:lnTo>
                  <a:pt x="9800" y="38901"/>
                </a:lnTo>
                <a:lnTo>
                  <a:pt x="9681" y="38781"/>
                </a:lnTo>
                <a:lnTo>
                  <a:pt x="9442" y="38721"/>
                </a:lnTo>
                <a:close/>
                <a:moveTo>
                  <a:pt x="18465" y="5259"/>
                </a:moveTo>
                <a:lnTo>
                  <a:pt x="18764" y="5318"/>
                </a:lnTo>
                <a:lnTo>
                  <a:pt x="19062" y="5498"/>
                </a:lnTo>
                <a:lnTo>
                  <a:pt x="19421" y="5737"/>
                </a:lnTo>
                <a:lnTo>
                  <a:pt x="19660" y="5976"/>
                </a:lnTo>
                <a:lnTo>
                  <a:pt x="19899" y="6334"/>
                </a:lnTo>
                <a:lnTo>
                  <a:pt x="20078" y="6693"/>
                </a:lnTo>
                <a:lnTo>
                  <a:pt x="20198" y="7171"/>
                </a:lnTo>
                <a:lnTo>
                  <a:pt x="20317" y="7649"/>
                </a:lnTo>
                <a:lnTo>
                  <a:pt x="20437" y="8127"/>
                </a:lnTo>
                <a:lnTo>
                  <a:pt x="20437" y="8605"/>
                </a:lnTo>
                <a:lnTo>
                  <a:pt x="20497" y="9621"/>
                </a:lnTo>
                <a:lnTo>
                  <a:pt x="20437" y="10636"/>
                </a:lnTo>
                <a:lnTo>
                  <a:pt x="20258" y="13086"/>
                </a:lnTo>
                <a:lnTo>
                  <a:pt x="20138" y="14341"/>
                </a:lnTo>
                <a:lnTo>
                  <a:pt x="20138" y="15536"/>
                </a:lnTo>
                <a:lnTo>
                  <a:pt x="20138" y="16791"/>
                </a:lnTo>
                <a:lnTo>
                  <a:pt x="20258" y="17986"/>
                </a:lnTo>
                <a:lnTo>
                  <a:pt x="20377" y="18584"/>
                </a:lnTo>
                <a:lnTo>
                  <a:pt x="20497" y="19181"/>
                </a:lnTo>
                <a:lnTo>
                  <a:pt x="20676" y="19779"/>
                </a:lnTo>
                <a:lnTo>
                  <a:pt x="20915" y="20377"/>
                </a:lnTo>
                <a:lnTo>
                  <a:pt x="21273" y="21094"/>
                </a:lnTo>
                <a:lnTo>
                  <a:pt x="21632" y="21691"/>
                </a:lnTo>
                <a:lnTo>
                  <a:pt x="22110" y="22229"/>
                </a:lnTo>
                <a:lnTo>
                  <a:pt x="22588" y="22707"/>
                </a:lnTo>
                <a:lnTo>
                  <a:pt x="23604" y="23723"/>
                </a:lnTo>
                <a:lnTo>
                  <a:pt x="24142" y="24201"/>
                </a:lnTo>
                <a:lnTo>
                  <a:pt x="24679" y="24739"/>
                </a:lnTo>
                <a:lnTo>
                  <a:pt x="25157" y="25336"/>
                </a:lnTo>
                <a:lnTo>
                  <a:pt x="25516" y="25934"/>
                </a:lnTo>
                <a:lnTo>
                  <a:pt x="25875" y="26591"/>
                </a:lnTo>
                <a:lnTo>
                  <a:pt x="26114" y="27308"/>
                </a:lnTo>
                <a:lnTo>
                  <a:pt x="26293" y="27965"/>
                </a:lnTo>
                <a:lnTo>
                  <a:pt x="26412" y="28683"/>
                </a:lnTo>
                <a:lnTo>
                  <a:pt x="26472" y="29459"/>
                </a:lnTo>
                <a:lnTo>
                  <a:pt x="26412" y="30176"/>
                </a:lnTo>
                <a:lnTo>
                  <a:pt x="26353" y="30953"/>
                </a:lnTo>
                <a:lnTo>
                  <a:pt x="26173" y="31670"/>
                </a:lnTo>
                <a:lnTo>
                  <a:pt x="25934" y="32447"/>
                </a:lnTo>
                <a:lnTo>
                  <a:pt x="25695" y="33224"/>
                </a:lnTo>
                <a:lnTo>
                  <a:pt x="25337" y="34001"/>
                </a:lnTo>
                <a:lnTo>
                  <a:pt x="24978" y="34778"/>
                </a:lnTo>
                <a:lnTo>
                  <a:pt x="24560" y="35495"/>
                </a:lnTo>
                <a:lnTo>
                  <a:pt x="24142" y="36212"/>
                </a:lnTo>
                <a:lnTo>
                  <a:pt x="23604" y="36929"/>
                </a:lnTo>
                <a:lnTo>
                  <a:pt x="23126" y="37586"/>
                </a:lnTo>
                <a:lnTo>
                  <a:pt x="22528" y="38243"/>
                </a:lnTo>
                <a:lnTo>
                  <a:pt x="21931" y="38841"/>
                </a:lnTo>
                <a:lnTo>
                  <a:pt x="21333" y="39379"/>
                </a:lnTo>
                <a:lnTo>
                  <a:pt x="20736" y="39857"/>
                </a:lnTo>
                <a:lnTo>
                  <a:pt x="20078" y="40335"/>
                </a:lnTo>
                <a:lnTo>
                  <a:pt x="19421" y="40693"/>
                </a:lnTo>
                <a:lnTo>
                  <a:pt x="18943" y="40932"/>
                </a:lnTo>
                <a:lnTo>
                  <a:pt x="18405" y="41171"/>
                </a:lnTo>
                <a:lnTo>
                  <a:pt x="17867" y="41351"/>
                </a:lnTo>
                <a:lnTo>
                  <a:pt x="17270" y="41470"/>
                </a:lnTo>
                <a:lnTo>
                  <a:pt x="16075" y="41649"/>
                </a:lnTo>
                <a:lnTo>
                  <a:pt x="14880" y="41709"/>
                </a:lnTo>
                <a:lnTo>
                  <a:pt x="13684" y="41709"/>
                </a:lnTo>
                <a:lnTo>
                  <a:pt x="12489" y="41590"/>
                </a:lnTo>
                <a:lnTo>
                  <a:pt x="11354" y="41470"/>
                </a:lnTo>
                <a:lnTo>
                  <a:pt x="10219" y="41291"/>
                </a:lnTo>
                <a:lnTo>
                  <a:pt x="9024" y="40992"/>
                </a:lnTo>
                <a:lnTo>
                  <a:pt x="7888" y="40634"/>
                </a:lnTo>
                <a:lnTo>
                  <a:pt x="6753" y="40215"/>
                </a:lnTo>
                <a:lnTo>
                  <a:pt x="5737" y="39678"/>
                </a:lnTo>
                <a:lnTo>
                  <a:pt x="4721" y="39080"/>
                </a:lnTo>
                <a:lnTo>
                  <a:pt x="4243" y="38721"/>
                </a:lnTo>
                <a:lnTo>
                  <a:pt x="3765" y="38303"/>
                </a:lnTo>
                <a:lnTo>
                  <a:pt x="3347" y="37885"/>
                </a:lnTo>
                <a:lnTo>
                  <a:pt x="2988" y="37467"/>
                </a:lnTo>
                <a:lnTo>
                  <a:pt x="2570" y="36989"/>
                </a:lnTo>
                <a:lnTo>
                  <a:pt x="2271" y="36451"/>
                </a:lnTo>
                <a:lnTo>
                  <a:pt x="2510" y="36451"/>
                </a:lnTo>
                <a:lnTo>
                  <a:pt x="2689" y="36331"/>
                </a:lnTo>
                <a:lnTo>
                  <a:pt x="2809" y="36271"/>
                </a:lnTo>
                <a:lnTo>
                  <a:pt x="2869" y="36092"/>
                </a:lnTo>
                <a:lnTo>
                  <a:pt x="2928" y="35973"/>
                </a:lnTo>
                <a:lnTo>
                  <a:pt x="2928" y="35793"/>
                </a:lnTo>
                <a:lnTo>
                  <a:pt x="2809" y="35495"/>
                </a:lnTo>
                <a:lnTo>
                  <a:pt x="2570" y="35256"/>
                </a:lnTo>
                <a:lnTo>
                  <a:pt x="2450" y="35196"/>
                </a:lnTo>
                <a:lnTo>
                  <a:pt x="2331" y="35136"/>
                </a:lnTo>
                <a:lnTo>
                  <a:pt x="2152" y="35136"/>
                </a:lnTo>
                <a:lnTo>
                  <a:pt x="2032" y="35256"/>
                </a:lnTo>
                <a:lnTo>
                  <a:pt x="1913" y="35375"/>
                </a:lnTo>
                <a:lnTo>
                  <a:pt x="1793" y="35554"/>
                </a:lnTo>
                <a:lnTo>
                  <a:pt x="1494" y="34897"/>
                </a:lnTo>
                <a:lnTo>
                  <a:pt x="1255" y="34240"/>
                </a:lnTo>
                <a:lnTo>
                  <a:pt x="1136" y="33582"/>
                </a:lnTo>
                <a:lnTo>
                  <a:pt x="1076" y="32925"/>
                </a:lnTo>
                <a:lnTo>
                  <a:pt x="1076" y="32268"/>
                </a:lnTo>
                <a:lnTo>
                  <a:pt x="1136" y="31670"/>
                </a:lnTo>
                <a:lnTo>
                  <a:pt x="1255" y="31013"/>
                </a:lnTo>
                <a:lnTo>
                  <a:pt x="1375" y="30415"/>
                </a:lnTo>
                <a:lnTo>
                  <a:pt x="1614" y="29818"/>
                </a:lnTo>
                <a:lnTo>
                  <a:pt x="1853" y="29220"/>
                </a:lnTo>
                <a:lnTo>
                  <a:pt x="2450" y="28025"/>
                </a:lnTo>
                <a:lnTo>
                  <a:pt x="3227" y="26890"/>
                </a:lnTo>
                <a:lnTo>
                  <a:pt x="4064" y="25755"/>
                </a:lnTo>
                <a:lnTo>
                  <a:pt x="4960" y="24619"/>
                </a:lnTo>
                <a:lnTo>
                  <a:pt x="5916" y="23484"/>
                </a:lnTo>
                <a:lnTo>
                  <a:pt x="7769" y="21273"/>
                </a:lnTo>
                <a:lnTo>
                  <a:pt x="8605" y="20197"/>
                </a:lnTo>
                <a:lnTo>
                  <a:pt x="9382" y="19062"/>
                </a:lnTo>
                <a:lnTo>
                  <a:pt x="10039" y="17927"/>
                </a:lnTo>
                <a:lnTo>
                  <a:pt x="10278" y="17389"/>
                </a:lnTo>
                <a:lnTo>
                  <a:pt x="10517" y="16791"/>
                </a:lnTo>
                <a:lnTo>
                  <a:pt x="11115" y="14819"/>
                </a:lnTo>
                <a:lnTo>
                  <a:pt x="11772" y="12788"/>
                </a:lnTo>
                <a:lnTo>
                  <a:pt x="12131" y="11772"/>
                </a:lnTo>
                <a:lnTo>
                  <a:pt x="12549" y="10816"/>
                </a:lnTo>
                <a:lnTo>
                  <a:pt x="13087" y="9919"/>
                </a:lnTo>
                <a:lnTo>
                  <a:pt x="13684" y="9083"/>
                </a:lnTo>
                <a:lnTo>
                  <a:pt x="14342" y="8366"/>
                </a:lnTo>
                <a:lnTo>
                  <a:pt x="14700" y="8067"/>
                </a:lnTo>
                <a:lnTo>
                  <a:pt x="15059" y="7828"/>
                </a:lnTo>
                <a:lnTo>
                  <a:pt x="15477" y="7589"/>
                </a:lnTo>
                <a:lnTo>
                  <a:pt x="15895" y="7350"/>
                </a:lnTo>
                <a:lnTo>
                  <a:pt x="16373" y="7230"/>
                </a:lnTo>
                <a:lnTo>
                  <a:pt x="16851" y="7171"/>
                </a:lnTo>
                <a:lnTo>
                  <a:pt x="17270" y="7171"/>
                </a:lnTo>
                <a:lnTo>
                  <a:pt x="17808" y="7230"/>
                </a:lnTo>
                <a:lnTo>
                  <a:pt x="18345" y="7290"/>
                </a:lnTo>
                <a:lnTo>
                  <a:pt x="18525" y="7290"/>
                </a:lnTo>
                <a:lnTo>
                  <a:pt x="18644" y="7230"/>
                </a:lnTo>
                <a:lnTo>
                  <a:pt x="18823" y="7051"/>
                </a:lnTo>
                <a:lnTo>
                  <a:pt x="18823" y="6932"/>
                </a:lnTo>
                <a:lnTo>
                  <a:pt x="18764" y="6812"/>
                </a:lnTo>
                <a:lnTo>
                  <a:pt x="18584" y="6693"/>
                </a:lnTo>
                <a:lnTo>
                  <a:pt x="18166" y="6513"/>
                </a:lnTo>
                <a:lnTo>
                  <a:pt x="17808" y="6454"/>
                </a:lnTo>
                <a:lnTo>
                  <a:pt x="17927" y="5856"/>
                </a:lnTo>
                <a:lnTo>
                  <a:pt x="18047" y="5617"/>
                </a:lnTo>
                <a:lnTo>
                  <a:pt x="18166" y="5378"/>
                </a:lnTo>
                <a:lnTo>
                  <a:pt x="18286" y="5259"/>
                </a:lnTo>
                <a:close/>
                <a:moveTo>
                  <a:pt x="19899" y="0"/>
                </a:moveTo>
                <a:lnTo>
                  <a:pt x="19720" y="120"/>
                </a:lnTo>
                <a:lnTo>
                  <a:pt x="19540" y="299"/>
                </a:lnTo>
                <a:lnTo>
                  <a:pt x="19122" y="777"/>
                </a:lnTo>
                <a:lnTo>
                  <a:pt x="18704" y="1315"/>
                </a:lnTo>
                <a:lnTo>
                  <a:pt x="18345" y="1912"/>
                </a:lnTo>
                <a:lnTo>
                  <a:pt x="17927" y="2689"/>
                </a:lnTo>
                <a:lnTo>
                  <a:pt x="17449" y="3585"/>
                </a:lnTo>
                <a:lnTo>
                  <a:pt x="17210" y="4004"/>
                </a:lnTo>
                <a:lnTo>
                  <a:pt x="17031" y="4422"/>
                </a:lnTo>
                <a:lnTo>
                  <a:pt x="16911" y="4661"/>
                </a:lnTo>
                <a:lnTo>
                  <a:pt x="16732" y="4960"/>
                </a:lnTo>
                <a:lnTo>
                  <a:pt x="16134" y="5796"/>
                </a:lnTo>
                <a:lnTo>
                  <a:pt x="15477" y="6513"/>
                </a:lnTo>
                <a:lnTo>
                  <a:pt x="15238" y="6752"/>
                </a:lnTo>
                <a:lnTo>
                  <a:pt x="15059" y="6932"/>
                </a:lnTo>
                <a:lnTo>
                  <a:pt x="14521" y="7171"/>
                </a:lnTo>
                <a:lnTo>
                  <a:pt x="14043" y="7529"/>
                </a:lnTo>
                <a:lnTo>
                  <a:pt x="13625" y="7888"/>
                </a:lnTo>
                <a:lnTo>
                  <a:pt x="13206" y="8306"/>
                </a:lnTo>
                <a:lnTo>
                  <a:pt x="12728" y="8784"/>
                </a:lnTo>
                <a:lnTo>
                  <a:pt x="12370" y="9262"/>
                </a:lnTo>
                <a:lnTo>
                  <a:pt x="12011" y="9800"/>
                </a:lnTo>
                <a:lnTo>
                  <a:pt x="11713" y="10397"/>
                </a:lnTo>
                <a:lnTo>
                  <a:pt x="11175" y="11533"/>
                </a:lnTo>
                <a:lnTo>
                  <a:pt x="10756" y="12788"/>
                </a:lnTo>
                <a:lnTo>
                  <a:pt x="9980" y="15238"/>
                </a:lnTo>
                <a:lnTo>
                  <a:pt x="9621" y="16492"/>
                </a:lnTo>
                <a:lnTo>
                  <a:pt x="9143" y="17628"/>
                </a:lnTo>
                <a:lnTo>
                  <a:pt x="8545" y="18703"/>
                </a:lnTo>
                <a:lnTo>
                  <a:pt x="7948" y="19719"/>
                </a:lnTo>
                <a:lnTo>
                  <a:pt x="7231" y="20675"/>
                </a:lnTo>
                <a:lnTo>
                  <a:pt x="6454" y="21631"/>
                </a:lnTo>
                <a:lnTo>
                  <a:pt x="4900" y="23424"/>
                </a:lnTo>
                <a:lnTo>
                  <a:pt x="3287" y="25217"/>
                </a:lnTo>
                <a:lnTo>
                  <a:pt x="2510" y="26173"/>
                </a:lnTo>
                <a:lnTo>
                  <a:pt x="1853" y="27189"/>
                </a:lnTo>
                <a:lnTo>
                  <a:pt x="1196" y="28205"/>
                </a:lnTo>
                <a:lnTo>
                  <a:pt x="718" y="29280"/>
                </a:lnTo>
                <a:lnTo>
                  <a:pt x="299" y="30415"/>
                </a:lnTo>
                <a:lnTo>
                  <a:pt x="180" y="31013"/>
                </a:lnTo>
                <a:lnTo>
                  <a:pt x="60" y="31611"/>
                </a:lnTo>
                <a:lnTo>
                  <a:pt x="0" y="32208"/>
                </a:lnTo>
                <a:lnTo>
                  <a:pt x="0" y="32806"/>
                </a:lnTo>
                <a:lnTo>
                  <a:pt x="60" y="33403"/>
                </a:lnTo>
                <a:lnTo>
                  <a:pt x="120" y="34061"/>
                </a:lnTo>
                <a:lnTo>
                  <a:pt x="239" y="34658"/>
                </a:lnTo>
                <a:lnTo>
                  <a:pt x="419" y="35256"/>
                </a:lnTo>
                <a:lnTo>
                  <a:pt x="598" y="35793"/>
                </a:lnTo>
                <a:lnTo>
                  <a:pt x="837" y="36331"/>
                </a:lnTo>
                <a:lnTo>
                  <a:pt x="1136" y="36869"/>
                </a:lnTo>
                <a:lnTo>
                  <a:pt x="1435" y="37407"/>
                </a:lnTo>
                <a:lnTo>
                  <a:pt x="1793" y="37885"/>
                </a:lnTo>
                <a:lnTo>
                  <a:pt x="2152" y="38363"/>
                </a:lnTo>
                <a:lnTo>
                  <a:pt x="2988" y="39199"/>
                </a:lnTo>
                <a:lnTo>
                  <a:pt x="3944" y="39976"/>
                </a:lnTo>
                <a:lnTo>
                  <a:pt x="4960" y="40634"/>
                </a:lnTo>
                <a:lnTo>
                  <a:pt x="6036" y="41231"/>
                </a:lnTo>
                <a:lnTo>
                  <a:pt x="7052" y="41649"/>
                </a:lnTo>
                <a:lnTo>
                  <a:pt x="8127" y="42008"/>
                </a:lnTo>
                <a:lnTo>
                  <a:pt x="9203" y="42366"/>
                </a:lnTo>
                <a:lnTo>
                  <a:pt x="10338" y="42606"/>
                </a:lnTo>
                <a:lnTo>
                  <a:pt x="11473" y="42785"/>
                </a:lnTo>
                <a:lnTo>
                  <a:pt x="12609" y="42904"/>
                </a:lnTo>
                <a:lnTo>
                  <a:pt x="13744" y="42964"/>
                </a:lnTo>
                <a:lnTo>
                  <a:pt x="14880" y="42904"/>
                </a:lnTo>
                <a:lnTo>
                  <a:pt x="16015" y="42785"/>
                </a:lnTo>
                <a:lnTo>
                  <a:pt x="17090" y="42546"/>
                </a:lnTo>
                <a:lnTo>
                  <a:pt x="18166" y="42247"/>
                </a:lnTo>
                <a:lnTo>
                  <a:pt x="19242" y="41888"/>
                </a:lnTo>
                <a:lnTo>
                  <a:pt x="20258" y="41351"/>
                </a:lnTo>
                <a:lnTo>
                  <a:pt x="21214" y="40813"/>
                </a:lnTo>
                <a:lnTo>
                  <a:pt x="22110" y="40096"/>
                </a:lnTo>
                <a:lnTo>
                  <a:pt x="22887" y="39319"/>
                </a:lnTo>
                <a:lnTo>
                  <a:pt x="23664" y="38482"/>
                </a:lnTo>
                <a:lnTo>
                  <a:pt x="24321" y="37586"/>
                </a:lnTo>
                <a:lnTo>
                  <a:pt x="24978" y="36630"/>
                </a:lnTo>
                <a:lnTo>
                  <a:pt x="25576" y="35674"/>
                </a:lnTo>
                <a:lnTo>
                  <a:pt x="26114" y="34598"/>
                </a:lnTo>
                <a:lnTo>
                  <a:pt x="26532" y="33582"/>
                </a:lnTo>
                <a:lnTo>
                  <a:pt x="26890" y="32447"/>
                </a:lnTo>
                <a:lnTo>
                  <a:pt x="27189" y="31372"/>
                </a:lnTo>
                <a:lnTo>
                  <a:pt x="27309" y="30236"/>
                </a:lnTo>
                <a:lnTo>
                  <a:pt x="27368" y="29161"/>
                </a:lnTo>
                <a:lnTo>
                  <a:pt x="27309" y="28085"/>
                </a:lnTo>
                <a:lnTo>
                  <a:pt x="27189" y="27547"/>
                </a:lnTo>
                <a:lnTo>
                  <a:pt x="27070" y="27009"/>
                </a:lnTo>
                <a:lnTo>
                  <a:pt x="26890" y="26531"/>
                </a:lnTo>
                <a:lnTo>
                  <a:pt x="26711" y="25994"/>
                </a:lnTo>
                <a:lnTo>
                  <a:pt x="26472" y="25516"/>
                </a:lnTo>
                <a:lnTo>
                  <a:pt x="26173" y="25037"/>
                </a:lnTo>
                <a:lnTo>
                  <a:pt x="25875" y="24559"/>
                </a:lnTo>
                <a:lnTo>
                  <a:pt x="25516" y="24081"/>
                </a:lnTo>
                <a:lnTo>
                  <a:pt x="25098" y="23663"/>
                </a:lnTo>
                <a:lnTo>
                  <a:pt x="24620" y="23185"/>
                </a:lnTo>
                <a:lnTo>
                  <a:pt x="24082" y="22707"/>
                </a:lnTo>
                <a:lnTo>
                  <a:pt x="23604" y="22229"/>
                </a:lnTo>
                <a:lnTo>
                  <a:pt x="23186" y="21691"/>
                </a:lnTo>
                <a:lnTo>
                  <a:pt x="22827" y="21213"/>
                </a:lnTo>
                <a:lnTo>
                  <a:pt x="22468" y="20675"/>
                </a:lnTo>
                <a:lnTo>
                  <a:pt x="22170" y="20138"/>
                </a:lnTo>
                <a:lnTo>
                  <a:pt x="21931" y="19540"/>
                </a:lnTo>
                <a:lnTo>
                  <a:pt x="21692" y="19002"/>
                </a:lnTo>
                <a:lnTo>
                  <a:pt x="21512" y="18405"/>
                </a:lnTo>
                <a:lnTo>
                  <a:pt x="21393" y="17807"/>
                </a:lnTo>
                <a:lnTo>
                  <a:pt x="21214" y="16552"/>
                </a:lnTo>
                <a:lnTo>
                  <a:pt x="21154" y="15238"/>
                </a:lnTo>
                <a:lnTo>
                  <a:pt x="21154" y="13804"/>
                </a:lnTo>
                <a:lnTo>
                  <a:pt x="21273" y="12608"/>
                </a:lnTo>
                <a:lnTo>
                  <a:pt x="21393" y="11174"/>
                </a:lnTo>
                <a:lnTo>
                  <a:pt x="21512" y="9680"/>
                </a:lnTo>
                <a:lnTo>
                  <a:pt x="21512" y="8963"/>
                </a:lnTo>
                <a:lnTo>
                  <a:pt x="21453" y="8187"/>
                </a:lnTo>
                <a:lnTo>
                  <a:pt x="21393" y="7469"/>
                </a:lnTo>
                <a:lnTo>
                  <a:pt x="21214" y="6812"/>
                </a:lnTo>
                <a:lnTo>
                  <a:pt x="21034" y="6155"/>
                </a:lnTo>
                <a:lnTo>
                  <a:pt x="20736" y="5617"/>
                </a:lnTo>
                <a:lnTo>
                  <a:pt x="20317" y="5079"/>
                </a:lnTo>
                <a:lnTo>
                  <a:pt x="19839" y="4661"/>
                </a:lnTo>
                <a:lnTo>
                  <a:pt x="19540" y="4482"/>
                </a:lnTo>
                <a:lnTo>
                  <a:pt x="19242" y="4362"/>
                </a:lnTo>
                <a:lnTo>
                  <a:pt x="18883" y="4243"/>
                </a:lnTo>
                <a:lnTo>
                  <a:pt x="18465" y="4123"/>
                </a:lnTo>
                <a:lnTo>
                  <a:pt x="18644" y="3765"/>
                </a:lnTo>
                <a:lnTo>
                  <a:pt x="18943" y="3287"/>
                </a:lnTo>
                <a:lnTo>
                  <a:pt x="19660" y="2211"/>
                </a:lnTo>
                <a:lnTo>
                  <a:pt x="19959" y="1673"/>
                </a:lnTo>
                <a:lnTo>
                  <a:pt x="20258" y="1135"/>
                </a:lnTo>
                <a:lnTo>
                  <a:pt x="20437" y="717"/>
                </a:lnTo>
                <a:lnTo>
                  <a:pt x="20437" y="478"/>
                </a:lnTo>
                <a:lnTo>
                  <a:pt x="20437" y="359"/>
                </a:lnTo>
                <a:lnTo>
                  <a:pt x="20377" y="120"/>
                </a:lnTo>
                <a:lnTo>
                  <a:pt x="20258"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7A7D99"/>
              </a:solidFill>
            </a:endParaRPr>
          </a:p>
        </p:txBody>
      </p:sp>
      <p:sp>
        <p:nvSpPr>
          <p:cNvPr id="66" name="Google Shape;66;p3"/>
          <p:cNvSpPr/>
          <p:nvPr/>
        </p:nvSpPr>
        <p:spPr>
          <a:xfrm>
            <a:off x="11045988" y="4766678"/>
            <a:ext cx="1163472" cy="1269436"/>
          </a:xfrm>
          <a:custGeom>
            <a:avLst/>
            <a:gdLst/>
            <a:ahLst/>
            <a:cxnLst/>
            <a:rect l="l" t="t" r="r" b="b"/>
            <a:pathLst>
              <a:path w="32149" h="35077" extrusionOk="0">
                <a:moveTo>
                  <a:pt x="15656" y="13266"/>
                </a:moveTo>
                <a:lnTo>
                  <a:pt x="16791" y="13385"/>
                </a:lnTo>
                <a:lnTo>
                  <a:pt x="17688" y="13565"/>
                </a:lnTo>
                <a:lnTo>
                  <a:pt x="18524" y="13864"/>
                </a:lnTo>
                <a:lnTo>
                  <a:pt x="19301" y="14282"/>
                </a:lnTo>
                <a:lnTo>
                  <a:pt x="19660" y="14521"/>
                </a:lnTo>
                <a:lnTo>
                  <a:pt x="19958" y="14760"/>
                </a:lnTo>
                <a:lnTo>
                  <a:pt x="20257" y="15059"/>
                </a:lnTo>
                <a:lnTo>
                  <a:pt x="20496" y="15417"/>
                </a:lnTo>
                <a:lnTo>
                  <a:pt x="20675" y="15776"/>
                </a:lnTo>
                <a:lnTo>
                  <a:pt x="20795" y="16134"/>
                </a:lnTo>
                <a:lnTo>
                  <a:pt x="20914" y="16553"/>
                </a:lnTo>
                <a:lnTo>
                  <a:pt x="20914" y="16971"/>
                </a:lnTo>
                <a:lnTo>
                  <a:pt x="20855" y="17449"/>
                </a:lnTo>
                <a:lnTo>
                  <a:pt x="20735" y="17927"/>
                </a:lnTo>
                <a:lnTo>
                  <a:pt x="20496" y="18524"/>
                </a:lnTo>
                <a:lnTo>
                  <a:pt x="20197" y="19002"/>
                </a:lnTo>
                <a:lnTo>
                  <a:pt x="19899" y="19481"/>
                </a:lnTo>
                <a:lnTo>
                  <a:pt x="19540" y="19899"/>
                </a:lnTo>
                <a:lnTo>
                  <a:pt x="19122" y="20317"/>
                </a:lnTo>
                <a:lnTo>
                  <a:pt x="18644" y="20676"/>
                </a:lnTo>
                <a:lnTo>
                  <a:pt x="18166" y="20974"/>
                </a:lnTo>
                <a:lnTo>
                  <a:pt x="17688" y="21213"/>
                </a:lnTo>
                <a:lnTo>
                  <a:pt x="17150" y="21452"/>
                </a:lnTo>
                <a:lnTo>
                  <a:pt x="16612" y="21691"/>
                </a:lnTo>
                <a:lnTo>
                  <a:pt x="16015" y="21811"/>
                </a:lnTo>
                <a:lnTo>
                  <a:pt x="15477" y="21930"/>
                </a:lnTo>
                <a:lnTo>
                  <a:pt x="14879" y="21990"/>
                </a:lnTo>
                <a:lnTo>
                  <a:pt x="14341" y="22050"/>
                </a:lnTo>
                <a:lnTo>
                  <a:pt x="13206" y="22050"/>
                </a:lnTo>
                <a:lnTo>
                  <a:pt x="12608" y="21930"/>
                </a:lnTo>
                <a:lnTo>
                  <a:pt x="12071" y="21811"/>
                </a:lnTo>
                <a:lnTo>
                  <a:pt x="11533" y="21691"/>
                </a:lnTo>
                <a:lnTo>
                  <a:pt x="10995" y="21452"/>
                </a:lnTo>
                <a:lnTo>
                  <a:pt x="10517" y="21213"/>
                </a:lnTo>
                <a:lnTo>
                  <a:pt x="10039" y="20915"/>
                </a:lnTo>
                <a:lnTo>
                  <a:pt x="9621" y="20616"/>
                </a:lnTo>
                <a:lnTo>
                  <a:pt x="9202" y="20257"/>
                </a:lnTo>
                <a:lnTo>
                  <a:pt x="8904" y="19839"/>
                </a:lnTo>
                <a:lnTo>
                  <a:pt x="8665" y="19421"/>
                </a:lnTo>
                <a:lnTo>
                  <a:pt x="8485" y="19002"/>
                </a:lnTo>
                <a:lnTo>
                  <a:pt x="8426" y="18524"/>
                </a:lnTo>
                <a:lnTo>
                  <a:pt x="8426" y="18046"/>
                </a:lnTo>
                <a:lnTo>
                  <a:pt x="8545" y="17509"/>
                </a:lnTo>
                <a:lnTo>
                  <a:pt x="8784" y="16971"/>
                </a:lnTo>
                <a:lnTo>
                  <a:pt x="9143" y="16373"/>
                </a:lnTo>
                <a:lnTo>
                  <a:pt x="9501" y="15955"/>
                </a:lnTo>
                <a:lnTo>
                  <a:pt x="9860" y="15537"/>
                </a:lnTo>
                <a:lnTo>
                  <a:pt x="10278" y="15118"/>
                </a:lnTo>
                <a:lnTo>
                  <a:pt x="10696" y="14820"/>
                </a:lnTo>
                <a:lnTo>
                  <a:pt x="11115" y="14461"/>
                </a:lnTo>
                <a:lnTo>
                  <a:pt x="11593" y="14222"/>
                </a:lnTo>
                <a:lnTo>
                  <a:pt x="12071" y="13983"/>
                </a:lnTo>
                <a:lnTo>
                  <a:pt x="12549" y="13744"/>
                </a:lnTo>
                <a:lnTo>
                  <a:pt x="13027" y="13565"/>
                </a:lnTo>
                <a:lnTo>
                  <a:pt x="13565" y="13445"/>
                </a:lnTo>
                <a:lnTo>
                  <a:pt x="14043" y="13326"/>
                </a:lnTo>
                <a:lnTo>
                  <a:pt x="14580" y="13266"/>
                </a:lnTo>
                <a:close/>
                <a:moveTo>
                  <a:pt x="15716" y="12190"/>
                </a:moveTo>
                <a:lnTo>
                  <a:pt x="14640" y="12310"/>
                </a:lnTo>
                <a:lnTo>
                  <a:pt x="13565" y="12549"/>
                </a:lnTo>
                <a:lnTo>
                  <a:pt x="12489" y="12907"/>
                </a:lnTo>
                <a:lnTo>
                  <a:pt x="11473" y="13326"/>
                </a:lnTo>
                <a:lnTo>
                  <a:pt x="10935" y="13625"/>
                </a:lnTo>
                <a:lnTo>
                  <a:pt x="10398" y="13983"/>
                </a:lnTo>
                <a:lnTo>
                  <a:pt x="9860" y="14401"/>
                </a:lnTo>
                <a:lnTo>
                  <a:pt x="9382" y="14879"/>
                </a:lnTo>
                <a:lnTo>
                  <a:pt x="8904" y="15357"/>
                </a:lnTo>
                <a:lnTo>
                  <a:pt x="8485" y="15895"/>
                </a:lnTo>
                <a:lnTo>
                  <a:pt x="8127" y="16433"/>
                </a:lnTo>
                <a:lnTo>
                  <a:pt x="7828" y="17031"/>
                </a:lnTo>
                <a:lnTo>
                  <a:pt x="7649" y="17628"/>
                </a:lnTo>
                <a:lnTo>
                  <a:pt x="7470" y="18226"/>
                </a:lnTo>
                <a:lnTo>
                  <a:pt x="7470" y="18823"/>
                </a:lnTo>
                <a:lnTo>
                  <a:pt x="7529" y="19421"/>
                </a:lnTo>
                <a:lnTo>
                  <a:pt x="7649" y="19959"/>
                </a:lnTo>
                <a:lnTo>
                  <a:pt x="7948" y="20556"/>
                </a:lnTo>
                <a:lnTo>
                  <a:pt x="8366" y="21094"/>
                </a:lnTo>
                <a:lnTo>
                  <a:pt x="8963" y="21572"/>
                </a:lnTo>
                <a:lnTo>
                  <a:pt x="9501" y="21990"/>
                </a:lnTo>
                <a:lnTo>
                  <a:pt x="10099" y="22289"/>
                </a:lnTo>
                <a:lnTo>
                  <a:pt x="10696" y="22588"/>
                </a:lnTo>
                <a:lnTo>
                  <a:pt x="11354" y="22827"/>
                </a:lnTo>
                <a:lnTo>
                  <a:pt x="12011" y="22946"/>
                </a:lnTo>
                <a:lnTo>
                  <a:pt x="12668" y="23066"/>
                </a:lnTo>
                <a:lnTo>
                  <a:pt x="13385" y="23126"/>
                </a:lnTo>
                <a:lnTo>
                  <a:pt x="14102" y="23185"/>
                </a:lnTo>
                <a:lnTo>
                  <a:pt x="14760" y="23126"/>
                </a:lnTo>
                <a:lnTo>
                  <a:pt x="15477" y="23006"/>
                </a:lnTo>
                <a:lnTo>
                  <a:pt x="16134" y="22887"/>
                </a:lnTo>
                <a:lnTo>
                  <a:pt x="16791" y="22707"/>
                </a:lnTo>
                <a:lnTo>
                  <a:pt x="17449" y="22468"/>
                </a:lnTo>
                <a:lnTo>
                  <a:pt x="18046" y="22169"/>
                </a:lnTo>
                <a:lnTo>
                  <a:pt x="18644" y="21871"/>
                </a:lnTo>
                <a:lnTo>
                  <a:pt x="19182" y="21512"/>
                </a:lnTo>
                <a:lnTo>
                  <a:pt x="19660" y="21094"/>
                </a:lnTo>
                <a:lnTo>
                  <a:pt x="20138" y="20676"/>
                </a:lnTo>
                <a:lnTo>
                  <a:pt x="20556" y="20198"/>
                </a:lnTo>
                <a:lnTo>
                  <a:pt x="20914" y="19660"/>
                </a:lnTo>
                <a:lnTo>
                  <a:pt x="21213" y="19122"/>
                </a:lnTo>
                <a:lnTo>
                  <a:pt x="21452" y="18584"/>
                </a:lnTo>
                <a:lnTo>
                  <a:pt x="21691" y="18046"/>
                </a:lnTo>
                <a:lnTo>
                  <a:pt x="21811" y="17449"/>
                </a:lnTo>
                <a:lnTo>
                  <a:pt x="21871" y="16851"/>
                </a:lnTo>
                <a:lnTo>
                  <a:pt x="21871" y="16313"/>
                </a:lnTo>
                <a:lnTo>
                  <a:pt x="21811" y="15776"/>
                </a:lnTo>
                <a:lnTo>
                  <a:pt x="21632" y="15238"/>
                </a:lnTo>
                <a:lnTo>
                  <a:pt x="21333" y="14700"/>
                </a:lnTo>
                <a:lnTo>
                  <a:pt x="20974" y="14222"/>
                </a:lnTo>
                <a:lnTo>
                  <a:pt x="20556" y="13744"/>
                </a:lnTo>
                <a:lnTo>
                  <a:pt x="19958" y="13326"/>
                </a:lnTo>
                <a:lnTo>
                  <a:pt x="19480" y="13027"/>
                </a:lnTo>
                <a:lnTo>
                  <a:pt x="18943" y="12788"/>
                </a:lnTo>
                <a:lnTo>
                  <a:pt x="18405" y="12549"/>
                </a:lnTo>
                <a:lnTo>
                  <a:pt x="17867" y="12429"/>
                </a:lnTo>
                <a:lnTo>
                  <a:pt x="17329" y="12310"/>
                </a:lnTo>
                <a:lnTo>
                  <a:pt x="16791" y="12190"/>
                </a:lnTo>
                <a:close/>
                <a:moveTo>
                  <a:pt x="26651" y="897"/>
                </a:moveTo>
                <a:lnTo>
                  <a:pt x="26950" y="956"/>
                </a:lnTo>
                <a:lnTo>
                  <a:pt x="27249" y="1076"/>
                </a:lnTo>
                <a:lnTo>
                  <a:pt x="27547" y="1195"/>
                </a:lnTo>
                <a:lnTo>
                  <a:pt x="27786" y="1375"/>
                </a:lnTo>
                <a:lnTo>
                  <a:pt x="28264" y="1853"/>
                </a:lnTo>
                <a:lnTo>
                  <a:pt x="28683" y="2391"/>
                </a:lnTo>
                <a:lnTo>
                  <a:pt x="28981" y="2988"/>
                </a:lnTo>
                <a:lnTo>
                  <a:pt x="29161" y="3586"/>
                </a:lnTo>
                <a:lnTo>
                  <a:pt x="29220" y="4123"/>
                </a:lnTo>
                <a:lnTo>
                  <a:pt x="29220" y="4601"/>
                </a:lnTo>
                <a:lnTo>
                  <a:pt x="29161" y="5139"/>
                </a:lnTo>
                <a:lnTo>
                  <a:pt x="29101" y="5617"/>
                </a:lnTo>
                <a:lnTo>
                  <a:pt x="28862" y="6693"/>
                </a:lnTo>
                <a:lnTo>
                  <a:pt x="28503" y="7709"/>
                </a:lnTo>
                <a:lnTo>
                  <a:pt x="27727" y="9740"/>
                </a:lnTo>
                <a:lnTo>
                  <a:pt x="27308" y="10696"/>
                </a:lnTo>
                <a:lnTo>
                  <a:pt x="27010" y="11653"/>
                </a:lnTo>
                <a:lnTo>
                  <a:pt x="26472" y="13505"/>
                </a:lnTo>
                <a:lnTo>
                  <a:pt x="25994" y="15477"/>
                </a:lnTo>
                <a:lnTo>
                  <a:pt x="25575" y="17389"/>
                </a:lnTo>
                <a:lnTo>
                  <a:pt x="25038" y="19361"/>
                </a:lnTo>
                <a:lnTo>
                  <a:pt x="24679" y="20257"/>
                </a:lnTo>
                <a:lnTo>
                  <a:pt x="24380" y="21213"/>
                </a:lnTo>
                <a:lnTo>
                  <a:pt x="23962" y="22110"/>
                </a:lnTo>
                <a:lnTo>
                  <a:pt x="23544" y="23006"/>
                </a:lnTo>
                <a:lnTo>
                  <a:pt x="23006" y="23843"/>
                </a:lnTo>
                <a:lnTo>
                  <a:pt x="22468" y="24619"/>
                </a:lnTo>
                <a:lnTo>
                  <a:pt x="21811" y="25337"/>
                </a:lnTo>
                <a:lnTo>
                  <a:pt x="21094" y="26054"/>
                </a:lnTo>
                <a:lnTo>
                  <a:pt x="20377" y="26591"/>
                </a:lnTo>
                <a:lnTo>
                  <a:pt x="19719" y="27069"/>
                </a:lnTo>
                <a:lnTo>
                  <a:pt x="18943" y="27488"/>
                </a:lnTo>
                <a:lnTo>
                  <a:pt x="18166" y="27846"/>
                </a:lnTo>
                <a:lnTo>
                  <a:pt x="17389" y="28205"/>
                </a:lnTo>
                <a:lnTo>
                  <a:pt x="16612" y="28444"/>
                </a:lnTo>
                <a:lnTo>
                  <a:pt x="15776" y="28623"/>
                </a:lnTo>
                <a:lnTo>
                  <a:pt x="14939" y="28802"/>
                </a:lnTo>
                <a:lnTo>
                  <a:pt x="14102" y="28862"/>
                </a:lnTo>
                <a:lnTo>
                  <a:pt x="13206" y="28922"/>
                </a:lnTo>
                <a:lnTo>
                  <a:pt x="12369" y="28922"/>
                </a:lnTo>
                <a:lnTo>
                  <a:pt x="11533" y="28862"/>
                </a:lnTo>
                <a:lnTo>
                  <a:pt x="10637" y="28743"/>
                </a:lnTo>
                <a:lnTo>
                  <a:pt x="9800" y="28563"/>
                </a:lnTo>
                <a:lnTo>
                  <a:pt x="9023" y="28384"/>
                </a:lnTo>
                <a:lnTo>
                  <a:pt x="8187" y="28085"/>
                </a:lnTo>
                <a:lnTo>
                  <a:pt x="7350" y="27786"/>
                </a:lnTo>
                <a:lnTo>
                  <a:pt x="6513" y="27428"/>
                </a:lnTo>
                <a:lnTo>
                  <a:pt x="5737" y="26950"/>
                </a:lnTo>
                <a:lnTo>
                  <a:pt x="4960" y="26472"/>
                </a:lnTo>
                <a:lnTo>
                  <a:pt x="4243" y="25934"/>
                </a:lnTo>
                <a:lnTo>
                  <a:pt x="3585" y="25337"/>
                </a:lnTo>
                <a:lnTo>
                  <a:pt x="2988" y="24679"/>
                </a:lnTo>
                <a:lnTo>
                  <a:pt x="2450" y="24022"/>
                </a:lnTo>
                <a:lnTo>
                  <a:pt x="2032" y="23245"/>
                </a:lnTo>
                <a:lnTo>
                  <a:pt x="1673" y="22528"/>
                </a:lnTo>
                <a:lnTo>
                  <a:pt x="1374" y="21691"/>
                </a:lnTo>
                <a:lnTo>
                  <a:pt x="1255" y="20855"/>
                </a:lnTo>
                <a:lnTo>
                  <a:pt x="1195" y="20018"/>
                </a:lnTo>
                <a:lnTo>
                  <a:pt x="1315" y="19122"/>
                </a:lnTo>
                <a:lnTo>
                  <a:pt x="1494" y="18226"/>
                </a:lnTo>
                <a:lnTo>
                  <a:pt x="1853" y="17270"/>
                </a:lnTo>
                <a:lnTo>
                  <a:pt x="2331" y="16433"/>
                </a:lnTo>
                <a:lnTo>
                  <a:pt x="2868" y="15596"/>
                </a:lnTo>
                <a:lnTo>
                  <a:pt x="3406" y="14879"/>
                </a:lnTo>
                <a:lnTo>
                  <a:pt x="4063" y="14222"/>
                </a:lnTo>
                <a:lnTo>
                  <a:pt x="4781" y="13565"/>
                </a:lnTo>
                <a:lnTo>
                  <a:pt x="5498" y="13027"/>
                </a:lnTo>
                <a:lnTo>
                  <a:pt x="6334" y="12489"/>
                </a:lnTo>
                <a:lnTo>
                  <a:pt x="7111" y="11951"/>
                </a:lnTo>
                <a:lnTo>
                  <a:pt x="8844" y="11055"/>
                </a:lnTo>
                <a:lnTo>
                  <a:pt x="10577" y="10218"/>
                </a:lnTo>
                <a:lnTo>
                  <a:pt x="12310" y="9382"/>
                </a:lnTo>
                <a:lnTo>
                  <a:pt x="13983" y="8605"/>
                </a:lnTo>
                <a:lnTo>
                  <a:pt x="14879" y="8127"/>
                </a:lnTo>
                <a:lnTo>
                  <a:pt x="15716" y="7649"/>
                </a:lnTo>
                <a:lnTo>
                  <a:pt x="16552" y="7171"/>
                </a:lnTo>
                <a:lnTo>
                  <a:pt x="17329" y="6573"/>
                </a:lnTo>
                <a:lnTo>
                  <a:pt x="18106" y="6036"/>
                </a:lnTo>
                <a:lnTo>
                  <a:pt x="18883" y="5378"/>
                </a:lnTo>
                <a:lnTo>
                  <a:pt x="19600" y="4721"/>
                </a:lnTo>
                <a:lnTo>
                  <a:pt x="20257" y="4004"/>
                </a:lnTo>
                <a:lnTo>
                  <a:pt x="21273" y="2869"/>
                </a:lnTo>
                <a:lnTo>
                  <a:pt x="21811" y="2331"/>
                </a:lnTo>
                <a:lnTo>
                  <a:pt x="22408" y="1912"/>
                </a:lnTo>
                <a:lnTo>
                  <a:pt x="22767" y="1673"/>
                </a:lnTo>
                <a:lnTo>
                  <a:pt x="23066" y="1554"/>
                </a:lnTo>
                <a:lnTo>
                  <a:pt x="23484" y="1434"/>
                </a:lnTo>
                <a:lnTo>
                  <a:pt x="23842" y="1375"/>
                </a:lnTo>
                <a:lnTo>
                  <a:pt x="24201" y="1375"/>
                </a:lnTo>
                <a:lnTo>
                  <a:pt x="24739" y="1494"/>
                </a:lnTo>
                <a:lnTo>
                  <a:pt x="25157" y="1554"/>
                </a:lnTo>
                <a:lnTo>
                  <a:pt x="25336" y="1554"/>
                </a:lnTo>
                <a:lnTo>
                  <a:pt x="25456" y="1494"/>
                </a:lnTo>
                <a:lnTo>
                  <a:pt x="25456" y="1315"/>
                </a:lnTo>
                <a:lnTo>
                  <a:pt x="25336" y="1195"/>
                </a:lnTo>
                <a:lnTo>
                  <a:pt x="25635" y="1016"/>
                </a:lnTo>
                <a:lnTo>
                  <a:pt x="25994" y="897"/>
                </a:lnTo>
                <a:close/>
                <a:moveTo>
                  <a:pt x="29878" y="3287"/>
                </a:moveTo>
                <a:lnTo>
                  <a:pt x="30356" y="3705"/>
                </a:lnTo>
                <a:lnTo>
                  <a:pt x="30655" y="4243"/>
                </a:lnTo>
                <a:lnTo>
                  <a:pt x="30953" y="4781"/>
                </a:lnTo>
                <a:lnTo>
                  <a:pt x="31133" y="5319"/>
                </a:lnTo>
                <a:lnTo>
                  <a:pt x="31252" y="5916"/>
                </a:lnTo>
                <a:lnTo>
                  <a:pt x="31252" y="6514"/>
                </a:lnTo>
                <a:lnTo>
                  <a:pt x="31252" y="7171"/>
                </a:lnTo>
                <a:lnTo>
                  <a:pt x="31192" y="7828"/>
                </a:lnTo>
                <a:lnTo>
                  <a:pt x="31133" y="8426"/>
                </a:lnTo>
                <a:lnTo>
                  <a:pt x="30953" y="9083"/>
                </a:lnTo>
                <a:lnTo>
                  <a:pt x="30595" y="10338"/>
                </a:lnTo>
                <a:lnTo>
                  <a:pt x="30177" y="11533"/>
                </a:lnTo>
                <a:lnTo>
                  <a:pt x="29758" y="12609"/>
                </a:lnTo>
                <a:lnTo>
                  <a:pt x="29220" y="14103"/>
                </a:lnTo>
                <a:lnTo>
                  <a:pt x="28802" y="15596"/>
                </a:lnTo>
                <a:lnTo>
                  <a:pt x="28444" y="17090"/>
                </a:lnTo>
                <a:lnTo>
                  <a:pt x="28085" y="18644"/>
                </a:lnTo>
                <a:lnTo>
                  <a:pt x="27786" y="20138"/>
                </a:lnTo>
                <a:lnTo>
                  <a:pt x="27368" y="21691"/>
                </a:lnTo>
                <a:lnTo>
                  <a:pt x="26950" y="23185"/>
                </a:lnTo>
                <a:lnTo>
                  <a:pt x="26412" y="24619"/>
                </a:lnTo>
                <a:lnTo>
                  <a:pt x="25814" y="25815"/>
                </a:lnTo>
                <a:lnTo>
                  <a:pt x="25217" y="27010"/>
                </a:lnTo>
                <a:lnTo>
                  <a:pt x="24500" y="28085"/>
                </a:lnTo>
                <a:lnTo>
                  <a:pt x="23723" y="29161"/>
                </a:lnTo>
                <a:lnTo>
                  <a:pt x="22827" y="30117"/>
                </a:lnTo>
                <a:lnTo>
                  <a:pt x="21871" y="31013"/>
                </a:lnTo>
                <a:lnTo>
                  <a:pt x="20855" y="31850"/>
                </a:lnTo>
                <a:lnTo>
                  <a:pt x="19779" y="32567"/>
                </a:lnTo>
                <a:lnTo>
                  <a:pt x="19062" y="32925"/>
                </a:lnTo>
                <a:lnTo>
                  <a:pt x="18345" y="33224"/>
                </a:lnTo>
                <a:lnTo>
                  <a:pt x="17628" y="33523"/>
                </a:lnTo>
                <a:lnTo>
                  <a:pt x="16971" y="33702"/>
                </a:lnTo>
                <a:lnTo>
                  <a:pt x="16254" y="33882"/>
                </a:lnTo>
                <a:lnTo>
                  <a:pt x="15537" y="34001"/>
                </a:lnTo>
                <a:lnTo>
                  <a:pt x="14879" y="34061"/>
                </a:lnTo>
                <a:lnTo>
                  <a:pt x="14222" y="34121"/>
                </a:lnTo>
                <a:lnTo>
                  <a:pt x="13565" y="34061"/>
                </a:lnTo>
                <a:lnTo>
                  <a:pt x="12848" y="34001"/>
                </a:lnTo>
                <a:lnTo>
                  <a:pt x="12190" y="33941"/>
                </a:lnTo>
                <a:lnTo>
                  <a:pt x="11593" y="33762"/>
                </a:lnTo>
                <a:lnTo>
                  <a:pt x="10935" y="33642"/>
                </a:lnTo>
                <a:lnTo>
                  <a:pt x="10338" y="33403"/>
                </a:lnTo>
                <a:lnTo>
                  <a:pt x="9680" y="33164"/>
                </a:lnTo>
                <a:lnTo>
                  <a:pt x="9083" y="32866"/>
                </a:lnTo>
                <a:lnTo>
                  <a:pt x="7948" y="32208"/>
                </a:lnTo>
                <a:lnTo>
                  <a:pt x="6812" y="31432"/>
                </a:lnTo>
                <a:lnTo>
                  <a:pt x="5737" y="30535"/>
                </a:lnTo>
                <a:lnTo>
                  <a:pt x="4781" y="29519"/>
                </a:lnTo>
                <a:lnTo>
                  <a:pt x="3824" y="28444"/>
                </a:lnTo>
                <a:lnTo>
                  <a:pt x="2988" y="27249"/>
                </a:lnTo>
                <a:lnTo>
                  <a:pt x="2211" y="26054"/>
                </a:lnTo>
                <a:lnTo>
                  <a:pt x="1554" y="24739"/>
                </a:lnTo>
                <a:lnTo>
                  <a:pt x="1972" y="25277"/>
                </a:lnTo>
                <a:lnTo>
                  <a:pt x="2390" y="25815"/>
                </a:lnTo>
                <a:lnTo>
                  <a:pt x="2868" y="26293"/>
                </a:lnTo>
                <a:lnTo>
                  <a:pt x="3346" y="26711"/>
                </a:lnTo>
                <a:lnTo>
                  <a:pt x="3884" y="27189"/>
                </a:lnTo>
                <a:lnTo>
                  <a:pt x="4422" y="27547"/>
                </a:lnTo>
                <a:lnTo>
                  <a:pt x="5617" y="28265"/>
                </a:lnTo>
                <a:lnTo>
                  <a:pt x="6812" y="28862"/>
                </a:lnTo>
                <a:lnTo>
                  <a:pt x="8127" y="29340"/>
                </a:lnTo>
                <a:lnTo>
                  <a:pt x="9441" y="29699"/>
                </a:lnTo>
                <a:lnTo>
                  <a:pt x="10816" y="29938"/>
                </a:lnTo>
                <a:lnTo>
                  <a:pt x="12190" y="29997"/>
                </a:lnTo>
                <a:lnTo>
                  <a:pt x="13624" y="29997"/>
                </a:lnTo>
                <a:lnTo>
                  <a:pt x="14939" y="29878"/>
                </a:lnTo>
                <a:lnTo>
                  <a:pt x="16313" y="29579"/>
                </a:lnTo>
                <a:lnTo>
                  <a:pt x="17628" y="29221"/>
                </a:lnTo>
                <a:lnTo>
                  <a:pt x="18225" y="28982"/>
                </a:lnTo>
                <a:lnTo>
                  <a:pt x="18883" y="28683"/>
                </a:lnTo>
                <a:lnTo>
                  <a:pt x="19480" y="28384"/>
                </a:lnTo>
                <a:lnTo>
                  <a:pt x="20018" y="28026"/>
                </a:lnTo>
                <a:lnTo>
                  <a:pt x="20616" y="27667"/>
                </a:lnTo>
                <a:lnTo>
                  <a:pt x="21094" y="27249"/>
                </a:lnTo>
                <a:lnTo>
                  <a:pt x="21691" y="26771"/>
                </a:lnTo>
                <a:lnTo>
                  <a:pt x="22229" y="26173"/>
                </a:lnTo>
                <a:lnTo>
                  <a:pt x="22767" y="25635"/>
                </a:lnTo>
                <a:lnTo>
                  <a:pt x="23185" y="24978"/>
                </a:lnTo>
                <a:lnTo>
                  <a:pt x="23603" y="24380"/>
                </a:lnTo>
                <a:lnTo>
                  <a:pt x="24022" y="23723"/>
                </a:lnTo>
                <a:lnTo>
                  <a:pt x="24380" y="23066"/>
                </a:lnTo>
                <a:lnTo>
                  <a:pt x="24679" y="22349"/>
                </a:lnTo>
                <a:lnTo>
                  <a:pt x="25217" y="20915"/>
                </a:lnTo>
                <a:lnTo>
                  <a:pt x="25695" y="19481"/>
                </a:lnTo>
                <a:lnTo>
                  <a:pt x="26113" y="17987"/>
                </a:lnTo>
                <a:lnTo>
                  <a:pt x="26472" y="16493"/>
                </a:lnTo>
                <a:lnTo>
                  <a:pt x="27308" y="13027"/>
                </a:lnTo>
                <a:lnTo>
                  <a:pt x="27846" y="11354"/>
                </a:lnTo>
                <a:lnTo>
                  <a:pt x="28444" y="9681"/>
                </a:lnTo>
                <a:lnTo>
                  <a:pt x="29041" y="8127"/>
                </a:lnTo>
                <a:lnTo>
                  <a:pt x="29340" y="7350"/>
                </a:lnTo>
                <a:lnTo>
                  <a:pt x="29639" y="6514"/>
                </a:lnTo>
                <a:lnTo>
                  <a:pt x="29818" y="5737"/>
                </a:lnTo>
                <a:lnTo>
                  <a:pt x="29938" y="4960"/>
                </a:lnTo>
                <a:lnTo>
                  <a:pt x="29997" y="4123"/>
                </a:lnTo>
                <a:lnTo>
                  <a:pt x="29878" y="3287"/>
                </a:lnTo>
                <a:close/>
                <a:moveTo>
                  <a:pt x="26292" y="0"/>
                </a:moveTo>
                <a:lnTo>
                  <a:pt x="25994" y="60"/>
                </a:lnTo>
                <a:lnTo>
                  <a:pt x="25755" y="120"/>
                </a:lnTo>
                <a:lnTo>
                  <a:pt x="25336" y="359"/>
                </a:lnTo>
                <a:lnTo>
                  <a:pt x="24918" y="598"/>
                </a:lnTo>
                <a:lnTo>
                  <a:pt x="24500" y="777"/>
                </a:lnTo>
                <a:lnTo>
                  <a:pt x="24082" y="837"/>
                </a:lnTo>
                <a:lnTo>
                  <a:pt x="23245" y="837"/>
                </a:lnTo>
                <a:lnTo>
                  <a:pt x="23006" y="897"/>
                </a:lnTo>
                <a:lnTo>
                  <a:pt x="22767" y="956"/>
                </a:lnTo>
                <a:lnTo>
                  <a:pt x="22289" y="1195"/>
                </a:lnTo>
                <a:lnTo>
                  <a:pt x="21811" y="1434"/>
                </a:lnTo>
                <a:lnTo>
                  <a:pt x="21393" y="1793"/>
                </a:lnTo>
                <a:lnTo>
                  <a:pt x="20974" y="2151"/>
                </a:lnTo>
                <a:lnTo>
                  <a:pt x="20257" y="2928"/>
                </a:lnTo>
                <a:lnTo>
                  <a:pt x="19480" y="3705"/>
                </a:lnTo>
                <a:lnTo>
                  <a:pt x="18584" y="4601"/>
                </a:lnTo>
                <a:lnTo>
                  <a:pt x="17568" y="5378"/>
                </a:lnTo>
                <a:lnTo>
                  <a:pt x="16552" y="6095"/>
                </a:lnTo>
                <a:lnTo>
                  <a:pt x="15417" y="6753"/>
                </a:lnTo>
                <a:lnTo>
                  <a:pt x="14341" y="7350"/>
                </a:lnTo>
                <a:lnTo>
                  <a:pt x="13146" y="7948"/>
                </a:lnTo>
                <a:lnTo>
                  <a:pt x="10816" y="8964"/>
                </a:lnTo>
                <a:lnTo>
                  <a:pt x="8485" y="10099"/>
                </a:lnTo>
                <a:lnTo>
                  <a:pt x="7410" y="10637"/>
                </a:lnTo>
                <a:lnTo>
                  <a:pt x="6274" y="11294"/>
                </a:lnTo>
                <a:lnTo>
                  <a:pt x="5259" y="12011"/>
                </a:lnTo>
                <a:lnTo>
                  <a:pt x="4243" y="12788"/>
                </a:lnTo>
                <a:lnTo>
                  <a:pt x="3287" y="13625"/>
                </a:lnTo>
                <a:lnTo>
                  <a:pt x="2450" y="14581"/>
                </a:lnTo>
                <a:lnTo>
                  <a:pt x="2032" y="15059"/>
                </a:lnTo>
                <a:lnTo>
                  <a:pt x="1733" y="15596"/>
                </a:lnTo>
                <a:lnTo>
                  <a:pt x="1374" y="16134"/>
                </a:lnTo>
                <a:lnTo>
                  <a:pt x="1076" y="16732"/>
                </a:lnTo>
                <a:lnTo>
                  <a:pt x="837" y="17329"/>
                </a:lnTo>
                <a:lnTo>
                  <a:pt x="598" y="17927"/>
                </a:lnTo>
                <a:lnTo>
                  <a:pt x="418" y="18524"/>
                </a:lnTo>
                <a:lnTo>
                  <a:pt x="239" y="19182"/>
                </a:lnTo>
                <a:lnTo>
                  <a:pt x="120" y="19839"/>
                </a:lnTo>
                <a:lnTo>
                  <a:pt x="60" y="20496"/>
                </a:lnTo>
                <a:lnTo>
                  <a:pt x="0" y="21154"/>
                </a:lnTo>
                <a:lnTo>
                  <a:pt x="0" y="21751"/>
                </a:lnTo>
                <a:lnTo>
                  <a:pt x="0" y="22409"/>
                </a:lnTo>
                <a:lnTo>
                  <a:pt x="120" y="23006"/>
                </a:lnTo>
                <a:lnTo>
                  <a:pt x="239" y="23663"/>
                </a:lnTo>
                <a:lnTo>
                  <a:pt x="418" y="24261"/>
                </a:lnTo>
                <a:lnTo>
                  <a:pt x="956" y="25456"/>
                </a:lnTo>
                <a:lnTo>
                  <a:pt x="1554" y="26651"/>
                </a:lnTo>
                <a:lnTo>
                  <a:pt x="2331" y="27846"/>
                </a:lnTo>
                <a:lnTo>
                  <a:pt x="3167" y="29041"/>
                </a:lnTo>
                <a:lnTo>
                  <a:pt x="4063" y="30177"/>
                </a:lnTo>
                <a:lnTo>
                  <a:pt x="5020" y="31193"/>
                </a:lnTo>
                <a:lnTo>
                  <a:pt x="6035" y="32089"/>
                </a:lnTo>
                <a:lnTo>
                  <a:pt x="7051" y="32925"/>
                </a:lnTo>
                <a:lnTo>
                  <a:pt x="7589" y="33284"/>
                </a:lnTo>
                <a:lnTo>
                  <a:pt x="8187" y="33642"/>
                </a:lnTo>
                <a:lnTo>
                  <a:pt x="8784" y="33941"/>
                </a:lnTo>
                <a:lnTo>
                  <a:pt x="9322" y="34180"/>
                </a:lnTo>
                <a:lnTo>
                  <a:pt x="10517" y="34599"/>
                </a:lnTo>
                <a:lnTo>
                  <a:pt x="11712" y="34897"/>
                </a:lnTo>
                <a:lnTo>
                  <a:pt x="12907" y="35017"/>
                </a:lnTo>
                <a:lnTo>
                  <a:pt x="14162" y="35077"/>
                </a:lnTo>
                <a:lnTo>
                  <a:pt x="15357" y="34957"/>
                </a:lnTo>
                <a:lnTo>
                  <a:pt x="16552" y="34718"/>
                </a:lnTo>
                <a:lnTo>
                  <a:pt x="17688" y="34419"/>
                </a:lnTo>
                <a:lnTo>
                  <a:pt x="18823" y="33941"/>
                </a:lnTo>
                <a:lnTo>
                  <a:pt x="19958" y="33403"/>
                </a:lnTo>
                <a:lnTo>
                  <a:pt x="21034" y="32746"/>
                </a:lnTo>
                <a:lnTo>
                  <a:pt x="22050" y="32029"/>
                </a:lnTo>
                <a:lnTo>
                  <a:pt x="23006" y="31193"/>
                </a:lnTo>
                <a:lnTo>
                  <a:pt x="23902" y="30296"/>
                </a:lnTo>
                <a:lnTo>
                  <a:pt x="24679" y="29280"/>
                </a:lnTo>
                <a:lnTo>
                  <a:pt x="25575" y="28085"/>
                </a:lnTo>
                <a:lnTo>
                  <a:pt x="26292" y="26830"/>
                </a:lnTo>
                <a:lnTo>
                  <a:pt x="26890" y="25516"/>
                </a:lnTo>
                <a:lnTo>
                  <a:pt x="27428" y="24141"/>
                </a:lnTo>
                <a:lnTo>
                  <a:pt x="27846" y="22767"/>
                </a:lnTo>
                <a:lnTo>
                  <a:pt x="28264" y="21393"/>
                </a:lnTo>
                <a:lnTo>
                  <a:pt x="28922" y="18524"/>
                </a:lnTo>
                <a:lnTo>
                  <a:pt x="29280" y="17031"/>
                </a:lnTo>
                <a:lnTo>
                  <a:pt x="29699" y="15537"/>
                </a:lnTo>
                <a:lnTo>
                  <a:pt x="30117" y="14043"/>
                </a:lnTo>
                <a:lnTo>
                  <a:pt x="30655" y="12609"/>
                </a:lnTo>
                <a:lnTo>
                  <a:pt x="31252" y="11055"/>
                </a:lnTo>
                <a:lnTo>
                  <a:pt x="31551" y="10218"/>
                </a:lnTo>
                <a:lnTo>
                  <a:pt x="31790" y="9442"/>
                </a:lnTo>
                <a:lnTo>
                  <a:pt x="31969" y="8605"/>
                </a:lnTo>
                <a:lnTo>
                  <a:pt x="32089" y="7768"/>
                </a:lnTo>
                <a:lnTo>
                  <a:pt x="32148" y="6932"/>
                </a:lnTo>
                <a:lnTo>
                  <a:pt x="32089" y="6036"/>
                </a:lnTo>
                <a:lnTo>
                  <a:pt x="31969" y="5438"/>
                </a:lnTo>
                <a:lnTo>
                  <a:pt x="31790" y="4900"/>
                </a:lnTo>
                <a:lnTo>
                  <a:pt x="31611" y="4362"/>
                </a:lnTo>
                <a:lnTo>
                  <a:pt x="31372" y="3884"/>
                </a:lnTo>
                <a:lnTo>
                  <a:pt x="31073" y="3406"/>
                </a:lnTo>
                <a:lnTo>
                  <a:pt x="30714" y="2928"/>
                </a:lnTo>
                <a:lnTo>
                  <a:pt x="30296" y="2510"/>
                </a:lnTo>
                <a:lnTo>
                  <a:pt x="29878" y="2092"/>
                </a:lnTo>
                <a:lnTo>
                  <a:pt x="29101" y="1315"/>
                </a:lnTo>
                <a:lnTo>
                  <a:pt x="28742" y="956"/>
                </a:lnTo>
                <a:lnTo>
                  <a:pt x="28324" y="658"/>
                </a:lnTo>
                <a:lnTo>
                  <a:pt x="27846" y="359"/>
                </a:lnTo>
                <a:lnTo>
                  <a:pt x="27368" y="180"/>
                </a:lnTo>
                <a:lnTo>
                  <a:pt x="26830"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7A7D99"/>
              </a:solidFill>
            </a:endParaRPr>
          </a:p>
        </p:txBody>
      </p:sp>
      <p:sp>
        <p:nvSpPr>
          <p:cNvPr id="67" name="Google Shape;67;p3"/>
          <p:cNvSpPr/>
          <p:nvPr/>
        </p:nvSpPr>
        <p:spPr>
          <a:xfrm rot="-3835551">
            <a:off x="6805178" y="5184299"/>
            <a:ext cx="1381909" cy="804500"/>
          </a:xfrm>
          <a:custGeom>
            <a:avLst/>
            <a:gdLst/>
            <a:ahLst/>
            <a:cxnLst/>
            <a:rect l="l" t="t" r="r" b="b"/>
            <a:pathLst>
              <a:path w="38185" h="22230" extrusionOk="0">
                <a:moveTo>
                  <a:pt x="19481" y="6633"/>
                </a:moveTo>
                <a:lnTo>
                  <a:pt x="19003" y="6693"/>
                </a:lnTo>
                <a:lnTo>
                  <a:pt x="18465" y="6813"/>
                </a:lnTo>
                <a:lnTo>
                  <a:pt x="17808" y="7052"/>
                </a:lnTo>
                <a:lnTo>
                  <a:pt x="17509" y="7231"/>
                </a:lnTo>
                <a:lnTo>
                  <a:pt x="17270" y="7410"/>
                </a:lnTo>
                <a:lnTo>
                  <a:pt x="17151" y="7649"/>
                </a:lnTo>
                <a:lnTo>
                  <a:pt x="17151" y="7709"/>
                </a:lnTo>
                <a:lnTo>
                  <a:pt x="17151" y="7829"/>
                </a:lnTo>
                <a:lnTo>
                  <a:pt x="17330" y="8187"/>
                </a:lnTo>
                <a:lnTo>
                  <a:pt x="17569" y="8486"/>
                </a:lnTo>
                <a:lnTo>
                  <a:pt x="17868" y="8665"/>
                </a:lnTo>
                <a:lnTo>
                  <a:pt x="18226" y="8844"/>
                </a:lnTo>
                <a:lnTo>
                  <a:pt x="18645" y="8904"/>
                </a:lnTo>
                <a:lnTo>
                  <a:pt x="19123" y="8964"/>
                </a:lnTo>
                <a:lnTo>
                  <a:pt x="19601" y="8964"/>
                </a:lnTo>
                <a:lnTo>
                  <a:pt x="20079" y="8904"/>
                </a:lnTo>
                <a:lnTo>
                  <a:pt x="20975" y="8785"/>
                </a:lnTo>
                <a:lnTo>
                  <a:pt x="21752" y="8546"/>
                </a:lnTo>
                <a:lnTo>
                  <a:pt x="22051" y="8366"/>
                </a:lnTo>
                <a:lnTo>
                  <a:pt x="22230" y="8247"/>
                </a:lnTo>
                <a:lnTo>
                  <a:pt x="22349" y="8127"/>
                </a:lnTo>
                <a:lnTo>
                  <a:pt x="22290" y="7948"/>
                </a:lnTo>
                <a:lnTo>
                  <a:pt x="22409" y="8008"/>
                </a:lnTo>
                <a:lnTo>
                  <a:pt x="22529" y="7948"/>
                </a:lnTo>
                <a:lnTo>
                  <a:pt x="22708" y="7888"/>
                </a:lnTo>
                <a:lnTo>
                  <a:pt x="22768" y="7769"/>
                </a:lnTo>
                <a:lnTo>
                  <a:pt x="22768" y="7709"/>
                </a:lnTo>
                <a:lnTo>
                  <a:pt x="22768" y="7590"/>
                </a:lnTo>
                <a:lnTo>
                  <a:pt x="22708" y="7470"/>
                </a:lnTo>
                <a:lnTo>
                  <a:pt x="22290" y="7231"/>
                </a:lnTo>
                <a:lnTo>
                  <a:pt x="21871" y="6992"/>
                </a:lnTo>
                <a:lnTo>
                  <a:pt x="21393" y="6813"/>
                </a:lnTo>
                <a:lnTo>
                  <a:pt x="20915" y="6693"/>
                </a:lnTo>
                <a:lnTo>
                  <a:pt x="20437" y="6633"/>
                </a:lnTo>
                <a:close/>
                <a:moveTo>
                  <a:pt x="36452" y="1136"/>
                </a:moveTo>
                <a:lnTo>
                  <a:pt x="36033" y="1255"/>
                </a:lnTo>
                <a:lnTo>
                  <a:pt x="35555" y="1375"/>
                </a:lnTo>
                <a:lnTo>
                  <a:pt x="31253" y="2331"/>
                </a:lnTo>
                <a:lnTo>
                  <a:pt x="26951" y="3287"/>
                </a:lnTo>
                <a:lnTo>
                  <a:pt x="22648" y="4124"/>
                </a:lnTo>
                <a:lnTo>
                  <a:pt x="20437" y="4482"/>
                </a:lnTo>
                <a:lnTo>
                  <a:pt x="18286" y="4781"/>
                </a:lnTo>
                <a:lnTo>
                  <a:pt x="13804" y="5319"/>
                </a:lnTo>
                <a:lnTo>
                  <a:pt x="11593" y="5498"/>
                </a:lnTo>
                <a:lnTo>
                  <a:pt x="9323" y="5677"/>
                </a:lnTo>
                <a:lnTo>
                  <a:pt x="6873" y="5797"/>
                </a:lnTo>
                <a:lnTo>
                  <a:pt x="4363" y="5916"/>
                </a:lnTo>
                <a:lnTo>
                  <a:pt x="2092" y="6096"/>
                </a:lnTo>
                <a:lnTo>
                  <a:pt x="1256" y="6275"/>
                </a:lnTo>
                <a:lnTo>
                  <a:pt x="897" y="6394"/>
                </a:lnTo>
                <a:lnTo>
                  <a:pt x="838" y="6454"/>
                </a:lnTo>
                <a:lnTo>
                  <a:pt x="957" y="6514"/>
                </a:lnTo>
                <a:lnTo>
                  <a:pt x="2033" y="6633"/>
                </a:lnTo>
                <a:lnTo>
                  <a:pt x="1853" y="6872"/>
                </a:lnTo>
                <a:lnTo>
                  <a:pt x="1794" y="7171"/>
                </a:lnTo>
                <a:lnTo>
                  <a:pt x="1794" y="7530"/>
                </a:lnTo>
                <a:lnTo>
                  <a:pt x="1794" y="7948"/>
                </a:lnTo>
                <a:lnTo>
                  <a:pt x="1913" y="8366"/>
                </a:lnTo>
                <a:lnTo>
                  <a:pt x="2033" y="8844"/>
                </a:lnTo>
                <a:lnTo>
                  <a:pt x="2391" y="9741"/>
                </a:lnTo>
                <a:lnTo>
                  <a:pt x="2869" y="10697"/>
                </a:lnTo>
                <a:lnTo>
                  <a:pt x="3288" y="11533"/>
                </a:lnTo>
                <a:lnTo>
                  <a:pt x="4064" y="12728"/>
                </a:lnTo>
                <a:lnTo>
                  <a:pt x="4602" y="13386"/>
                </a:lnTo>
                <a:lnTo>
                  <a:pt x="5140" y="14043"/>
                </a:lnTo>
                <a:lnTo>
                  <a:pt x="5737" y="14700"/>
                </a:lnTo>
                <a:lnTo>
                  <a:pt x="6395" y="15298"/>
                </a:lnTo>
                <a:lnTo>
                  <a:pt x="7112" y="15836"/>
                </a:lnTo>
                <a:lnTo>
                  <a:pt x="7769" y="16374"/>
                </a:lnTo>
                <a:lnTo>
                  <a:pt x="8546" y="16852"/>
                </a:lnTo>
                <a:lnTo>
                  <a:pt x="9323" y="17270"/>
                </a:lnTo>
                <a:lnTo>
                  <a:pt x="10996" y="18106"/>
                </a:lnTo>
                <a:lnTo>
                  <a:pt x="12729" y="18823"/>
                </a:lnTo>
                <a:lnTo>
                  <a:pt x="14581" y="19421"/>
                </a:lnTo>
                <a:lnTo>
                  <a:pt x="16374" y="19899"/>
                </a:lnTo>
                <a:lnTo>
                  <a:pt x="17390" y="20078"/>
                </a:lnTo>
                <a:lnTo>
                  <a:pt x="18406" y="20138"/>
                </a:lnTo>
                <a:lnTo>
                  <a:pt x="19421" y="20198"/>
                </a:lnTo>
                <a:lnTo>
                  <a:pt x="20437" y="20258"/>
                </a:lnTo>
                <a:lnTo>
                  <a:pt x="21035" y="20138"/>
                </a:lnTo>
                <a:lnTo>
                  <a:pt x="21931" y="20019"/>
                </a:lnTo>
                <a:lnTo>
                  <a:pt x="23186" y="19780"/>
                </a:lnTo>
                <a:lnTo>
                  <a:pt x="22827" y="19600"/>
                </a:lnTo>
                <a:lnTo>
                  <a:pt x="22469" y="19541"/>
                </a:lnTo>
                <a:lnTo>
                  <a:pt x="22051" y="19481"/>
                </a:lnTo>
                <a:lnTo>
                  <a:pt x="21632" y="19481"/>
                </a:lnTo>
                <a:lnTo>
                  <a:pt x="20856" y="19600"/>
                </a:lnTo>
                <a:lnTo>
                  <a:pt x="20079" y="19660"/>
                </a:lnTo>
                <a:lnTo>
                  <a:pt x="19123" y="19600"/>
                </a:lnTo>
                <a:lnTo>
                  <a:pt x="18226" y="19541"/>
                </a:lnTo>
                <a:lnTo>
                  <a:pt x="17330" y="19421"/>
                </a:lnTo>
                <a:lnTo>
                  <a:pt x="16434" y="19242"/>
                </a:lnTo>
                <a:lnTo>
                  <a:pt x="14522" y="18764"/>
                </a:lnTo>
                <a:lnTo>
                  <a:pt x="13565" y="18465"/>
                </a:lnTo>
                <a:lnTo>
                  <a:pt x="12669" y="18166"/>
                </a:lnTo>
                <a:lnTo>
                  <a:pt x="11713" y="17748"/>
                </a:lnTo>
                <a:lnTo>
                  <a:pt x="10817" y="17389"/>
                </a:lnTo>
                <a:lnTo>
                  <a:pt x="9920" y="16911"/>
                </a:lnTo>
                <a:lnTo>
                  <a:pt x="9084" y="16493"/>
                </a:lnTo>
                <a:lnTo>
                  <a:pt x="8426" y="16075"/>
                </a:lnTo>
                <a:lnTo>
                  <a:pt x="7769" y="15597"/>
                </a:lnTo>
                <a:lnTo>
                  <a:pt x="7112" y="15119"/>
                </a:lnTo>
                <a:lnTo>
                  <a:pt x="6574" y="14581"/>
                </a:lnTo>
                <a:lnTo>
                  <a:pt x="5976" y="13983"/>
                </a:lnTo>
                <a:lnTo>
                  <a:pt x="5498" y="13446"/>
                </a:lnTo>
                <a:lnTo>
                  <a:pt x="4961" y="12788"/>
                </a:lnTo>
                <a:lnTo>
                  <a:pt x="4542" y="12131"/>
                </a:lnTo>
                <a:lnTo>
                  <a:pt x="4184" y="11533"/>
                </a:lnTo>
                <a:lnTo>
                  <a:pt x="3825" y="10876"/>
                </a:lnTo>
                <a:lnTo>
                  <a:pt x="3527" y="10278"/>
                </a:lnTo>
                <a:lnTo>
                  <a:pt x="3288" y="9621"/>
                </a:lnTo>
                <a:lnTo>
                  <a:pt x="3048" y="8844"/>
                </a:lnTo>
                <a:lnTo>
                  <a:pt x="2929" y="8068"/>
                </a:lnTo>
                <a:lnTo>
                  <a:pt x="2750" y="7350"/>
                </a:lnTo>
                <a:lnTo>
                  <a:pt x="2630" y="6992"/>
                </a:lnTo>
                <a:lnTo>
                  <a:pt x="2511" y="6633"/>
                </a:lnTo>
                <a:lnTo>
                  <a:pt x="4483" y="6633"/>
                </a:lnTo>
                <a:lnTo>
                  <a:pt x="6514" y="6454"/>
                </a:lnTo>
                <a:lnTo>
                  <a:pt x="7530" y="6335"/>
                </a:lnTo>
                <a:lnTo>
                  <a:pt x="8546" y="6275"/>
                </a:lnTo>
                <a:lnTo>
                  <a:pt x="9502" y="6275"/>
                </a:lnTo>
                <a:lnTo>
                  <a:pt x="10458" y="6394"/>
                </a:lnTo>
                <a:lnTo>
                  <a:pt x="10996" y="6454"/>
                </a:lnTo>
                <a:lnTo>
                  <a:pt x="11115" y="6454"/>
                </a:lnTo>
                <a:lnTo>
                  <a:pt x="11235" y="6514"/>
                </a:lnTo>
                <a:lnTo>
                  <a:pt x="11354" y="6753"/>
                </a:lnTo>
                <a:lnTo>
                  <a:pt x="11593" y="7291"/>
                </a:lnTo>
                <a:lnTo>
                  <a:pt x="11773" y="7530"/>
                </a:lnTo>
                <a:lnTo>
                  <a:pt x="12012" y="7769"/>
                </a:lnTo>
                <a:lnTo>
                  <a:pt x="12490" y="8187"/>
                </a:lnTo>
                <a:lnTo>
                  <a:pt x="13147" y="8665"/>
                </a:lnTo>
                <a:lnTo>
                  <a:pt x="13864" y="9024"/>
                </a:lnTo>
                <a:lnTo>
                  <a:pt x="15358" y="9681"/>
                </a:lnTo>
                <a:lnTo>
                  <a:pt x="16135" y="9980"/>
                </a:lnTo>
                <a:lnTo>
                  <a:pt x="16912" y="10278"/>
                </a:lnTo>
                <a:lnTo>
                  <a:pt x="17689" y="10518"/>
                </a:lnTo>
                <a:lnTo>
                  <a:pt x="18465" y="10697"/>
                </a:lnTo>
                <a:lnTo>
                  <a:pt x="19302" y="10876"/>
                </a:lnTo>
                <a:lnTo>
                  <a:pt x="20079" y="10936"/>
                </a:lnTo>
                <a:lnTo>
                  <a:pt x="20856" y="10996"/>
                </a:lnTo>
                <a:lnTo>
                  <a:pt x="21632" y="10936"/>
                </a:lnTo>
                <a:lnTo>
                  <a:pt x="22409" y="10816"/>
                </a:lnTo>
                <a:lnTo>
                  <a:pt x="23126" y="10637"/>
                </a:lnTo>
                <a:lnTo>
                  <a:pt x="23843" y="10398"/>
                </a:lnTo>
                <a:lnTo>
                  <a:pt x="24501" y="10039"/>
                </a:lnTo>
                <a:lnTo>
                  <a:pt x="25158" y="9621"/>
                </a:lnTo>
                <a:lnTo>
                  <a:pt x="25815" y="9083"/>
                </a:lnTo>
                <a:lnTo>
                  <a:pt x="26413" y="8486"/>
                </a:lnTo>
                <a:lnTo>
                  <a:pt x="26951" y="7769"/>
                </a:lnTo>
                <a:lnTo>
                  <a:pt x="27309" y="7171"/>
                </a:lnTo>
                <a:lnTo>
                  <a:pt x="27727" y="6454"/>
                </a:lnTo>
                <a:lnTo>
                  <a:pt x="28026" y="5737"/>
                </a:lnTo>
                <a:lnTo>
                  <a:pt x="28146" y="5379"/>
                </a:lnTo>
                <a:lnTo>
                  <a:pt x="28205" y="5080"/>
                </a:lnTo>
                <a:lnTo>
                  <a:pt x="28205" y="4482"/>
                </a:lnTo>
                <a:lnTo>
                  <a:pt x="28205" y="4363"/>
                </a:lnTo>
                <a:lnTo>
                  <a:pt x="28146" y="4303"/>
                </a:lnTo>
                <a:lnTo>
                  <a:pt x="28086" y="4363"/>
                </a:lnTo>
                <a:lnTo>
                  <a:pt x="27966" y="4482"/>
                </a:lnTo>
                <a:lnTo>
                  <a:pt x="27668" y="4960"/>
                </a:lnTo>
                <a:lnTo>
                  <a:pt x="26831" y="6514"/>
                </a:lnTo>
                <a:lnTo>
                  <a:pt x="26413" y="7231"/>
                </a:lnTo>
                <a:lnTo>
                  <a:pt x="25995" y="7888"/>
                </a:lnTo>
                <a:lnTo>
                  <a:pt x="25516" y="8546"/>
                </a:lnTo>
                <a:lnTo>
                  <a:pt x="24919" y="9143"/>
                </a:lnTo>
                <a:lnTo>
                  <a:pt x="24620" y="9382"/>
                </a:lnTo>
                <a:lnTo>
                  <a:pt x="24262" y="9621"/>
                </a:lnTo>
                <a:lnTo>
                  <a:pt x="23843" y="9800"/>
                </a:lnTo>
                <a:lnTo>
                  <a:pt x="23425" y="10039"/>
                </a:lnTo>
                <a:lnTo>
                  <a:pt x="22588" y="10278"/>
                </a:lnTo>
                <a:lnTo>
                  <a:pt x="21692" y="10398"/>
                </a:lnTo>
                <a:lnTo>
                  <a:pt x="20856" y="10458"/>
                </a:lnTo>
                <a:lnTo>
                  <a:pt x="19959" y="10398"/>
                </a:lnTo>
                <a:lnTo>
                  <a:pt x="19123" y="10278"/>
                </a:lnTo>
                <a:lnTo>
                  <a:pt x="18226" y="10099"/>
                </a:lnTo>
                <a:lnTo>
                  <a:pt x="17390" y="9800"/>
                </a:lnTo>
                <a:lnTo>
                  <a:pt x="16553" y="9561"/>
                </a:lnTo>
                <a:lnTo>
                  <a:pt x="15179" y="9024"/>
                </a:lnTo>
                <a:lnTo>
                  <a:pt x="14402" y="8725"/>
                </a:lnTo>
                <a:lnTo>
                  <a:pt x="13685" y="8366"/>
                </a:lnTo>
                <a:lnTo>
                  <a:pt x="12968" y="8008"/>
                </a:lnTo>
                <a:lnTo>
                  <a:pt x="12370" y="7530"/>
                </a:lnTo>
                <a:lnTo>
                  <a:pt x="12131" y="7231"/>
                </a:lnTo>
                <a:lnTo>
                  <a:pt x="11892" y="6932"/>
                </a:lnTo>
                <a:lnTo>
                  <a:pt x="11713" y="6633"/>
                </a:lnTo>
                <a:lnTo>
                  <a:pt x="11534" y="6275"/>
                </a:lnTo>
                <a:lnTo>
                  <a:pt x="14641" y="6036"/>
                </a:lnTo>
                <a:lnTo>
                  <a:pt x="17748" y="5737"/>
                </a:lnTo>
                <a:lnTo>
                  <a:pt x="20856" y="5379"/>
                </a:lnTo>
                <a:lnTo>
                  <a:pt x="24023" y="4901"/>
                </a:lnTo>
                <a:lnTo>
                  <a:pt x="27130" y="4363"/>
                </a:lnTo>
                <a:lnTo>
                  <a:pt x="30237" y="3705"/>
                </a:lnTo>
                <a:lnTo>
                  <a:pt x="31791" y="3347"/>
                </a:lnTo>
                <a:lnTo>
                  <a:pt x="33285" y="2929"/>
                </a:lnTo>
                <a:lnTo>
                  <a:pt x="34779" y="2510"/>
                </a:lnTo>
                <a:lnTo>
                  <a:pt x="36213" y="2032"/>
                </a:lnTo>
                <a:lnTo>
                  <a:pt x="36213" y="3526"/>
                </a:lnTo>
                <a:lnTo>
                  <a:pt x="36153" y="5140"/>
                </a:lnTo>
                <a:lnTo>
                  <a:pt x="36033" y="6693"/>
                </a:lnTo>
                <a:lnTo>
                  <a:pt x="35794" y="8187"/>
                </a:lnTo>
                <a:lnTo>
                  <a:pt x="35615" y="8964"/>
                </a:lnTo>
                <a:lnTo>
                  <a:pt x="35436" y="9741"/>
                </a:lnTo>
                <a:lnTo>
                  <a:pt x="35197" y="10458"/>
                </a:lnTo>
                <a:lnTo>
                  <a:pt x="34898" y="11175"/>
                </a:lnTo>
                <a:lnTo>
                  <a:pt x="34540" y="11832"/>
                </a:lnTo>
                <a:lnTo>
                  <a:pt x="34181" y="12549"/>
                </a:lnTo>
                <a:lnTo>
                  <a:pt x="33703" y="13147"/>
                </a:lnTo>
                <a:lnTo>
                  <a:pt x="33225" y="13804"/>
                </a:lnTo>
                <a:lnTo>
                  <a:pt x="32747" y="14342"/>
                </a:lnTo>
                <a:lnTo>
                  <a:pt x="32209" y="14880"/>
                </a:lnTo>
                <a:lnTo>
                  <a:pt x="31014" y="15836"/>
                </a:lnTo>
                <a:lnTo>
                  <a:pt x="29819" y="16732"/>
                </a:lnTo>
                <a:lnTo>
                  <a:pt x="28564" y="17569"/>
                </a:lnTo>
                <a:lnTo>
                  <a:pt x="27249" y="18405"/>
                </a:lnTo>
                <a:lnTo>
                  <a:pt x="26532" y="18764"/>
                </a:lnTo>
                <a:lnTo>
                  <a:pt x="25815" y="19063"/>
                </a:lnTo>
                <a:lnTo>
                  <a:pt x="24501" y="19720"/>
                </a:lnTo>
                <a:lnTo>
                  <a:pt x="23664" y="20019"/>
                </a:lnTo>
                <a:lnTo>
                  <a:pt x="23365" y="20138"/>
                </a:lnTo>
                <a:lnTo>
                  <a:pt x="23186" y="20138"/>
                </a:lnTo>
                <a:lnTo>
                  <a:pt x="23664" y="20198"/>
                </a:lnTo>
                <a:lnTo>
                  <a:pt x="24142" y="20198"/>
                </a:lnTo>
                <a:lnTo>
                  <a:pt x="24560" y="20138"/>
                </a:lnTo>
                <a:lnTo>
                  <a:pt x="25038" y="20019"/>
                </a:lnTo>
                <a:lnTo>
                  <a:pt x="25935" y="19720"/>
                </a:lnTo>
                <a:lnTo>
                  <a:pt x="26831" y="19302"/>
                </a:lnTo>
                <a:lnTo>
                  <a:pt x="27727" y="18823"/>
                </a:lnTo>
                <a:lnTo>
                  <a:pt x="28504" y="18226"/>
                </a:lnTo>
                <a:lnTo>
                  <a:pt x="30058" y="17150"/>
                </a:lnTo>
                <a:lnTo>
                  <a:pt x="31552" y="16015"/>
                </a:lnTo>
                <a:lnTo>
                  <a:pt x="32269" y="15417"/>
                </a:lnTo>
                <a:lnTo>
                  <a:pt x="32926" y="14820"/>
                </a:lnTo>
                <a:lnTo>
                  <a:pt x="33583" y="14103"/>
                </a:lnTo>
                <a:lnTo>
                  <a:pt x="34181" y="13386"/>
                </a:lnTo>
                <a:lnTo>
                  <a:pt x="34659" y="12609"/>
                </a:lnTo>
                <a:lnTo>
                  <a:pt x="35137" y="11772"/>
                </a:lnTo>
                <a:lnTo>
                  <a:pt x="35496" y="10936"/>
                </a:lnTo>
                <a:lnTo>
                  <a:pt x="35854" y="9980"/>
                </a:lnTo>
                <a:lnTo>
                  <a:pt x="36093" y="9083"/>
                </a:lnTo>
                <a:lnTo>
                  <a:pt x="36272" y="8127"/>
                </a:lnTo>
                <a:lnTo>
                  <a:pt x="36452" y="7171"/>
                </a:lnTo>
                <a:lnTo>
                  <a:pt x="36571" y="6215"/>
                </a:lnTo>
                <a:lnTo>
                  <a:pt x="36691" y="4303"/>
                </a:lnTo>
                <a:lnTo>
                  <a:pt x="36631" y="3347"/>
                </a:lnTo>
                <a:lnTo>
                  <a:pt x="36631" y="2929"/>
                </a:lnTo>
                <a:lnTo>
                  <a:pt x="36691" y="2451"/>
                </a:lnTo>
                <a:lnTo>
                  <a:pt x="36870" y="1913"/>
                </a:lnTo>
                <a:lnTo>
                  <a:pt x="36990" y="1614"/>
                </a:lnTo>
                <a:lnTo>
                  <a:pt x="37049" y="1554"/>
                </a:lnTo>
                <a:lnTo>
                  <a:pt x="36990" y="1315"/>
                </a:lnTo>
                <a:lnTo>
                  <a:pt x="36810" y="1196"/>
                </a:lnTo>
                <a:lnTo>
                  <a:pt x="36631" y="1136"/>
                </a:lnTo>
                <a:close/>
                <a:moveTo>
                  <a:pt x="37587" y="1"/>
                </a:moveTo>
                <a:lnTo>
                  <a:pt x="37408" y="60"/>
                </a:lnTo>
                <a:lnTo>
                  <a:pt x="37288" y="120"/>
                </a:lnTo>
                <a:lnTo>
                  <a:pt x="37169" y="240"/>
                </a:lnTo>
                <a:lnTo>
                  <a:pt x="37109" y="359"/>
                </a:lnTo>
                <a:lnTo>
                  <a:pt x="37109" y="718"/>
                </a:lnTo>
                <a:lnTo>
                  <a:pt x="37229" y="1255"/>
                </a:lnTo>
                <a:lnTo>
                  <a:pt x="37348" y="2690"/>
                </a:lnTo>
                <a:lnTo>
                  <a:pt x="37408" y="3347"/>
                </a:lnTo>
                <a:lnTo>
                  <a:pt x="37468" y="4064"/>
                </a:lnTo>
                <a:lnTo>
                  <a:pt x="37408" y="4960"/>
                </a:lnTo>
                <a:lnTo>
                  <a:pt x="37408" y="5797"/>
                </a:lnTo>
                <a:lnTo>
                  <a:pt x="37288" y="6693"/>
                </a:lnTo>
                <a:lnTo>
                  <a:pt x="37169" y="7530"/>
                </a:lnTo>
                <a:lnTo>
                  <a:pt x="36990" y="8426"/>
                </a:lnTo>
                <a:lnTo>
                  <a:pt x="36810" y="9263"/>
                </a:lnTo>
                <a:lnTo>
                  <a:pt x="36571" y="10099"/>
                </a:lnTo>
                <a:lnTo>
                  <a:pt x="36272" y="10936"/>
                </a:lnTo>
                <a:lnTo>
                  <a:pt x="35675" y="12250"/>
                </a:lnTo>
                <a:lnTo>
                  <a:pt x="34958" y="13505"/>
                </a:lnTo>
                <a:lnTo>
                  <a:pt x="34121" y="14760"/>
                </a:lnTo>
                <a:lnTo>
                  <a:pt x="33165" y="15836"/>
                </a:lnTo>
                <a:lnTo>
                  <a:pt x="32149" y="16911"/>
                </a:lnTo>
                <a:lnTo>
                  <a:pt x="31014" y="17867"/>
                </a:lnTo>
                <a:lnTo>
                  <a:pt x="29819" y="18704"/>
                </a:lnTo>
                <a:lnTo>
                  <a:pt x="28564" y="19421"/>
                </a:lnTo>
                <a:lnTo>
                  <a:pt x="27309" y="19959"/>
                </a:lnTo>
                <a:lnTo>
                  <a:pt x="25995" y="20437"/>
                </a:lnTo>
                <a:lnTo>
                  <a:pt x="24680" y="20795"/>
                </a:lnTo>
                <a:lnTo>
                  <a:pt x="23365" y="21034"/>
                </a:lnTo>
                <a:lnTo>
                  <a:pt x="21991" y="21214"/>
                </a:lnTo>
                <a:lnTo>
                  <a:pt x="20617" y="21273"/>
                </a:lnTo>
                <a:lnTo>
                  <a:pt x="19242" y="21273"/>
                </a:lnTo>
                <a:lnTo>
                  <a:pt x="17808" y="21154"/>
                </a:lnTo>
                <a:lnTo>
                  <a:pt x="16434" y="20975"/>
                </a:lnTo>
                <a:lnTo>
                  <a:pt x="15119" y="20676"/>
                </a:lnTo>
                <a:lnTo>
                  <a:pt x="13745" y="20317"/>
                </a:lnTo>
                <a:lnTo>
                  <a:pt x="12430" y="19839"/>
                </a:lnTo>
                <a:lnTo>
                  <a:pt x="11175" y="19361"/>
                </a:lnTo>
                <a:lnTo>
                  <a:pt x="9920" y="18764"/>
                </a:lnTo>
                <a:lnTo>
                  <a:pt x="8785" y="18047"/>
                </a:lnTo>
                <a:lnTo>
                  <a:pt x="7650" y="17330"/>
                </a:lnTo>
                <a:lnTo>
                  <a:pt x="6514" y="16433"/>
                </a:lnTo>
                <a:lnTo>
                  <a:pt x="5439" y="15477"/>
                </a:lnTo>
                <a:lnTo>
                  <a:pt x="4483" y="14402"/>
                </a:lnTo>
                <a:lnTo>
                  <a:pt x="3646" y="13266"/>
                </a:lnTo>
                <a:lnTo>
                  <a:pt x="2869" y="12071"/>
                </a:lnTo>
                <a:lnTo>
                  <a:pt x="2212" y="10816"/>
                </a:lnTo>
                <a:lnTo>
                  <a:pt x="1674" y="9502"/>
                </a:lnTo>
                <a:lnTo>
                  <a:pt x="1136" y="8187"/>
                </a:lnTo>
                <a:lnTo>
                  <a:pt x="838" y="6813"/>
                </a:lnTo>
                <a:lnTo>
                  <a:pt x="599" y="5976"/>
                </a:lnTo>
                <a:lnTo>
                  <a:pt x="479" y="5737"/>
                </a:lnTo>
                <a:lnTo>
                  <a:pt x="359" y="5618"/>
                </a:lnTo>
                <a:lnTo>
                  <a:pt x="180" y="5677"/>
                </a:lnTo>
                <a:lnTo>
                  <a:pt x="120" y="5797"/>
                </a:lnTo>
                <a:lnTo>
                  <a:pt x="61" y="6036"/>
                </a:lnTo>
                <a:lnTo>
                  <a:pt x="1" y="6275"/>
                </a:lnTo>
                <a:lnTo>
                  <a:pt x="61" y="6813"/>
                </a:lnTo>
                <a:lnTo>
                  <a:pt x="120" y="7231"/>
                </a:lnTo>
                <a:lnTo>
                  <a:pt x="240" y="8068"/>
                </a:lnTo>
                <a:lnTo>
                  <a:pt x="419" y="8844"/>
                </a:lnTo>
                <a:lnTo>
                  <a:pt x="658" y="9681"/>
                </a:lnTo>
                <a:lnTo>
                  <a:pt x="957" y="10458"/>
                </a:lnTo>
                <a:lnTo>
                  <a:pt x="1316" y="11175"/>
                </a:lnTo>
                <a:lnTo>
                  <a:pt x="1674" y="11952"/>
                </a:lnTo>
                <a:lnTo>
                  <a:pt x="2092" y="12669"/>
                </a:lnTo>
                <a:lnTo>
                  <a:pt x="2570" y="13386"/>
                </a:lnTo>
                <a:lnTo>
                  <a:pt x="3467" y="14581"/>
                </a:lnTo>
                <a:lnTo>
                  <a:pt x="4483" y="15776"/>
                </a:lnTo>
                <a:lnTo>
                  <a:pt x="5618" y="16852"/>
                </a:lnTo>
                <a:lnTo>
                  <a:pt x="6813" y="17808"/>
                </a:lnTo>
                <a:lnTo>
                  <a:pt x="8068" y="18704"/>
                </a:lnTo>
                <a:lnTo>
                  <a:pt x="9442" y="19481"/>
                </a:lnTo>
                <a:lnTo>
                  <a:pt x="10817" y="20198"/>
                </a:lnTo>
                <a:lnTo>
                  <a:pt x="12311" y="20795"/>
                </a:lnTo>
                <a:lnTo>
                  <a:pt x="13804" y="21273"/>
                </a:lnTo>
                <a:lnTo>
                  <a:pt x="15298" y="21692"/>
                </a:lnTo>
                <a:lnTo>
                  <a:pt x="16852" y="21991"/>
                </a:lnTo>
                <a:lnTo>
                  <a:pt x="18406" y="22170"/>
                </a:lnTo>
                <a:lnTo>
                  <a:pt x="19959" y="22230"/>
                </a:lnTo>
                <a:lnTo>
                  <a:pt x="21513" y="22170"/>
                </a:lnTo>
                <a:lnTo>
                  <a:pt x="23067" y="22050"/>
                </a:lnTo>
                <a:lnTo>
                  <a:pt x="24560" y="21751"/>
                </a:lnTo>
                <a:lnTo>
                  <a:pt x="25457" y="21572"/>
                </a:lnTo>
                <a:lnTo>
                  <a:pt x="26293" y="21333"/>
                </a:lnTo>
                <a:lnTo>
                  <a:pt x="27130" y="20975"/>
                </a:lnTo>
                <a:lnTo>
                  <a:pt x="27966" y="20676"/>
                </a:lnTo>
                <a:lnTo>
                  <a:pt x="28743" y="20258"/>
                </a:lnTo>
                <a:lnTo>
                  <a:pt x="29460" y="19839"/>
                </a:lnTo>
                <a:lnTo>
                  <a:pt x="30237" y="19361"/>
                </a:lnTo>
                <a:lnTo>
                  <a:pt x="30894" y="18823"/>
                </a:lnTo>
                <a:lnTo>
                  <a:pt x="31612" y="18286"/>
                </a:lnTo>
                <a:lnTo>
                  <a:pt x="32209" y="17748"/>
                </a:lnTo>
                <a:lnTo>
                  <a:pt x="32866" y="17150"/>
                </a:lnTo>
                <a:lnTo>
                  <a:pt x="33404" y="16493"/>
                </a:lnTo>
                <a:lnTo>
                  <a:pt x="34002" y="15836"/>
                </a:lnTo>
                <a:lnTo>
                  <a:pt x="34480" y="15178"/>
                </a:lnTo>
                <a:lnTo>
                  <a:pt x="35018" y="14461"/>
                </a:lnTo>
                <a:lnTo>
                  <a:pt x="35436" y="13744"/>
                </a:lnTo>
                <a:lnTo>
                  <a:pt x="35914" y="12967"/>
                </a:lnTo>
                <a:lnTo>
                  <a:pt x="36272" y="12191"/>
                </a:lnTo>
                <a:lnTo>
                  <a:pt x="36631" y="11414"/>
                </a:lnTo>
                <a:lnTo>
                  <a:pt x="36930" y="10577"/>
                </a:lnTo>
                <a:lnTo>
                  <a:pt x="37229" y="9741"/>
                </a:lnTo>
                <a:lnTo>
                  <a:pt x="37468" y="8904"/>
                </a:lnTo>
                <a:lnTo>
                  <a:pt x="37707" y="8068"/>
                </a:lnTo>
                <a:lnTo>
                  <a:pt x="37886" y="7231"/>
                </a:lnTo>
                <a:lnTo>
                  <a:pt x="38005" y="6394"/>
                </a:lnTo>
                <a:lnTo>
                  <a:pt x="38125" y="5498"/>
                </a:lnTo>
                <a:lnTo>
                  <a:pt x="38185" y="4602"/>
                </a:lnTo>
                <a:lnTo>
                  <a:pt x="38185" y="3765"/>
                </a:lnTo>
                <a:lnTo>
                  <a:pt x="38125" y="2869"/>
                </a:lnTo>
                <a:lnTo>
                  <a:pt x="38065" y="1973"/>
                </a:lnTo>
                <a:lnTo>
                  <a:pt x="37946" y="1136"/>
                </a:lnTo>
                <a:lnTo>
                  <a:pt x="37826" y="240"/>
                </a:lnTo>
                <a:lnTo>
                  <a:pt x="37707" y="60"/>
                </a:lnTo>
                <a:lnTo>
                  <a:pt x="37587"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rgbClr val="7A7D99"/>
              </a:solidFill>
            </a:endParaRPr>
          </a:p>
        </p:txBody>
      </p:sp>
      <p:sp>
        <p:nvSpPr>
          <p:cNvPr id="68" name="Google Shape;68;p3"/>
          <p:cNvSpPr/>
          <p:nvPr/>
        </p:nvSpPr>
        <p:spPr>
          <a:xfrm>
            <a:off x="8776858" y="5615026"/>
            <a:ext cx="1294999" cy="1311500"/>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FFA10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9" name="Google Shape;69;p3"/>
          <p:cNvSpPr/>
          <p:nvPr/>
        </p:nvSpPr>
        <p:spPr>
          <a:xfrm>
            <a:off x="8950841" y="5987446"/>
            <a:ext cx="559563" cy="566692"/>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FFD03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0" name="Google Shape;70;p3"/>
          <p:cNvSpPr/>
          <p:nvPr/>
        </p:nvSpPr>
        <p:spPr>
          <a:xfrm>
            <a:off x="8552648" y="5577668"/>
            <a:ext cx="1355931" cy="1386221"/>
          </a:xfrm>
          <a:custGeom>
            <a:avLst/>
            <a:gdLst/>
            <a:ahLst/>
            <a:cxnLst/>
            <a:rect l="l" t="t" r="r" b="b"/>
            <a:pathLst>
              <a:path w="37467" h="38304" extrusionOk="0">
                <a:moveTo>
                  <a:pt x="20676" y="6753"/>
                </a:moveTo>
                <a:lnTo>
                  <a:pt x="21333" y="6812"/>
                </a:lnTo>
                <a:lnTo>
                  <a:pt x="21990" y="6872"/>
                </a:lnTo>
                <a:lnTo>
                  <a:pt x="22528" y="6992"/>
                </a:lnTo>
                <a:lnTo>
                  <a:pt x="23126" y="7171"/>
                </a:lnTo>
                <a:lnTo>
                  <a:pt x="23544" y="7470"/>
                </a:lnTo>
                <a:lnTo>
                  <a:pt x="23903" y="7768"/>
                </a:lnTo>
                <a:lnTo>
                  <a:pt x="24082" y="8187"/>
                </a:lnTo>
                <a:lnTo>
                  <a:pt x="24142" y="8605"/>
                </a:lnTo>
                <a:lnTo>
                  <a:pt x="24142" y="9083"/>
                </a:lnTo>
                <a:lnTo>
                  <a:pt x="24022" y="9621"/>
                </a:lnTo>
                <a:lnTo>
                  <a:pt x="23843" y="10159"/>
                </a:lnTo>
                <a:lnTo>
                  <a:pt x="23425" y="11115"/>
                </a:lnTo>
                <a:lnTo>
                  <a:pt x="22887" y="12011"/>
                </a:lnTo>
                <a:lnTo>
                  <a:pt x="22349" y="12907"/>
                </a:lnTo>
                <a:lnTo>
                  <a:pt x="21751" y="13744"/>
                </a:lnTo>
                <a:lnTo>
                  <a:pt x="20496" y="15477"/>
                </a:lnTo>
                <a:lnTo>
                  <a:pt x="19301" y="17090"/>
                </a:lnTo>
                <a:lnTo>
                  <a:pt x="19062" y="16493"/>
                </a:lnTo>
                <a:lnTo>
                  <a:pt x="18823" y="15895"/>
                </a:lnTo>
                <a:lnTo>
                  <a:pt x="18345" y="14581"/>
                </a:lnTo>
                <a:lnTo>
                  <a:pt x="17927" y="13505"/>
                </a:lnTo>
                <a:lnTo>
                  <a:pt x="17688" y="12609"/>
                </a:lnTo>
                <a:lnTo>
                  <a:pt x="17150" y="9800"/>
                </a:lnTo>
                <a:lnTo>
                  <a:pt x="16911" y="8366"/>
                </a:lnTo>
                <a:lnTo>
                  <a:pt x="16792" y="7828"/>
                </a:lnTo>
                <a:lnTo>
                  <a:pt x="16792" y="7649"/>
                </a:lnTo>
                <a:lnTo>
                  <a:pt x="16792" y="7529"/>
                </a:lnTo>
                <a:lnTo>
                  <a:pt x="16851" y="7470"/>
                </a:lnTo>
                <a:lnTo>
                  <a:pt x="16971" y="7350"/>
                </a:lnTo>
                <a:lnTo>
                  <a:pt x="17449" y="7171"/>
                </a:lnTo>
                <a:lnTo>
                  <a:pt x="17987" y="6992"/>
                </a:lnTo>
                <a:lnTo>
                  <a:pt x="18584" y="6872"/>
                </a:lnTo>
                <a:lnTo>
                  <a:pt x="19242" y="6753"/>
                </a:lnTo>
                <a:close/>
                <a:moveTo>
                  <a:pt x="19660" y="6215"/>
                </a:moveTo>
                <a:lnTo>
                  <a:pt x="18345" y="6334"/>
                </a:lnTo>
                <a:lnTo>
                  <a:pt x="17688" y="6454"/>
                </a:lnTo>
                <a:lnTo>
                  <a:pt x="17090" y="6573"/>
                </a:lnTo>
                <a:lnTo>
                  <a:pt x="16851" y="6693"/>
                </a:lnTo>
                <a:lnTo>
                  <a:pt x="16612" y="6812"/>
                </a:lnTo>
                <a:lnTo>
                  <a:pt x="16433" y="6932"/>
                </a:lnTo>
                <a:lnTo>
                  <a:pt x="16314" y="7111"/>
                </a:lnTo>
                <a:lnTo>
                  <a:pt x="16194" y="7231"/>
                </a:lnTo>
                <a:lnTo>
                  <a:pt x="16134" y="7410"/>
                </a:lnTo>
                <a:lnTo>
                  <a:pt x="16134" y="7828"/>
                </a:lnTo>
                <a:lnTo>
                  <a:pt x="16194" y="8247"/>
                </a:lnTo>
                <a:lnTo>
                  <a:pt x="16314" y="8725"/>
                </a:lnTo>
                <a:lnTo>
                  <a:pt x="16493" y="9262"/>
                </a:lnTo>
                <a:lnTo>
                  <a:pt x="16612" y="9800"/>
                </a:lnTo>
                <a:lnTo>
                  <a:pt x="16971" y="11772"/>
                </a:lnTo>
                <a:lnTo>
                  <a:pt x="17150" y="12728"/>
                </a:lnTo>
                <a:lnTo>
                  <a:pt x="17449" y="13744"/>
                </a:lnTo>
                <a:lnTo>
                  <a:pt x="17808" y="14999"/>
                </a:lnTo>
                <a:lnTo>
                  <a:pt x="18286" y="16254"/>
                </a:lnTo>
                <a:lnTo>
                  <a:pt x="18584" y="17090"/>
                </a:lnTo>
                <a:lnTo>
                  <a:pt x="18764" y="17628"/>
                </a:lnTo>
                <a:lnTo>
                  <a:pt x="18823" y="17748"/>
                </a:lnTo>
                <a:lnTo>
                  <a:pt x="18883" y="17867"/>
                </a:lnTo>
                <a:lnTo>
                  <a:pt x="19062" y="17927"/>
                </a:lnTo>
                <a:lnTo>
                  <a:pt x="19242" y="17927"/>
                </a:lnTo>
                <a:lnTo>
                  <a:pt x="19421" y="17867"/>
                </a:lnTo>
                <a:lnTo>
                  <a:pt x="19540" y="17748"/>
                </a:lnTo>
                <a:lnTo>
                  <a:pt x="19959" y="17389"/>
                </a:lnTo>
                <a:lnTo>
                  <a:pt x="20317" y="16911"/>
                </a:lnTo>
                <a:lnTo>
                  <a:pt x="20975" y="15835"/>
                </a:lnTo>
                <a:lnTo>
                  <a:pt x="21453" y="15059"/>
                </a:lnTo>
                <a:lnTo>
                  <a:pt x="22767" y="13206"/>
                </a:lnTo>
                <a:lnTo>
                  <a:pt x="23425" y="12310"/>
                </a:lnTo>
                <a:lnTo>
                  <a:pt x="24022" y="11294"/>
                </a:lnTo>
                <a:lnTo>
                  <a:pt x="24440" y="10457"/>
                </a:lnTo>
                <a:lnTo>
                  <a:pt x="24620" y="10039"/>
                </a:lnTo>
                <a:lnTo>
                  <a:pt x="24739" y="9621"/>
                </a:lnTo>
                <a:lnTo>
                  <a:pt x="24799" y="9203"/>
                </a:lnTo>
                <a:lnTo>
                  <a:pt x="24799" y="8784"/>
                </a:lnTo>
                <a:lnTo>
                  <a:pt x="24799" y="8426"/>
                </a:lnTo>
                <a:lnTo>
                  <a:pt x="24739" y="8067"/>
                </a:lnTo>
                <a:lnTo>
                  <a:pt x="24620" y="7709"/>
                </a:lnTo>
                <a:lnTo>
                  <a:pt x="24440" y="7410"/>
                </a:lnTo>
                <a:lnTo>
                  <a:pt x="24201" y="7171"/>
                </a:lnTo>
                <a:lnTo>
                  <a:pt x="23962" y="6932"/>
                </a:lnTo>
                <a:lnTo>
                  <a:pt x="23604" y="6693"/>
                </a:lnTo>
                <a:lnTo>
                  <a:pt x="23185" y="6514"/>
                </a:lnTo>
                <a:lnTo>
                  <a:pt x="22767" y="6394"/>
                </a:lnTo>
                <a:lnTo>
                  <a:pt x="22229" y="6334"/>
                </a:lnTo>
                <a:lnTo>
                  <a:pt x="20975" y="6215"/>
                </a:lnTo>
                <a:close/>
                <a:moveTo>
                  <a:pt x="11414" y="9023"/>
                </a:moveTo>
                <a:lnTo>
                  <a:pt x="11055" y="9083"/>
                </a:lnTo>
                <a:lnTo>
                  <a:pt x="10637" y="9143"/>
                </a:lnTo>
                <a:lnTo>
                  <a:pt x="10278" y="9262"/>
                </a:lnTo>
                <a:lnTo>
                  <a:pt x="9920" y="9442"/>
                </a:lnTo>
                <a:lnTo>
                  <a:pt x="9561" y="9681"/>
                </a:lnTo>
                <a:lnTo>
                  <a:pt x="8844" y="10218"/>
                </a:lnTo>
                <a:lnTo>
                  <a:pt x="8247" y="10876"/>
                </a:lnTo>
                <a:lnTo>
                  <a:pt x="7709" y="11533"/>
                </a:lnTo>
                <a:lnTo>
                  <a:pt x="7410" y="12071"/>
                </a:lnTo>
                <a:lnTo>
                  <a:pt x="7111" y="12728"/>
                </a:lnTo>
                <a:lnTo>
                  <a:pt x="6872" y="13385"/>
                </a:lnTo>
                <a:lnTo>
                  <a:pt x="6633" y="14162"/>
                </a:lnTo>
                <a:lnTo>
                  <a:pt x="6514" y="14879"/>
                </a:lnTo>
                <a:lnTo>
                  <a:pt x="6394" y="15596"/>
                </a:lnTo>
                <a:lnTo>
                  <a:pt x="6454" y="16313"/>
                </a:lnTo>
                <a:lnTo>
                  <a:pt x="6573" y="16911"/>
                </a:lnTo>
                <a:lnTo>
                  <a:pt x="6693" y="17210"/>
                </a:lnTo>
                <a:lnTo>
                  <a:pt x="6872" y="17509"/>
                </a:lnTo>
                <a:lnTo>
                  <a:pt x="7052" y="17688"/>
                </a:lnTo>
                <a:lnTo>
                  <a:pt x="7350" y="17867"/>
                </a:lnTo>
                <a:lnTo>
                  <a:pt x="7589" y="17987"/>
                </a:lnTo>
                <a:lnTo>
                  <a:pt x="7948" y="18106"/>
                </a:lnTo>
                <a:lnTo>
                  <a:pt x="8605" y="18285"/>
                </a:lnTo>
                <a:lnTo>
                  <a:pt x="9322" y="18405"/>
                </a:lnTo>
                <a:lnTo>
                  <a:pt x="10099" y="18465"/>
                </a:lnTo>
                <a:lnTo>
                  <a:pt x="11354" y="18524"/>
                </a:lnTo>
                <a:lnTo>
                  <a:pt x="12669" y="18704"/>
                </a:lnTo>
                <a:lnTo>
                  <a:pt x="14640" y="18883"/>
                </a:lnTo>
                <a:lnTo>
                  <a:pt x="15656" y="18943"/>
                </a:lnTo>
                <a:lnTo>
                  <a:pt x="16553" y="18943"/>
                </a:lnTo>
                <a:lnTo>
                  <a:pt x="16911" y="18883"/>
                </a:lnTo>
                <a:lnTo>
                  <a:pt x="17210" y="18823"/>
                </a:lnTo>
                <a:lnTo>
                  <a:pt x="17509" y="18704"/>
                </a:lnTo>
                <a:lnTo>
                  <a:pt x="17628" y="18584"/>
                </a:lnTo>
                <a:lnTo>
                  <a:pt x="17688" y="18465"/>
                </a:lnTo>
                <a:lnTo>
                  <a:pt x="17688" y="18405"/>
                </a:lnTo>
                <a:lnTo>
                  <a:pt x="17628" y="18345"/>
                </a:lnTo>
                <a:lnTo>
                  <a:pt x="17509" y="18285"/>
                </a:lnTo>
                <a:lnTo>
                  <a:pt x="17150" y="18166"/>
                </a:lnTo>
                <a:lnTo>
                  <a:pt x="16672" y="18106"/>
                </a:lnTo>
                <a:lnTo>
                  <a:pt x="15178" y="18106"/>
                </a:lnTo>
                <a:lnTo>
                  <a:pt x="13326" y="17987"/>
                </a:lnTo>
                <a:lnTo>
                  <a:pt x="11414" y="17807"/>
                </a:lnTo>
                <a:lnTo>
                  <a:pt x="10039" y="17688"/>
                </a:lnTo>
                <a:lnTo>
                  <a:pt x="9382" y="17628"/>
                </a:lnTo>
                <a:lnTo>
                  <a:pt x="8725" y="17449"/>
                </a:lnTo>
                <a:lnTo>
                  <a:pt x="8426" y="17389"/>
                </a:lnTo>
                <a:lnTo>
                  <a:pt x="8127" y="17270"/>
                </a:lnTo>
                <a:lnTo>
                  <a:pt x="7948" y="17090"/>
                </a:lnTo>
                <a:lnTo>
                  <a:pt x="7709" y="16911"/>
                </a:lnTo>
                <a:lnTo>
                  <a:pt x="7530" y="16672"/>
                </a:lnTo>
                <a:lnTo>
                  <a:pt x="7410" y="16373"/>
                </a:lnTo>
                <a:lnTo>
                  <a:pt x="7350" y="16015"/>
                </a:lnTo>
                <a:lnTo>
                  <a:pt x="7350" y="15656"/>
                </a:lnTo>
                <a:lnTo>
                  <a:pt x="7410" y="14939"/>
                </a:lnTo>
                <a:lnTo>
                  <a:pt x="7530" y="14222"/>
                </a:lnTo>
                <a:lnTo>
                  <a:pt x="7709" y="13505"/>
                </a:lnTo>
                <a:lnTo>
                  <a:pt x="8008" y="12848"/>
                </a:lnTo>
                <a:lnTo>
                  <a:pt x="8306" y="12190"/>
                </a:lnTo>
                <a:lnTo>
                  <a:pt x="8725" y="11593"/>
                </a:lnTo>
                <a:lnTo>
                  <a:pt x="9203" y="11055"/>
                </a:lnTo>
                <a:lnTo>
                  <a:pt x="9741" y="10577"/>
                </a:lnTo>
                <a:lnTo>
                  <a:pt x="10159" y="10338"/>
                </a:lnTo>
                <a:lnTo>
                  <a:pt x="10517" y="10159"/>
                </a:lnTo>
                <a:lnTo>
                  <a:pt x="10816" y="10039"/>
                </a:lnTo>
                <a:lnTo>
                  <a:pt x="11175" y="9979"/>
                </a:lnTo>
                <a:lnTo>
                  <a:pt x="11473" y="9979"/>
                </a:lnTo>
                <a:lnTo>
                  <a:pt x="11772" y="10039"/>
                </a:lnTo>
                <a:lnTo>
                  <a:pt x="12011" y="10099"/>
                </a:lnTo>
                <a:lnTo>
                  <a:pt x="12250" y="10278"/>
                </a:lnTo>
                <a:lnTo>
                  <a:pt x="12788" y="10637"/>
                </a:lnTo>
                <a:lnTo>
                  <a:pt x="13206" y="11115"/>
                </a:lnTo>
                <a:lnTo>
                  <a:pt x="13625" y="11712"/>
                </a:lnTo>
                <a:lnTo>
                  <a:pt x="14043" y="12370"/>
                </a:lnTo>
                <a:lnTo>
                  <a:pt x="15656" y="15298"/>
                </a:lnTo>
                <a:lnTo>
                  <a:pt x="17090" y="17867"/>
                </a:lnTo>
                <a:lnTo>
                  <a:pt x="17150" y="17748"/>
                </a:lnTo>
                <a:lnTo>
                  <a:pt x="17210" y="17628"/>
                </a:lnTo>
                <a:lnTo>
                  <a:pt x="17150" y="17150"/>
                </a:lnTo>
                <a:lnTo>
                  <a:pt x="17031" y="16612"/>
                </a:lnTo>
                <a:lnTo>
                  <a:pt x="16792" y="15955"/>
                </a:lnTo>
                <a:lnTo>
                  <a:pt x="16314" y="14760"/>
                </a:lnTo>
                <a:lnTo>
                  <a:pt x="15955" y="13983"/>
                </a:lnTo>
                <a:lnTo>
                  <a:pt x="15417" y="12848"/>
                </a:lnTo>
                <a:lnTo>
                  <a:pt x="14820" y="11772"/>
                </a:lnTo>
                <a:lnTo>
                  <a:pt x="14103" y="10756"/>
                </a:lnTo>
                <a:lnTo>
                  <a:pt x="13744" y="10278"/>
                </a:lnTo>
                <a:lnTo>
                  <a:pt x="13326" y="9800"/>
                </a:lnTo>
                <a:lnTo>
                  <a:pt x="12967" y="9501"/>
                </a:lnTo>
                <a:lnTo>
                  <a:pt x="12609" y="9262"/>
                </a:lnTo>
                <a:lnTo>
                  <a:pt x="12191" y="9143"/>
                </a:lnTo>
                <a:lnTo>
                  <a:pt x="11832" y="9023"/>
                </a:lnTo>
                <a:close/>
                <a:moveTo>
                  <a:pt x="27906" y="12370"/>
                </a:moveTo>
                <a:lnTo>
                  <a:pt x="28205" y="12429"/>
                </a:lnTo>
                <a:lnTo>
                  <a:pt x="28444" y="12609"/>
                </a:lnTo>
                <a:lnTo>
                  <a:pt x="28743" y="12788"/>
                </a:lnTo>
                <a:lnTo>
                  <a:pt x="29042" y="13087"/>
                </a:lnTo>
                <a:lnTo>
                  <a:pt x="29340" y="13445"/>
                </a:lnTo>
                <a:lnTo>
                  <a:pt x="29699" y="13864"/>
                </a:lnTo>
                <a:lnTo>
                  <a:pt x="30296" y="14820"/>
                </a:lnTo>
                <a:lnTo>
                  <a:pt x="30655" y="15417"/>
                </a:lnTo>
                <a:lnTo>
                  <a:pt x="30954" y="16015"/>
                </a:lnTo>
                <a:lnTo>
                  <a:pt x="31252" y="16672"/>
                </a:lnTo>
                <a:lnTo>
                  <a:pt x="31491" y="17270"/>
                </a:lnTo>
                <a:lnTo>
                  <a:pt x="31551" y="17867"/>
                </a:lnTo>
                <a:lnTo>
                  <a:pt x="31611" y="18166"/>
                </a:lnTo>
                <a:lnTo>
                  <a:pt x="31551" y="18465"/>
                </a:lnTo>
                <a:lnTo>
                  <a:pt x="31491" y="18704"/>
                </a:lnTo>
                <a:lnTo>
                  <a:pt x="31372" y="18943"/>
                </a:lnTo>
                <a:lnTo>
                  <a:pt x="31193" y="19122"/>
                </a:lnTo>
                <a:lnTo>
                  <a:pt x="31013" y="19301"/>
                </a:lnTo>
                <a:lnTo>
                  <a:pt x="30774" y="19421"/>
                </a:lnTo>
                <a:lnTo>
                  <a:pt x="30535" y="19540"/>
                </a:lnTo>
                <a:lnTo>
                  <a:pt x="29998" y="19660"/>
                </a:lnTo>
                <a:lnTo>
                  <a:pt x="29400" y="19720"/>
                </a:lnTo>
                <a:lnTo>
                  <a:pt x="28743" y="19779"/>
                </a:lnTo>
                <a:lnTo>
                  <a:pt x="27667" y="19779"/>
                </a:lnTo>
                <a:lnTo>
                  <a:pt x="26771" y="19839"/>
                </a:lnTo>
                <a:lnTo>
                  <a:pt x="25815" y="19779"/>
                </a:lnTo>
                <a:lnTo>
                  <a:pt x="24918" y="19779"/>
                </a:lnTo>
                <a:lnTo>
                  <a:pt x="23962" y="19660"/>
                </a:lnTo>
                <a:lnTo>
                  <a:pt x="22170" y="19421"/>
                </a:lnTo>
                <a:lnTo>
                  <a:pt x="20317" y="19002"/>
                </a:lnTo>
                <a:lnTo>
                  <a:pt x="20975" y="18584"/>
                </a:lnTo>
                <a:lnTo>
                  <a:pt x="21632" y="18106"/>
                </a:lnTo>
                <a:lnTo>
                  <a:pt x="22229" y="17509"/>
                </a:lnTo>
                <a:lnTo>
                  <a:pt x="22827" y="16851"/>
                </a:lnTo>
                <a:lnTo>
                  <a:pt x="23962" y="15477"/>
                </a:lnTo>
                <a:lnTo>
                  <a:pt x="25038" y="14282"/>
                </a:lnTo>
                <a:lnTo>
                  <a:pt x="25635" y="13625"/>
                </a:lnTo>
                <a:lnTo>
                  <a:pt x="26233" y="13087"/>
                </a:lnTo>
                <a:lnTo>
                  <a:pt x="26831" y="12668"/>
                </a:lnTo>
                <a:lnTo>
                  <a:pt x="27070" y="12549"/>
                </a:lnTo>
                <a:lnTo>
                  <a:pt x="27368" y="12429"/>
                </a:lnTo>
                <a:lnTo>
                  <a:pt x="27607" y="12370"/>
                </a:lnTo>
                <a:close/>
                <a:moveTo>
                  <a:pt x="27428" y="11533"/>
                </a:moveTo>
                <a:lnTo>
                  <a:pt x="26950" y="11653"/>
                </a:lnTo>
                <a:lnTo>
                  <a:pt x="26412" y="11951"/>
                </a:lnTo>
                <a:lnTo>
                  <a:pt x="25994" y="12250"/>
                </a:lnTo>
                <a:lnTo>
                  <a:pt x="25635" y="12549"/>
                </a:lnTo>
                <a:lnTo>
                  <a:pt x="24918" y="13326"/>
                </a:lnTo>
                <a:lnTo>
                  <a:pt x="23544" y="14879"/>
                </a:lnTo>
                <a:lnTo>
                  <a:pt x="22648" y="15776"/>
                </a:lnTo>
                <a:lnTo>
                  <a:pt x="21632" y="16732"/>
                </a:lnTo>
                <a:lnTo>
                  <a:pt x="21154" y="17210"/>
                </a:lnTo>
                <a:lnTo>
                  <a:pt x="20676" y="17748"/>
                </a:lnTo>
                <a:lnTo>
                  <a:pt x="20317" y="18285"/>
                </a:lnTo>
                <a:lnTo>
                  <a:pt x="20018" y="18823"/>
                </a:lnTo>
                <a:lnTo>
                  <a:pt x="19959" y="18883"/>
                </a:lnTo>
                <a:lnTo>
                  <a:pt x="19481" y="18883"/>
                </a:lnTo>
                <a:lnTo>
                  <a:pt x="19361" y="18943"/>
                </a:lnTo>
                <a:lnTo>
                  <a:pt x="19301" y="19062"/>
                </a:lnTo>
                <a:lnTo>
                  <a:pt x="19361" y="19241"/>
                </a:lnTo>
                <a:lnTo>
                  <a:pt x="19361" y="19361"/>
                </a:lnTo>
                <a:lnTo>
                  <a:pt x="19421" y="19481"/>
                </a:lnTo>
                <a:lnTo>
                  <a:pt x="19720" y="19600"/>
                </a:lnTo>
                <a:lnTo>
                  <a:pt x="20018" y="19720"/>
                </a:lnTo>
                <a:lnTo>
                  <a:pt x="20437" y="19839"/>
                </a:lnTo>
                <a:lnTo>
                  <a:pt x="21214" y="19959"/>
                </a:lnTo>
                <a:lnTo>
                  <a:pt x="21751" y="20078"/>
                </a:lnTo>
                <a:lnTo>
                  <a:pt x="23066" y="20317"/>
                </a:lnTo>
                <a:lnTo>
                  <a:pt x="24381" y="20437"/>
                </a:lnTo>
                <a:lnTo>
                  <a:pt x="25695" y="20556"/>
                </a:lnTo>
                <a:lnTo>
                  <a:pt x="27070" y="20556"/>
                </a:lnTo>
                <a:lnTo>
                  <a:pt x="28026" y="20496"/>
                </a:lnTo>
                <a:lnTo>
                  <a:pt x="29101" y="20496"/>
                </a:lnTo>
                <a:lnTo>
                  <a:pt x="30237" y="20377"/>
                </a:lnTo>
                <a:lnTo>
                  <a:pt x="30715" y="20257"/>
                </a:lnTo>
                <a:lnTo>
                  <a:pt x="31193" y="20078"/>
                </a:lnTo>
                <a:lnTo>
                  <a:pt x="31611" y="19839"/>
                </a:lnTo>
                <a:lnTo>
                  <a:pt x="31910" y="19481"/>
                </a:lnTo>
                <a:lnTo>
                  <a:pt x="32149" y="19122"/>
                </a:lnTo>
                <a:lnTo>
                  <a:pt x="32209" y="18763"/>
                </a:lnTo>
                <a:lnTo>
                  <a:pt x="32268" y="18345"/>
                </a:lnTo>
                <a:lnTo>
                  <a:pt x="32209" y="17867"/>
                </a:lnTo>
                <a:lnTo>
                  <a:pt x="32089" y="17389"/>
                </a:lnTo>
                <a:lnTo>
                  <a:pt x="31970" y="16971"/>
                </a:lnTo>
                <a:lnTo>
                  <a:pt x="31671" y="16015"/>
                </a:lnTo>
                <a:lnTo>
                  <a:pt x="31193" y="14999"/>
                </a:lnTo>
                <a:lnTo>
                  <a:pt x="30655" y="13923"/>
                </a:lnTo>
                <a:lnTo>
                  <a:pt x="30296" y="13445"/>
                </a:lnTo>
                <a:lnTo>
                  <a:pt x="29998" y="12967"/>
                </a:lnTo>
                <a:lnTo>
                  <a:pt x="29579" y="12489"/>
                </a:lnTo>
                <a:lnTo>
                  <a:pt x="29221" y="12131"/>
                </a:lnTo>
                <a:lnTo>
                  <a:pt x="28802" y="11832"/>
                </a:lnTo>
                <a:lnTo>
                  <a:pt x="28324" y="11653"/>
                </a:lnTo>
                <a:lnTo>
                  <a:pt x="27906" y="11533"/>
                </a:lnTo>
                <a:close/>
                <a:moveTo>
                  <a:pt x="9920" y="20317"/>
                </a:moveTo>
                <a:lnTo>
                  <a:pt x="10995" y="20377"/>
                </a:lnTo>
                <a:lnTo>
                  <a:pt x="12549" y="20437"/>
                </a:lnTo>
                <a:lnTo>
                  <a:pt x="14043" y="20616"/>
                </a:lnTo>
                <a:lnTo>
                  <a:pt x="15537" y="20855"/>
                </a:lnTo>
                <a:lnTo>
                  <a:pt x="16971" y="21154"/>
                </a:lnTo>
                <a:lnTo>
                  <a:pt x="16433" y="21512"/>
                </a:lnTo>
                <a:lnTo>
                  <a:pt x="15955" y="21871"/>
                </a:lnTo>
                <a:lnTo>
                  <a:pt x="15477" y="22349"/>
                </a:lnTo>
                <a:lnTo>
                  <a:pt x="14999" y="22827"/>
                </a:lnTo>
                <a:lnTo>
                  <a:pt x="14103" y="23902"/>
                </a:lnTo>
                <a:lnTo>
                  <a:pt x="13266" y="24799"/>
                </a:lnTo>
                <a:lnTo>
                  <a:pt x="12489" y="25755"/>
                </a:lnTo>
                <a:lnTo>
                  <a:pt x="12011" y="26352"/>
                </a:lnTo>
                <a:lnTo>
                  <a:pt x="11473" y="26890"/>
                </a:lnTo>
                <a:lnTo>
                  <a:pt x="10936" y="27368"/>
                </a:lnTo>
                <a:lnTo>
                  <a:pt x="10338" y="27727"/>
                </a:lnTo>
                <a:lnTo>
                  <a:pt x="10099" y="27846"/>
                </a:lnTo>
                <a:lnTo>
                  <a:pt x="9800" y="27906"/>
                </a:lnTo>
                <a:lnTo>
                  <a:pt x="9502" y="27966"/>
                </a:lnTo>
                <a:lnTo>
                  <a:pt x="9203" y="27906"/>
                </a:lnTo>
                <a:lnTo>
                  <a:pt x="8964" y="27786"/>
                </a:lnTo>
                <a:lnTo>
                  <a:pt x="8605" y="27547"/>
                </a:lnTo>
                <a:lnTo>
                  <a:pt x="8306" y="27189"/>
                </a:lnTo>
                <a:lnTo>
                  <a:pt x="7948" y="26771"/>
                </a:lnTo>
                <a:lnTo>
                  <a:pt x="7231" y="25755"/>
                </a:lnTo>
                <a:lnTo>
                  <a:pt x="6514" y="24619"/>
                </a:lnTo>
                <a:lnTo>
                  <a:pt x="6275" y="24022"/>
                </a:lnTo>
                <a:lnTo>
                  <a:pt x="6036" y="23424"/>
                </a:lnTo>
                <a:lnTo>
                  <a:pt x="5856" y="22887"/>
                </a:lnTo>
                <a:lnTo>
                  <a:pt x="5737" y="22349"/>
                </a:lnTo>
                <a:lnTo>
                  <a:pt x="5677" y="21871"/>
                </a:lnTo>
                <a:lnTo>
                  <a:pt x="5797" y="21452"/>
                </a:lnTo>
                <a:lnTo>
                  <a:pt x="5976" y="21094"/>
                </a:lnTo>
                <a:lnTo>
                  <a:pt x="6095" y="20915"/>
                </a:lnTo>
                <a:lnTo>
                  <a:pt x="6275" y="20855"/>
                </a:lnTo>
                <a:lnTo>
                  <a:pt x="6753" y="20616"/>
                </a:lnTo>
                <a:lnTo>
                  <a:pt x="7291" y="20496"/>
                </a:lnTo>
                <a:lnTo>
                  <a:pt x="7948" y="20377"/>
                </a:lnTo>
                <a:lnTo>
                  <a:pt x="8605" y="20317"/>
                </a:lnTo>
                <a:close/>
                <a:moveTo>
                  <a:pt x="10039" y="19660"/>
                </a:moveTo>
                <a:lnTo>
                  <a:pt x="8725" y="19720"/>
                </a:lnTo>
                <a:lnTo>
                  <a:pt x="7828" y="19779"/>
                </a:lnTo>
                <a:lnTo>
                  <a:pt x="7291" y="19839"/>
                </a:lnTo>
                <a:lnTo>
                  <a:pt x="6753" y="19899"/>
                </a:lnTo>
                <a:lnTo>
                  <a:pt x="6215" y="20078"/>
                </a:lnTo>
                <a:lnTo>
                  <a:pt x="5737" y="20257"/>
                </a:lnTo>
                <a:lnTo>
                  <a:pt x="5558" y="20377"/>
                </a:lnTo>
                <a:lnTo>
                  <a:pt x="5378" y="20556"/>
                </a:lnTo>
                <a:lnTo>
                  <a:pt x="5259" y="20735"/>
                </a:lnTo>
                <a:lnTo>
                  <a:pt x="5139" y="20974"/>
                </a:lnTo>
                <a:lnTo>
                  <a:pt x="5080" y="21333"/>
                </a:lnTo>
                <a:lnTo>
                  <a:pt x="5020" y="21811"/>
                </a:lnTo>
                <a:lnTo>
                  <a:pt x="5080" y="22349"/>
                </a:lnTo>
                <a:lnTo>
                  <a:pt x="5199" y="22887"/>
                </a:lnTo>
                <a:lnTo>
                  <a:pt x="5319" y="23484"/>
                </a:lnTo>
                <a:lnTo>
                  <a:pt x="5558" y="24082"/>
                </a:lnTo>
                <a:lnTo>
                  <a:pt x="6095" y="25277"/>
                </a:lnTo>
                <a:lnTo>
                  <a:pt x="6753" y="26472"/>
                </a:lnTo>
                <a:lnTo>
                  <a:pt x="7111" y="26950"/>
                </a:lnTo>
                <a:lnTo>
                  <a:pt x="7470" y="27428"/>
                </a:lnTo>
                <a:lnTo>
                  <a:pt x="7828" y="27906"/>
                </a:lnTo>
                <a:lnTo>
                  <a:pt x="8247" y="28205"/>
                </a:lnTo>
                <a:lnTo>
                  <a:pt x="8605" y="28504"/>
                </a:lnTo>
                <a:lnTo>
                  <a:pt x="8964" y="28683"/>
                </a:lnTo>
                <a:lnTo>
                  <a:pt x="9382" y="28802"/>
                </a:lnTo>
                <a:lnTo>
                  <a:pt x="9800" y="28743"/>
                </a:lnTo>
                <a:lnTo>
                  <a:pt x="10278" y="28623"/>
                </a:lnTo>
                <a:lnTo>
                  <a:pt x="10756" y="28444"/>
                </a:lnTo>
                <a:lnTo>
                  <a:pt x="11234" y="28145"/>
                </a:lnTo>
                <a:lnTo>
                  <a:pt x="11653" y="27786"/>
                </a:lnTo>
                <a:lnTo>
                  <a:pt x="12609" y="26890"/>
                </a:lnTo>
                <a:lnTo>
                  <a:pt x="13445" y="25934"/>
                </a:lnTo>
                <a:lnTo>
                  <a:pt x="14222" y="24978"/>
                </a:lnTo>
                <a:lnTo>
                  <a:pt x="14939" y="24141"/>
                </a:lnTo>
                <a:lnTo>
                  <a:pt x="15477" y="23484"/>
                </a:lnTo>
                <a:lnTo>
                  <a:pt x="16612" y="22349"/>
                </a:lnTo>
                <a:lnTo>
                  <a:pt x="17270" y="21691"/>
                </a:lnTo>
                <a:lnTo>
                  <a:pt x="17867" y="21213"/>
                </a:lnTo>
                <a:lnTo>
                  <a:pt x="17748" y="21034"/>
                </a:lnTo>
                <a:lnTo>
                  <a:pt x="17628" y="20795"/>
                </a:lnTo>
                <a:lnTo>
                  <a:pt x="17449" y="20616"/>
                </a:lnTo>
                <a:lnTo>
                  <a:pt x="17210" y="20496"/>
                </a:lnTo>
                <a:lnTo>
                  <a:pt x="16732" y="20257"/>
                </a:lnTo>
                <a:lnTo>
                  <a:pt x="16134" y="20138"/>
                </a:lnTo>
                <a:lnTo>
                  <a:pt x="15537" y="20018"/>
                </a:lnTo>
                <a:lnTo>
                  <a:pt x="14999" y="19959"/>
                </a:lnTo>
                <a:lnTo>
                  <a:pt x="14043" y="19839"/>
                </a:lnTo>
                <a:lnTo>
                  <a:pt x="12728" y="19720"/>
                </a:lnTo>
                <a:lnTo>
                  <a:pt x="11414" y="19660"/>
                </a:lnTo>
                <a:close/>
                <a:moveTo>
                  <a:pt x="20556" y="20855"/>
                </a:moveTo>
                <a:lnTo>
                  <a:pt x="20257" y="20915"/>
                </a:lnTo>
                <a:lnTo>
                  <a:pt x="20078" y="20974"/>
                </a:lnTo>
                <a:lnTo>
                  <a:pt x="20018" y="21094"/>
                </a:lnTo>
                <a:lnTo>
                  <a:pt x="20018" y="21154"/>
                </a:lnTo>
                <a:lnTo>
                  <a:pt x="20078" y="21273"/>
                </a:lnTo>
                <a:lnTo>
                  <a:pt x="20138" y="21333"/>
                </a:lnTo>
                <a:lnTo>
                  <a:pt x="20496" y="21512"/>
                </a:lnTo>
                <a:lnTo>
                  <a:pt x="20915" y="21632"/>
                </a:lnTo>
                <a:lnTo>
                  <a:pt x="21871" y="21871"/>
                </a:lnTo>
                <a:lnTo>
                  <a:pt x="22409" y="21990"/>
                </a:lnTo>
                <a:lnTo>
                  <a:pt x="24201" y="22468"/>
                </a:lnTo>
                <a:lnTo>
                  <a:pt x="26054" y="23006"/>
                </a:lnTo>
                <a:lnTo>
                  <a:pt x="27368" y="23424"/>
                </a:lnTo>
                <a:lnTo>
                  <a:pt x="28026" y="23604"/>
                </a:lnTo>
                <a:lnTo>
                  <a:pt x="28623" y="23843"/>
                </a:lnTo>
                <a:lnTo>
                  <a:pt x="28922" y="24022"/>
                </a:lnTo>
                <a:lnTo>
                  <a:pt x="29101" y="24201"/>
                </a:lnTo>
                <a:lnTo>
                  <a:pt x="29340" y="24380"/>
                </a:lnTo>
                <a:lnTo>
                  <a:pt x="29460" y="24619"/>
                </a:lnTo>
                <a:lnTo>
                  <a:pt x="29579" y="24918"/>
                </a:lnTo>
                <a:lnTo>
                  <a:pt x="29639" y="25217"/>
                </a:lnTo>
                <a:lnTo>
                  <a:pt x="29639" y="25516"/>
                </a:lnTo>
                <a:lnTo>
                  <a:pt x="29579" y="25934"/>
                </a:lnTo>
                <a:lnTo>
                  <a:pt x="29400" y="26591"/>
                </a:lnTo>
                <a:lnTo>
                  <a:pt x="29161" y="27308"/>
                </a:lnTo>
                <a:lnTo>
                  <a:pt x="28802" y="27966"/>
                </a:lnTo>
                <a:lnTo>
                  <a:pt x="28444" y="28563"/>
                </a:lnTo>
                <a:lnTo>
                  <a:pt x="27966" y="29101"/>
                </a:lnTo>
                <a:lnTo>
                  <a:pt x="27428" y="29639"/>
                </a:lnTo>
                <a:lnTo>
                  <a:pt x="26890" y="30057"/>
                </a:lnTo>
                <a:lnTo>
                  <a:pt x="26233" y="30416"/>
                </a:lnTo>
                <a:lnTo>
                  <a:pt x="25516" y="30655"/>
                </a:lnTo>
                <a:lnTo>
                  <a:pt x="25217" y="30714"/>
                </a:lnTo>
                <a:lnTo>
                  <a:pt x="24620" y="30714"/>
                </a:lnTo>
                <a:lnTo>
                  <a:pt x="24381" y="30655"/>
                </a:lnTo>
                <a:lnTo>
                  <a:pt x="24142" y="30595"/>
                </a:lnTo>
                <a:lnTo>
                  <a:pt x="23962" y="30475"/>
                </a:lnTo>
                <a:lnTo>
                  <a:pt x="23544" y="30117"/>
                </a:lnTo>
                <a:lnTo>
                  <a:pt x="23245" y="29639"/>
                </a:lnTo>
                <a:lnTo>
                  <a:pt x="22887" y="29101"/>
                </a:lnTo>
                <a:lnTo>
                  <a:pt x="22648" y="28444"/>
                </a:lnTo>
                <a:lnTo>
                  <a:pt x="21453" y="24918"/>
                </a:lnTo>
                <a:lnTo>
                  <a:pt x="20795" y="22767"/>
                </a:lnTo>
                <a:lnTo>
                  <a:pt x="20496" y="21811"/>
                </a:lnTo>
                <a:lnTo>
                  <a:pt x="20437" y="21930"/>
                </a:lnTo>
                <a:lnTo>
                  <a:pt x="20317" y="22110"/>
                </a:lnTo>
                <a:lnTo>
                  <a:pt x="20317" y="22289"/>
                </a:lnTo>
                <a:lnTo>
                  <a:pt x="20257" y="22588"/>
                </a:lnTo>
                <a:lnTo>
                  <a:pt x="20317" y="23305"/>
                </a:lnTo>
                <a:lnTo>
                  <a:pt x="20437" y="24082"/>
                </a:lnTo>
                <a:lnTo>
                  <a:pt x="20795" y="25576"/>
                </a:lnTo>
                <a:lnTo>
                  <a:pt x="21034" y="26532"/>
                </a:lnTo>
                <a:lnTo>
                  <a:pt x="21333" y="27607"/>
                </a:lnTo>
                <a:lnTo>
                  <a:pt x="21692" y="28683"/>
                </a:lnTo>
                <a:lnTo>
                  <a:pt x="21931" y="29280"/>
                </a:lnTo>
                <a:lnTo>
                  <a:pt x="22170" y="29758"/>
                </a:lnTo>
                <a:lnTo>
                  <a:pt x="22409" y="30296"/>
                </a:lnTo>
                <a:lnTo>
                  <a:pt x="22767" y="30714"/>
                </a:lnTo>
                <a:lnTo>
                  <a:pt x="23066" y="31013"/>
                </a:lnTo>
                <a:lnTo>
                  <a:pt x="23365" y="31312"/>
                </a:lnTo>
                <a:lnTo>
                  <a:pt x="23723" y="31491"/>
                </a:lnTo>
                <a:lnTo>
                  <a:pt x="24082" y="31611"/>
                </a:lnTo>
                <a:lnTo>
                  <a:pt x="24440" y="31671"/>
                </a:lnTo>
                <a:lnTo>
                  <a:pt x="24799" y="31671"/>
                </a:lnTo>
                <a:lnTo>
                  <a:pt x="25217" y="31611"/>
                </a:lnTo>
                <a:lnTo>
                  <a:pt x="25635" y="31551"/>
                </a:lnTo>
                <a:lnTo>
                  <a:pt x="26412" y="31252"/>
                </a:lnTo>
                <a:lnTo>
                  <a:pt x="27129" y="30894"/>
                </a:lnTo>
                <a:lnTo>
                  <a:pt x="27846" y="30416"/>
                </a:lnTo>
                <a:lnTo>
                  <a:pt x="28384" y="29878"/>
                </a:lnTo>
                <a:lnTo>
                  <a:pt x="28802" y="29400"/>
                </a:lnTo>
                <a:lnTo>
                  <a:pt x="29221" y="28862"/>
                </a:lnTo>
                <a:lnTo>
                  <a:pt x="29639" y="28205"/>
                </a:lnTo>
                <a:lnTo>
                  <a:pt x="29998" y="27547"/>
                </a:lnTo>
                <a:lnTo>
                  <a:pt x="30296" y="26830"/>
                </a:lnTo>
                <a:lnTo>
                  <a:pt x="30535" y="26173"/>
                </a:lnTo>
                <a:lnTo>
                  <a:pt x="30655" y="25456"/>
                </a:lnTo>
                <a:lnTo>
                  <a:pt x="30655" y="24799"/>
                </a:lnTo>
                <a:lnTo>
                  <a:pt x="30595" y="24500"/>
                </a:lnTo>
                <a:lnTo>
                  <a:pt x="30476" y="24201"/>
                </a:lnTo>
                <a:lnTo>
                  <a:pt x="30296" y="23962"/>
                </a:lnTo>
                <a:lnTo>
                  <a:pt x="30057" y="23783"/>
                </a:lnTo>
                <a:lnTo>
                  <a:pt x="29818" y="23544"/>
                </a:lnTo>
                <a:lnTo>
                  <a:pt x="29520" y="23365"/>
                </a:lnTo>
                <a:lnTo>
                  <a:pt x="28862" y="23066"/>
                </a:lnTo>
                <a:lnTo>
                  <a:pt x="28205" y="22827"/>
                </a:lnTo>
                <a:lnTo>
                  <a:pt x="27488" y="22648"/>
                </a:lnTo>
                <a:lnTo>
                  <a:pt x="26233" y="22289"/>
                </a:lnTo>
                <a:lnTo>
                  <a:pt x="24978" y="21871"/>
                </a:lnTo>
                <a:lnTo>
                  <a:pt x="23066" y="21273"/>
                </a:lnTo>
                <a:lnTo>
                  <a:pt x="22110" y="21034"/>
                </a:lnTo>
                <a:lnTo>
                  <a:pt x="21273" y="20855"/>
                </a:lnTo>
                <a:close/>
                <a:moveTo>
                  <a:pt x="18047" y="22409"/>
                </a:moveTo>
                <a:lnTo>
                  <a:pt x="18823" y="24440"/>
                </a:lnTo>
                <a:lnTo>
                  <a:pt x="19301" y="25874"/>
                </a:lnTo>
                <a:lnTo>
                  <a:pt x="19600" y="26950"/>
                </a:lnTo>
                <a:lnTo>
                  <a:pt x="20138" y="29758"/>
                </a:lnTo>
                <a:lnTo>
                  <a:pt x="20377" y="31193"/>
                </a:lnTo>
                <a:lnTo>
                  <a:pt x="20496" y="31730"/>
                </a:lnTo>
                <a:lnTo>
                  <a:pt x="20556" y="31850"/>
                </a:lnTo>
                <a:lnTo>
                  <a:pt x="20556" y="32029"/>
                </a:lnTo>
                <a:lnTo>
                  <a:pt x="20496" y="32089"/>
                </a:lnTo>
                <a:lnTo>
                  <a:pt x="20377" y="32208"/>
                </a:lnTo>
                <a:lnTo>
                  <a:pt x="19899" y="32388"/>
                </a:lnTo>
                <a:lnTo>
                  <a:pt x="19361" y="32567"/>
                </a:lnTo>
                <a:lnTo>
                  <a:pt x="18704" y="32686"/>
                </a:lnTo>
                <a:lnTo>
                  <a:pt x="18047" y="32746"/>
                </a:lnTo>
                <a:lnTo>
                  <a:pt x="17329" y="32806"/>
                </a:lnTo>
                <a:lnTo>
                  <a:pt x="16672" y="32806"/>
                </a:lnTo>
                <a:lnTo>
                  <a:pt x="15955" y="32746"/>
                </a:lnTo>
                <a:lnTo>
                  <a:pt x="15358" y="32627"/>
                </a:lnTo>
                <a:lnTo>
                  <a:pt x="14760" y="32567"/>
                </a:lnTo>
                <a:lnTo>
                  <a:pt x="14222" y="32388"/>
                </a:lnTo>
                <a:lnTo>
                  <a:pt x="13744" y="32089"/>
                </a:lnTo>
                <a:lnTo>
                  <a:pt x="13445" y="31790"/>
                </a:lnTo>
                <a:lnTo>
                  <a:pt x="13206" y="31372"/>
                </a:lnTo>
                <a:lnTo>
                  <a:pt x="13147" y="30954"/>
                </a:lnTo>
                <a:lnTo>
                  <a:pt x="13147" y="30416"/>
                </a:lnTo>
                <a:lnTo>
                  <a:pt x="13266" y="29938"/>
                </a:lnTo>
                <a:lnTo>
                  <a:pt x="13445" y="29340"/>
                </a:lnTo>
                <a:lnTo>
                  <a:pt x="13923" y="28444"/>
                </a:lnTo>
                <a:lnTo>
                  <a:pt x="14401" y="27547"/>
                </a:lnTo>
                <a:lnTo>
                  <a:pt x="14999" y="26651"/>
                </a:lnTo>
                <a:lnTo>
                  <a:pt x="15597" y="25815"/>
                </a:lnTo>
                <a:lnTo>
                  <a:pt x="16851" y="24082"/>
                </a:lnTo>
                <a:lnTo>
                  <a:pt x="18047" y="22409"/>
                </a:lnTo>
                <a:close/>
                <a:moveTo>
                  <a:pt x="18106" y="21632"/>
                </a:moveTo>
                <a:lnTo>
                  <a:pt x="17927" y="21691"/>
                </a:lnTo>
                <a:lnTo>
                  <a:pt x="17748" y="21811"/>
                </a:lnTo>
                <a:lnTo>
                  <a:pt x="17389" y="22170"/>
                </a:lnTo>
                <a:lnTo>
                  <a:pt x="17031" y="22648"/>
                </a:lnTo>
                <a:lnTo>
                  <a:pt x="16314" y="23723"/>
                </a:lnTo>
                <a:lnTo>
                  <a:pt x="15895" y="24500"/>
                </a:lnTo>
                <a:lnTo>
                  <a:pt x="14521" y="26352"/>
                </a:lnTo>
                <a:lnTo>
                  <a:pt x="13923" y="27249"/>
                </a:lnTo>
                <a:lnTo>
                  <a:pt x="13326" y="28205"/>
                </a:lnTo>
                <a:lnTo>
                  <a:pt x="12848" y="29101"/>
                </a:lnTo>
                <a:lnTo>
                  <a:pt x="12728" y="29519"/>
                </a:lnTo>
                <a:lnTo>
                  <a:pt x="12609" y="29938"/>
                </a:lnTo>
                <a:lnTo>
                  <a:pt x="12489" y="30356"/>
                </a:lnTo>
                <a:lnTo>
                  <a:pt x="12489" y="30774"/>
                </a:lnTo>
                <a:lnTo>
                  <a:pt x="12489" y="31133"/>
                </a:lnTo>
                <a:lnTo>
                  <a:pt x="12549" y="31491"/>
                </a:lnTo>
                <a:lnTo>
                  <a:pt x="12669" y="31790"/>
                </a:lnTo>
                <a:lnTo>
                  <a:pt x="12848" y="32089"/>
                </a:lnTo>
                <a:lnTo>
                  <a:pt x="13087" y="32388"/>
                </a:lnTo>
                <a:lnTo>
                  <a:pt x="13386" y="32627"/>
                </a:lnTo>
                <a:lnTo>
                  <a:pt x="13684" y="32866"/>
                </a:lnTo>
                <a:lnTo>
                  <a:pt x="14103" y="33045"/>
                </a:lnTo>
                <a:lnTo>
                  <a:pt x="14581" y="33164"/>
                </a:lnTo>
                <a:lnTo>
                  <a:pt x="15119" y="33224"/>
                </a:lnTo>
                <a:lnTo>
                  <a:pt x="16373" y="33344"/>
                </a:lnTo>
                <a:lnTo>
                  <a:pt x="17688" y="33344"/>
                </a:lnTo>
                <a:lnTo>
                  <a:pt x="18943" y="33224"/>
                </a:lnTo>
                <a:lnTo>
                  <a:pt x="19600" y="33105"/>
                </a:lnTo>
                <a:lnTo>
                  <a:pt x="20198" y="32925"/>
                </a:lnTo>
                <a:lnTo>
                  <a:pt x="20496" y="32866"/>
                </a:lnTo>
                <a:lnTo>
                  <a:pt x="20736" y="32746"/>
                </a:lnTo>
                <a:lnTo>
                  <a:pt x="20915" y="32627"/>
                </a:lnTo>
                <a:lnTo>
                  <a:pt x="21034" y="32447"/>
                </a:lnTo>
                <a:lnTo>
                  <a:pt x="21094" y="32268"/>
                </a:lnTo>
                <a:lnTo>
                  <a:pt x="21154" y="32089"/>
                </a:lnTo>
                <a:lnTo>
                  <a:pt x="21154" y="31730"/>
                </a:lnTo>
                <a:lnTo>
                  <a:pt x="21094" y="31312"/>
                </a:lnTo>
                <a:lnTo>
                  <a:pt x="20975" y="30834"/>
                </a:lnTo>
                <a:lnTo>
                  <a:pt x="20855" y="30296"/>
                </a:lnTo>
                <a:lnTo>
                  <a:pt x="20736" y="29758"/>
                </a:lnTo>
                <a:lnTo>
                  <a:pt x="20377" y="27786"/>
                </a:lnTo>
                <a:lnTo>
                  <a:pt x="20138" y="26771"/>
                </a:lnTo>
                <a:lnTo>
                  <a:pt x="19899" y="25815"/>
                </a:lnTo>
                <a:lnTo>
                  <a:pt x="19481" y="24560"/>
                </a:lnTo>
                <a:lnTo>
                  <a:pt x="19003" y="23305"/>
                </a:lnTo>
                <a:lnTo>
                  <a:pt x="18764" y="22409"/>
                </a:lnTo>
                <a:lnTo>
                  <a:pt x="18584" y="21930"/>
                </a:lnTo>
                <a:lnTo>
                  <a:pt x="18465" y="21751"/>
                </a:lnTo>
                <a:lnTo>
                  <a:pt x="18405" y="21691"/>
                </a:lnTo>
                <a:lnTo>
                  <a:pt x="18226" y="21632"/>
                </a:lnTo>
                <a:close/>
                <a:moveTo>
                  <a:pt x="20138" y="2630"/>
                </a:moveTo>
                <a:lnTo>
                  <a:pt x="18823" y="2749"/>
                </a:lnTo>
                <a:lnTo>
                  <a:pt x="17509" y="2988"/>
                </a:lnTo>
                <a:lnTo>
                  <a:pt x="16254" y="3347"/>
                </a:lnTo>
                <a:lnTo>
                  <a:pt x="14939" y="3765"/>
                </a:lnTo>
                <a:lnTo>
                  <a:pt x="13684" y="4303"/>
                </a:lnTo>
                <a:lnTo>
                  <a:pt x="12430" y="4900"/>
                </a:lnTo>
                <a:lnTo>
                  <a:pt x="11234" y="5617"/>
                </a:lnTo>
                <a:lnTo>
                  <a:pt x="10039" y="6394"/>
                </a:lnTo>
                <a:lnTo>
                  <a:pt x="8904" y="7231"/>
                </a:lnTo>
                <a:lnTo>
                  <a:pt x="7888" y="8127"/>
                </a:lnTo>
                <a:lnTo>
                  <a:pt x="6872" y="9083"/>
                </a:lnTo>
                <a:lnTo>
                  <a:pt x="5976" y="10159"/>
                </a:lnTo>
                <a:lnTo>
                  <a:pt x="5139" y="11175"/>
                </a:lnTo>
                <a:lnTo>
                  <a:pt x="4363" y="12310"/>
                </a:lnTo>
                <a:lnTo>
                  <a:pt x="3705" y="13445"/>
                </a:lnTo>
                <a:lnTo>
                  <a:pt x="3227" y="14640"/>
                </a:lnTo>
                <a:lnTo>
                  <a:pt x="2809" y="15835"/>
                </a:lnTo>
                <a:lnTo>
                  <a:pt x="2510" y="16971"/>
                </a:lnTo>
                <a:lnTo>
                  <a:pt x="2331" y="18226"/>
                </a:lnTo>
                <a:lnTo>
                  <a:pt x="2271" y="19421"/>
                </a:lnTo>
                <a:lnTo>
                  <a:pt x="2331" y="20616"/>
                </a:lnTo>
                <a:lnTo>
                  <a:pt x="2450" y="21871"/>
                </a:lnTo>
                <a:lnTo>
                  <a:pt x="2630" y="23066"/>
                </a:lnTo>
                <a:lnTo>
                  <a:pt x="2988" y="24261"/>
                </a:lnTo>
                <a:lnTo>
                  <a:pt x="3347" y="25396"/>
                </a:lnTo>
                <a:lnTo>
                  <a:pt x="3825" y="26532"/>
                </a:lnTo>
                <a:lnTo>
                  <a:pt x="4363" y="27667"/>
                </a:lnTo>
                <a:lnTo>
                  <a:pt x="5020" y="28683"/>
                </a:lnTo>
                <a:lnTo>
                  <a:pt x="5737" y="29699"/>
                </a:lnTo>
                <a:lnTo>
                  <a:pt x="6454" y="30655"/>
                </a:lnTo>
                <a:lnTo>
                  <a:pt x="7291" y="31551"/>
                </a:lnTo>
                <a:lnTo>
                  <a:pt x="8187" y="32388"/>
                </a:lnTo>
                <a:lnTo>
                  <a:pt x="9262" y="33224"/>
                </a:lnTo>
                <a:lnTo>
                  <a:pt x="10398" y="33941"/>
                </a:lnTo>
                <a:lnTo>
                  <a:pt x="11533" y="34539"/>
                </a:lnTo>
                <a:lnTo>
                  <a:pt x="12728" y="35077"/>
                </a:lnTo>
                <a:lnTo>
                  <a:pt x="13983" y="35495"/>
                </a:lnTo>
                <a:lnTo>
                  <a:pt x="15238" y="35794"/>
                </a:lnTo>
                <a:lnTo>
                  <a:pt x="16493" y="36033"/>
                </a:lnTo>
                <a:lnTo>
                  <a:pt x="17748" y="36152"/>
                </a:lnTo>
                <a:lnTo>
                  <a:pt x="19062" y="36152"/>
                </a:lnTo>
                <a:lnTo>
                  <a:pt x="20377" y="36092"/>
                </a:lnTo>
                <a:lnTo>
                  <a:pt x="21692" y="35913"/>
                </a:lnTo>
                <a:lnTo>
                  <a:pt x="22946" y="35674"/>
                </a:lnTo>
                <a:lnTo>
                  <a:pt x="24261" y="35375"/>
                </a:lnTo>
                <a:lnTo>
                  <a:pt x="25516" y="34957"/>
                </a:lnTo>
                <a:lnTo>
                  <a:pt x="26711" y="34479"/>
                </a:lnTo>
                <a:lnTo>
                  <a:pt x="27966" y="33882"/>
                </a:lnTo>
                <a:lnTo>
                  <a:pt x="28444" y="33583"/>
                </a:lnTo>
                <a:lnTo>
                  <a:pt x="28862" y="33284"/>
                </a:lnTo>
                <a:lnTo>
                  <a:pt x="29221" y="32925"/>
                </a:lnTo>
                <a:lnTo>
                  <a:pt x="29520" y="32567"/>
                </a:lnTo>
                <a:lnTo>
                  <a:pt x="29699" y="32268"/>
                </a:lnTo>
                <a:lnTo>
                  <a:pt x="29818" y="32029"/>
                </a:lnTo>
                <a:lnTo>
                  <a:pt x="29818" y="31969"/>
                </a:lnTo>
                <a:lnTo>
                  <a:pt x="29699" y="31969"/>
                </a:lnTo>
                <a:lnTo>
                  <a:pt x="28444" y="32686"/>
                </a:lnTo>
                <a:lnTo>
                  <a:pt x="27129" y="33344"/>
                </a:lnTo>
                <a:lnTo>
                  <a:pt x="25815" y="33941"/>
                </a:lnTo>
                <a:lnTo>
                  <a:pt x="24500" y="34479"/>
                </a:lnTo>
                <a:lnTo>
                  <a:pt x="23126" y="34897"/>
                </a:lnTo>
                <a:lnTo>
                  <a:pt x="21751" y="35196"/>
                </a:lnTo>
                <a:lnTo>
                  <a:pt x="20317" y="35435"/>
                </a:lnTo>
                <a:lnTo>
                  <a:pt x="19600" y="35495"/>
                </a:lnTo>
                <a:lnTo>
                  <a:pt x="18883" y="35495"/>
                </a:lnTo>
                <a:lnTo>
                  <a:pt x="17688" y="35435"/>
                </a:lnTo>
                <a:lnTo>
                  <a:pt x="16493" y="35316"/>
                </a:lnTo>
                <a:lnTo>
                  <a:pt x="15298" y="35077"/>
                </a:lnTo>
                <a:lnTo>
                  <a:pt x="14103" y="34778"/>
                </a:lnTo>
                <a:lnTo>
                  <a:pt x="13027" y="34360"/>
                </a:lnTo>
                <a:lnTo>
                  <a:pt x="11892" y="33882"/>
                </a:lnTo>
                <a:lnTo>
                  <a:pt x="10876" y="33284"/>
                </a:lnTo>
                <a:lnTo>
                  <a:pt x="9860" y="32627"/>
                </a:lnTo>
                <a:lnTo>
                  <a:pt x="8904" y="31969"/>
                </a:lnTo>
                <a:lnTo>
                  <a:pt x="8008" y="31133"/>
                </a:lnTo>
                <a:lnTo>
                  <a:pt x="7171" y="30296"/>
                </a:lnTo>
                <a:lnTo>
                  <a:pt x="6394" y="29400"/>
                </a:lnTo>
                <a:lnTo>
                  <a:pt x="5677" y="28444"/>
                </a:lnTo>
                <a:lnTo>
                  <a:pt x="5080" y="27428"/>
                </a:lnTo>
                <a:lnTo>
                  <a:pt x="4542" y="26352"/>
                </a:lnTo>
                <a:lnTo>
                  <a:pt x="4064" y="25217"/>
                </a:lnTo>
                <a:lnTo>
                  <a:pt x="3645" y="23843"/>
                </a:lnTo>
                <a:lnTo>
                  <a:pt x="3347" y="22528"/>
                </a:lnTo>
                <a:lnTo>
                  <a:pt x="3167" y="21154"/>
                </a:lnTo>
                <a:lnTo>
                  <a:pt x="3108" y="19839"/>
                </a:lnTo>
                <a:lnTo>
                  <a:pt x="3167" y="18584"/>
                </a:lnTo>
                <a:lnTo>
                  <a:pt x="3287" y="17270"/>
                </a:lnTo>
                <a:lnTo>
                  <a:pt x="3586" y="16074"/>
                </a:lnTo>
                <a:lnTo>
                  <a:pt x="4004" y="14820"/>
                </a:lnTo>
                <a:lnTo>
                  <a:pt x="4482" y="13684"/>
                </a:lnTo>
                <a:lnTo>
                  <a:pt x="5080" y="12549"/>
                </a:lnTo>
                <a:lnTo>
                  <a:pt x="5737" y="11473"/>
                </a:lnTo>
                <a:lnTo>
                  <a:pt x="6573" y="10398"/>
                </a:lnTo>
                <a:lnTo>
                  <a:pt x="7410" y="9442"/>
                </a:lnTo>
                <a:lnTo>
                  <a:pt x="8366" y="8486"/>
                </a:lnTo>
                <a:lnTo>
                  <a:pt x="9382" y="7649"/>
                </a:lnTo>
                <a:lnTo>
                  <a:pt x="10517" y="6812"/>
                </a:lnTo>
                <a:lnTo>
                  <a:pt x="11892" y="5976"/>
                </a:lnTo>
                <a:lnTo>
                  <a:pt x="13386" y="5199"/>
                </a:lnTo>
                <a:lnTo>
                  <a:pt x="14162" y="4840"/>
                </a:lnTo>
                <a:lnTo>
                  <a:pt x="14999" y="4542"/>
                </a:lnTo>
                <a:lnTo>
                  <a:pt x="15836" y="4303"/>
                </a:lnTo>
                <a:lnTo>
                  <a:pt x="16672" y="4064"/>
                </a:lnTo>
                <a:lnTo>
                  <a:pt x="17509" y="3884"/>
                </a:lnTo>
                <a:lnTo>
                  <a:pt x="18345" y="3705"/>
                </a:lnTo>
                <a:lnTo>
                  <a:pt x="19242" y="3586"/>
                </a:lnTo>
                <a:lnTo>
                  <a:pt x="20078" y="3526"/>
                </a:lnTo>
                <a:lnTo>
                  <a:pt x="20915" y="3526"/>
                </a:lnTo>
                <a:lnTo>
                  <a:pt x="21751" y="3586"/>
                </a:lnTo>
                <a:lnTo>
                  <a:pt x="22588" y="3705"/>
                </a:lnTo>
                <a:lnTo>
                  <a:pt x="23365" y="3884"/>
                </a:lnTo>
                <a:lnTo>
                  <a:pt x="24082" y="4064"/>
                </a:lnTo>
                <a:lnTo>
                  <a:pt x="24739" y="4303"/>
                </a:lnTo>
                <a:lnTo>
                  <a:pt x="25396" y="4601"/>
                </a:lnTo>
                <a:lnTo>
                  <a:pt x="26054" y="4900"/>
                </a:lnTo>
                <a:lnTo>
                  <a:pt x="26651" y="5259"/>
                </a:lnTo>
                <a:lnTo>
                  <a:pt x="27249" y="5677"/>
                </a:lnTo>
                <a:lnTo>
                  <a:pt x="27846" y="6095"/>
                </a:lnTo>
                <a:lnTo>
                  <a:pt x="28384" y="6514"/>
                </a:lnTo>
                <a:lnTo>
                  <a:pt x="29460" y="7529"/>
                </a:lnTo>
                <a:lnTo>
                  <a:pt x="30416" y="8605"/>
                </a:lnTo>
                <a:lnTo>
                  <a:pt x="31252" y="9740"/>
                </a:lnTo>
                <a:lnTo>
                  <a:pt x="32029" y="10936"/>
                </a:lnTo>
                <a:lnTo>
                  <a:pt x="32806" y="12370"/>
                </a:lnTo>
                <a:lnTo>
                  <a:pt x="33463" y="13804"/>
                </a:lnTo>
                <a:lnTo>
                  <a:pt x="34001" y="15357"/>
                </a:lnTo>
                <a:lnTo>
                  <a:pt x="34240" y="16134"/>
                </a:lnTo>
                <a:lnTo>
                  <a:pt x="34419" y="16911"/>
                </a:lnTo>
                <a:lnTo>
                  <a:pt x="34599" y="17688"/>
                </a:lnTo>
                <a:lnTo>
                  <a:pt x="34659" y="18465"/>
                </a:lnTo>
                <a:lnTo>
                  <a:pt x="34778" y="19241"/>
                </a:lnTo>
                <a:lnTo>
                  <a:pt x="34778" y="20078"/>
                </a:lnTo>
                <a:lnTo>
                  <a:pt x="34718" y="20855"/>
                </a:lnTo>
                <a:lnTo>
                  <a:pt x="34659" y="21691"/>
                </a:lnTo>
                <a:lnTo>
                  <a:pt x="34539" y="22468"/>
                </a:lnTo>
                <a:lnTo>
                  <a:pt x="34419" y="23245"/>
                </a:lnTo>
                <a:lnTo>
                  <a:pt x="34180" y="23962"/>
                </a:lnTo>
                <a:lnTo>
                  <a:pt x="33941" y="24619"/>
                </a:lnTo>
                <a:lnTo>
                  <a:pt x="33702" y="25277"/>
                </a:lnTo>
                <a:lnTo>
                  <a:pt x="33404" y="25934"/>
                </a:lnTo>
                <a:lnTo>
                  <a:pt x="33045" y="26532"/>
                </a:lnTo>
                <a:lnTo>
                  <a:pt x="32687" y="27189"/>
                </a:lnTo>
                <a:lnTo>
                  <a:pt x="31850" y="28324"/>
                </a:lnTo>
                <a:lnTo>
                  <a:pt x="30894" y="29519"/>
                </a:lnTo>
                <a:lnTo>
                  <a:pt x="29878" y="30595"/>
                </a:lnTo>
                <a:lnTo>
                  <a:pt x="29400" y="31013"/>
                </a:lnTo>
                <a:lnTo>
                  <a:pt x="29161" y="31252"/>
                </a:lnTo>
                <a:lnTo>
                  <a:pt x="28982" y="31491"/>
                </a:lnTo>
                <a:lnTo>
                  <a:pt x="28683" y="31910"/>
                </a:lnTo>
                <a:lnTo>
                  <a:pt x="28563" y="32149"/>
                </a:lnTo>
                <a:lnTo>
                  <a:pt x="28623" y="32208"/>
                </a:lnTo>
                <a:lnTo>
                  <a:pt x="28683" y="32149"/>
                </a:lnTo>
                <a:lnTo>
                  <a:pt x="29639" y="31312"/>
                </a:lnTo>
                <a:lnTo>
                  <a:pt x="30535" y="30416"/>
                </a:lnTo>
                <a:lnTo>
                  <a:pt x="31372" y="29519"/>
                </a:lnTo>
                <a:lnTo>
                  <a:pt x="32149" y="28623"/>
                </a:lnTo>
                <a:lnTo>
                  <a:pt x="32806" y="27607"/>
                </a:lnTo>
                <a:lnTo>
                  <a:pt x="33404" y="26651"/>
                </a:lnTo>
                <a:lnTo>
                  <a:pt x="33941" y="25576"/>
                </a:lnTo>
                <a:lnTo>
                  <a:pt x="34360" y="24560"/>
                </a:lnTo>
                <a:lnTo>
                  <a:pt x="34718" y="23424"/>
                </a:lnTo>
                <a:lnTo>
                  <a:pt x="35017" y="22349"/>
                </a:lnTo>
                <a:lnTo>
                  <a:pt x="35196" y="21213"/>
                </a:lnTo>
                <a:lnTo>
                  <a:pt x="35256" y="20018"/>
                </a:lnTo>
                <a:lnTo>
                  <a:pt x="35256" y="18823"/>
                </a:lnTo>
                <a:lnTo>
                  <a:pt x="35137" y="17628"/>
                </a:lnTo>
                <a:lnTo>
                  <a:pt x="34957" y="16433"/>
                </a:lnTo>
                <a:lnTo>
                  <a:pt x="34599" y="15178"/>
                </a:lnTo>
                <a:lnTo>
                  <a:pt x="34240" y="13983"/>
                </a:lnTo>
                <a:lnTo>
                  <a:pt x="33762" y="12788"/>
                </a:lnTo>
                <a:lnTo>
                  <a:pt x="33224" y="11593"/>
                </a:lnTo>
                <a:lnTo>
                  <a:pt x="32567" y="10457"/>
                </a:lnTo>
                <a:lnTo>
                  <a:pt x="31850" y="9322"/>
                </a:lnTo>
                <a:lnTo>
                  <a:pt x="31133" y="8306"/>
                </a:lnTo>
                <a:lnTo>
                  <a:pt x="30296" y="7290"/>
                </a:lnTo>
                <a:lnTo>
                  <a:pt x="29400" y="6334"/>
                </a:lnTo>
                <a:lnTo>
                  <a:pt x="28444" y="5498"/>
                </a:lnTo>
                <a:lnTo>
                  <a:pt x="27368" y="4781"/>
                </a:lnTo>
                <a:lnTo>
                  <a:pt x="26293" y="4123"/>
                </a:lnTo>
                <a:lnTo>
                  <a:pt x="25157" y="3526"/>
                </a:lnTo>
                <a:lnTo>
                  <a:pt x="23962" y="3108"/>
                </a:lnTo>
                <a:lnTo>
                  <a:pt x="23365" y="2928"/>
                </a:lnTo>
                <a:lnTo>
                  <a:pt x="22767" y="2809"/>
                </a:lnTo>
                <a:lnTo>
                  <a:pt x="22110" y="2749"/>
                </a:lnTo>
                <a:lnTo>
                  <a:pt x="21453" y="2689"/>
                </a:lnTo>
                <a:lnTo>
                  <a:pt x="20795" y="2630"/>
                </a:lnTo>
                <a:close/>
                <a:moveTo>
                  <a:pt x="21094" y="0"/>
                </a:moveTo>
                <a:lnTo>
                  <a:pt x="20915" y="60"/>
                </a:lnTo>
                <a:lnTo>
                  <a:pt x="20855" y="239"/>
                </a:lnTo>
                <a:lnTo>
                  <a:pt x="20855" y="419"/>
                </a:lnTo>
                <a:lnTo>
                  <a:pt x="20915" y="598"/>
                </a:lnTo>
                <a:lnTo>
                  <a:pt x="21034" y="777"/>
                </a:lnTo>
                <a:lnTo>
                  <a:pt x="21273" y="897"/>
                </a:lnTo>
                <a:lnTo>
                  <a:pt x="21453" y="1016"/>
                </a:lnTo>
                <a:lnTo>
                  <a:pt x="22349" y="1255"/>
                </a:lnTo>
                <a:lnTo>
                  <a:pt x="23185" y="1494"/>
                </a:lnTo>
                <a:lnTo>
                  <a:pt x="24022" y="1853"/>
                </a:lnTo>
                <a:lnTo>
                  <a:pt x="24859" y="2152"/>
                </a:lnTo>
                <a:lnTo>
                  <a:pt x="25635" y="2570"/>
                </a:lnTo>
                <a:lnTo>
                  <a:pt x="26412" y="2988"/>
                </a:lnTo>
                <a:lnTo>
                  <a:pt x="27189" y="3406"/>
                </a:lnTo>
                <a:lnTo>
                  <a:pt x="27966" y="3884"/>
                </a:lnTo>
                <a:lnTo>
                  <a:pt x="28683" y="4422"/>
                </a:lnTo>
                <a:lnTo>
                  <a:pt x="29340" y="4900"/>
                </a:lnTo>
                <a:lnTo>
                  <a:pt x="29998" y="5498"/>
                </a:lnTo>
                <a:lnTo>
                  <a:pt x="30655" y="6036"/>
                </a:lnTo>
                <a:lnTo>
                  <a:pt x="31252" y="6633"/>
                </a:lnTo>
                <a:lnTo>
                  <a:pt x="31790" y="7290"/>
                </a:lnTo>
                <a:lnTo>
                  <a:pt x="32328" y="7948"/>
                </a:lnTo>
                <a:lnTo>
                  <a:pt x="32866" y="8605"/>
                </a:lnTo>
                <a:lnTo>
                  <a:pt x="33344" y="9322"/>
                </a:lnTo>
                <a:lnTo>
                  <a:pt x="33822" y="10039"/>
                </a:lnTo>
                <a:lnTo>
                  <a:pt x="34240" y="10756"/>
                </a:lnTo>
                <a:lnTo>
                  <a:pt x="34599" y="11533"/>
                </a:lnTo>
                <a:lnTo>
                  <a:pt x="34957" y="12310"/>
                </a:lnTo>
                <a:lnTo>
                  <a:pt x="35316" y="13087"/>
                </a:lnTo>
                <a:lnTo>
                  <a:pt x="35555" y="13923"/>
                </a:lnTo>
                <a:lnTo>
                  <a:pt x="35794" y="14760"/>
                </a:lnTo>
                <a:lnTo>
                  <a:pt x="35973" y="15596"/>
                </a:lnTo>
                <a:lnTo>
                  <a:pt x="36152" y="16373"/>
                </a:lnTo>
                <a:lnTo>
                  <a:pt x="36272" y="17210"/>
                </a:lnTo>
                <a:lnTo>
                  <a:pt x="36332" y="18106"/>
                </a:lnTo>
                <a:lnTo>
                  <a:pt x="36391" y="18943"/>
                </a:lnTo>
                <a:lnTo>
                  <a:pt x="36391" y="19779"/>
                </a:lnTo>
                <a:lnTo>
                  <a:pt x="36332" y="20676"/>
                </a:lnTo>
                <a:lnTo>
                  <a:pt x="36272" y="21512"/>
                </a:lnTo>
                <a:lnTo>
                  <a:pt x="36152" y="22349"/>
                </a:lnTo>
                <a:lnTo>
                  <a:pt x="36033" y="23185"/>
                </a:lnTo>
                <a:lnTo>
                  <a:pt x="35854" y="24022"/>
                </a:lnTo>
                <a:lnTo>
                  <a:pt x="35615" y="24858"/>
                </a:lnTo>
                <a:lnTo>
                  <a:pt x="35376" y="25695"/>
                </a:lnTo>
                <a:lnTo>
                  <a:pt x="35077" y="26532"/>
                </a:lnTo>
                <a:lnTo>
                  <a:pt x="34778" y="27308"/>
                </a:lnTo>
                <a:lnTo>
                  <a:pt x="34419" y="28085"/>
                </a:lnTo>
                <a:lnTo>
                  <a:pt x="34061" y="28862"/>
                </a:lnTo>
                <a:lnTo>
                  <a:pt x="33583" y="29579"/>
                </a:lnTo>
                <a:lnTo>
                  <a:pt x="33165" y="30296"/>
                </a:lnTo>
                <a:lnTo>
                  <a:pt x="32687" y="31013"/>
                </a:lnTo>
                <a:lnTo>
                  <a:pt x="32149" y="31671"/>
                </a:lnTo>
                <a:lnTo>
                  <a:pt x="31611" y="32268"/>
                </a:lnTo>
                <a:lnTo>
                  <a:pt x="31013" y="32866"/>
                </a:lnTo>
                <a:lnTo>
                  <a:pt x="30416" y="33463"/>
                </a:lnTo>
                <a:lnTo>
                  <a:pt x="29759" y="34001"/>
                </a:lnTo>
                <a:lnTo>
                  <a:pt x="29101" y="34479"/>
                </a:lnTo>
                <a:lnTo>
                  <a:pt x="28384" y="34957"/>
                </a:lnTo>
                <a:lnTo>
                  <a:pt x="27667" y="35375"/>
                </a:lnTo>
                <a:lnTo>
                  <a:pt x="26890" y="35734"/>
                </a:lnTo>
                <a:lnTo>
                  <a:pt x="26054" y="36092"/>
                </a:lnTo>
                <a:lnTo>
                  <a:pt x="25277" y="36331"/>
                </a:lnTo>
                <a:lnTo>
                  <a:pt x="24381" y="36571"/>
                </a:lnTo>
                <a:lnTo>
                  <a:pt x="23484" y="36810"/>
                </a:lnTo>
                <a:lnTo>
                  <a:pt x="22588" y="36929"/>
                </a:lnTo>
                <a:lnTo>
                  <a:pt x="21632" y="37049"/>
                </a:lnTo>
                <a:lnTo>
                  <a:pt x="20676" y="37108"/>
                </a:lnTo>
                <a:lnTo>
                  <a:pt x="19720" y="37168"/>
                </a:lnTo>
                <a:lnTo>
                  <a:pt x="18704" y="37108"/>
                </a:lnTo>
                <a:lnTo>
                  <a:pt x="17748" y="37049"/>
                </a:lnTo>
                <a:lnTo>
                  <a:pt x="16732" y="36989"/>
                </a:lnTo>
                <a:lnTo>
                  <a:pt x="15776" y="36869"/>
                </a:lnTo>
                <a:lnTo>
                  <a:pt x="14760" y="36690"/>
                </a:lnTo>
                <a:lnTo>
                  <a:pt x="13804" y="36451"/>
                </a:lnTo>
                <a:lnTo>
                  <a:pt x="12848" y="36212"/>
                </a:lnTo>
                <a:lnTo>
                  <a:pt x="11892" y="35913"/>
                </a:lnTo>
                <a:lnTo>
                  <a:pt x="10995" y="35555"/>
                </a:lnTo>
                <a:lnTo>
                  <a:pt x="10039" y="35136"/>
                </a:lnTo>
                <a:lnTo>
                  <a:pt x="9143" y="34718"/>
                </a:lnTo>
                <a:lnTo>
                  <a:pt x="8306" y="34300"/>
                </a:lnTo>
                <a:lnTo>
                  <a:pt x="7470" y="33762"/>
                </a:lnTo>
                <a:lnTo>
                  <a:pt x="6693" y="33224"/>
                </a:lnTo>
                <a:lnTo>
                  <a:pt x="5916" y="32686"/>
                </a:lnTo>
                <a:lnTo>
                  <a:pt x="5199" y="32089"/>
                </a:lnTo>
                <a:lnTo>
                  <a:pt x="4542" y="31432"/>
                </a:lnTo>
                <a:lnTo>
                  <a:pt x="3885" y="30714"/>
                </a:lnTo>
                <a:lnTo>
                  <a:pt x="3347" y="29997"/>
                </a:lnTo>
                <a:lnTo>
                  <a:pt x="2809" y="29221"/>
                </a:lnTo>
                <a:lnTo>
                  <a:pt x="2331" y="28384"/>
                </a:lnTo>
                <a:lnTo>
                  <a:pt x="1913" y="27547"/>
                </a:lnTo>
                <a:lnTo>
                  <a:pt x="1554" y="26711"/>
                </a:lnTo>
                <a:lnTo>
                  <a:pt x="1255" y="25755"/>
                </a:lnTo>
                <a:lnTo>
                  <a:pt x="1076" y="24799"/>
                </a:lnTo>
                <a:lnTo>
                  <a:pt x="956" y="23843"/>
                </a:lnTo>
                <a:lnTo>
                  <a:pt x="837" y="22767"/>
                </a:lnTo>
                <a:lnTo>
                  <a:pt x="837" y="21751"/>
                </a:lnTo>
                <a:lnTo>
                  <a:pt x="897" y="20735"/>
                </a:lnTo>
                <a:lnTo>
                  <a:pt x="1016" y="19660"/>
                </a:lnTo>
                <a:lnTo>
                  <a:pt x="1196" y="18644"/>
                </a:lnTo>
                <a:lnTo>
                  <a:pt x="1375" y="17628"/>
                </a:lnTo>
                <a:lnTo>
                  <a:pt x="1674" y="16553"/>
                </a:lnTo>
                <a:lnTo>
                  <a:pt x="1972" y="15596"/>
                </a:lnTo>
                <a:lnTo>
                  <a:pt x="2331" y="14581"/>
                </a:lnTo>
                <a:lnTo>
                  <a:pt x="2749" y="13625"/>
                </a:lnTo>
                <a:lnTo>
                  <a:pt x="3167" y="12668"/>
                </a:lnTo>
                <a:lnTo>
                  <a:pt x="3705" y="11712"/>
                </a:lnTo>
                <a:lnTo>
                  <a:pt x="4243" y="10816"/>
                </a:lnTo>
                <a:lnTo>
                  <a:pt x="4781" y="9920"/>
                </a:lnTo>
                <a:lnTo>
                  <a:pt x="5438" y="9083"/>
                </a:lnTo>
                <a:lnTo>
                  <a:pt x="6095" y="8306"/>
                </a:lnTo>
                <a:lnTo>
                  <a:pt x="6813" y="7529"/>
                </a:lnTo>
                <a:lnTo>
                  <a:pt x="7530" y="6812"/>
                </a:lnTo>
                <a:lnTo>
                  <a:pt x="8306" y="6155"/>
                </a:lnTo>
                <a:lnTo>
                  <a:pt x="9143" y="5558"/>
                </a:lnTo>
                <a:lnTo>
                  <a:pt x="9980" y="4960"/>
                </a:lnTo>
                <a:lnTo>
                  <a:pt x="10816" y="4422"/>
                </a:lnTo>
                <a:lnTo>
                  <a:pt x="11712" y="3944"/>
                </a:lnTo>
                <a:lnTo>
                  <a:pt x="12669" y="3526"/>
                </a:lnTo>
                <a:lnTo>
                  <a:pt x="13625" y="3108"/>
                </a:lnTo>
                <a:lnTo>
                  <a:pt x="14640" y="2809"/>
                </a:lnTo>
                <a:lnTo>
                  <a:pt x="15656" y="2510"/>
                </a:lnTo>
                <a:lnTo>
                  <a:pt x="16672" y="2271"/>
                </a:lnTo>
                <a:lnTo>
                  <a:pt x="17748" y="2092"/>
                </a:lnTo>
                <a:lnTo>
                  <a:pt x="19959" y="1972"/>
                </a:lnTo>
                <a:lnTo>
                  <a:pt x="21273" y="1912"/>
                </a:lnTo>
                <a:lnTo>
                  <a:pt x="21751" y="1853"/>
                </a:lnTo>
                <a:lnTo>
                  <a:pt x="21871" y="1793"/>
                </a:lnTo>
                <a:lnTo>
                  <a:pt x="21871" y="1673"/>
                </a:lnTo>
                <a:lnTo>
                  <a:pt x="21811" y="1614"/>
                </a:lnTo>
                <a:lnTo>
                  <a:pt x="21453" y="1554"/>
                </a:lnTo>
                <a:lnTo>
                  <a:pt x="20915" y="1494"/>
                </a:lnTo>
                <a:lnTo>
                  <a:pt x="20198" y="1494"/>
                </a:lnTo>
                <a:lnTo>
                  <a:pt x="19301" y="1554"/>
                </a:lnTo>
                <a:lnTo>
                  <a:pt x="18286" y="1614"/>
                </a:lnTo>
                <a:lnTo>
                  <a:pt x="17150" y="1793"/>
                </a:lnTo>
                <a:lnTo>
                  <a:pt x="15955" y="2032"/>
                </a:lnTo>
                <a:lnTo>
                  <a:pt x="14700" y="2331"/>
                </a:lnTo>
                <a:lnTo>
                  <a:pt x="13386" y="2689"/>
                </a:lnTo>
                <a:lnTo>
                  <a:pt x="12071" y="3167"/>
                </a:lnTo>
                <a:lnTo>
                  <a:pt x="10816" y="3705"/>
                </a:lnTo>
                <a:lnTo>
                  <a:pt x="9561" y="4303"/>
                </a:lnTo>
                <a:lnTo>
                  <a:pt x="8426" y="5080"/>
                </a:lnTo>
                <a:lnTo>
                  <a:pt x="7888" y="5438"/>
                </a:lnTo>
                <a:lnTo>
                  <a:pt x="7350" y="5856"/>
                </a:lnTo>
                <a:lnTo>
                  <a:pt x="6872" y="6334"/>
                </a:lnTo>
                <a:lnTo>
                  <a:pt x="6454" y="6812"/>
                </a:lnTo>
                <a:lnTo>
                  <a:pt x="5677" y="7768"/>
                </a:lnTo>
                <a:lnTo>
                  <a:pt x="4900" y="8725"/>
                </a:lnTo>
                <a:lnTo>
                  <a:pt x="4243" y="9800"/>
                </a:lnTo>
                <a:lnTo>
                  <a:pt x="3526" y="10816"/>
                </a:lnTo>
                <a:lnTo>
                  <a:pt x="2928" y="11951"/>
                </a:lnTo>
                <a:lnTo>
                  <a:pt x="2331" y="13087"/>
                </a:lnTo>
                <a:lnTo>
                  <a:pt x="1793" y="14222"/>
                </a:lnTo>
                <a:lnTo>
                  <a:pt x="1315" y="15417"/>
                </a:lnTo>
                <a:lnTo>
                  <a:pt x="956" y="16612"/>
                </a:lnTo>
                <a:lnTo>
                  <a:pt x="598" y="17867"/>
                </a:lnTo>
                <a:lnTo>
                  <a:pt x="299" y="19062"/>
                </a:lnTo>
                <a:lnTo>
                  <a:pt x="120" y="20317"/>
                </a:lnTo>
                <a:lnTo>
                  <a:pt x="0" y="21512"/>
                </a:lnTo>
                <a:lnTo>
                  <a:pt x="0" y="22767"/>
                </a:lnTo>
                <a:lnTo>
                  <a:pt x="0" y="23962"/>
                </a:lnTo>
                <a:lnTo>
                  <a:pt x="180" y="25217"/>
                </a:lnTo>
                <a:lnTo>
                  <a:pt x="419" y="26412"/>
                </a:lnTo>
                <a:lnTo>
                  <a:pt x="777" y="27607"/>
                </a:lnTo>
                <a:lnTo>
                  <a:pt x="1255" y="28743"/>
                </a:lnTo>
                <a:lnTo>
                  <a:pt x="1853" y="29758"/>
                </a:lnTo>
                <a:lnTo>
                  <a:pt x="2510" y="30774"/>
                </a:lnTo>
                <a:lnTo>
                  <a:pt x="3227" y="31730"/>
                </a:lnTo>
                <a:lnTo>
                  <a:pt x="4064" y="32627"/>
                </a:lnTo>
                <a:lnTo>
                  <a:pt x="4900" y="33403"/>
                </a:lnTo>
                <a:lnTo>
                  <a:pt x="5856" y="34180"/>
                </a:lnTo>
                <a:lnTo>
                  <a:pt x="6872" y="34897"/>
                </a:lnTo>
                <a:lnTo>
                  <a:pt x="7948" y="35555"/>
                </a:lnTo>
                <a:lnTo>
                  <a:pt x="9083" y="36092"/>
                </a:lnTo>
                <a:lnTo>
                  <a:pt x="10219" y="36630"/>
                </a:lnTo>
                <a:lnTo>
                  <a:pt x="11414" y="37049"/>
                </a:lnTo>
                <a:lnTo>
                  <a:pt x="12609" y="37407"/>
                </a:lnTo>
                <a:lnTo>
                  <a:pt x="13864" y="37766"/>
                </a:lnTo>
                <a:lnTo>
                  <a:pt x="15119" y="38005"/>
                </a:lnTo>
                <a:lnTo>
                  <a:pt x="16433" y="38184"/>
                </a:lnTo>
                <a:lnTo>
                  <a:pt x="17688" y="38303"/>
                </a:lnTo>
                <a:lnTo>
                  <a:pt x="20257" y="38303"/>
                </a:lnTo>
                <a:lnTo>
                  <a:pt x="21512" y="38184"/>
                </a:lnTo>
                <a:lnTo>
                  <a:pt x="22767" y="38064"/>
                </a:lnTo>
                <a:lnTo>
                  <a:pt x="24022" y="37825"/>
                </a:lnTo>
                <a:lnTo>
                  <a:pt x="25217" y="37467"/>
                </a:lnTo>
                <a:lnTo>
                  <a:pt x="26353" y="37108"/>
                </a:lnTo>
                <a:lnTo>
                  <a:pt x="27488" y="36630"/>
                </a:lnTo>
                <a:lnTo>
                  <a:pt x="28563" y="36092"/>
                </a:lnTo>
                <a:lnTo>
                  <a:pt x="29579" y="35495"/>
                </a:lnTo>
                <a:lnTo>
                  <a:pt x="30595" y="34838"/>
                </a:lnTo>
                <a:lnTo>
                  <a:pt x="31491" y="34061"/>
                </a:lnTo>
                <a:lnTo>
                  <a:pt x="32328" y="33224"/>
                </a:lnTo>
                <a:lnTo>
                  <a:pt x="33165" y="32268"/>
                </a:lnTo>
                <a:lnTo>
                  <a:pt x="33882" y="31252"/>
                </a:lnTo>
                <a:lnTo>
                  <a:pt x="34599" y="30177"/>
                </a:lnTo>
                <a:lnTo>
                  <a:pt x="35196" y="29041"/>
                </a:lnTo>
                <a:lnTo>
                  <a:pt x="35734" y="27906"/>
                </a:lnTo>
                <a:lnTo>
                  <a:pt x="36212" y="26711"/>
                </a:lnTo>
                <a:lnTo>
                  <a:pt x="36630" y="25516"/>
                </a:lnTo>
                <a:lnTo>
                  <a:pt x="36929" y="24261"/>
                </a:lnTo>
                <a:lnTo>
                  <a:pt x="37168" y="23006"/>
                </a:lnTo>
                <a:lnTo>
                  <a:pt x="37347" y="21751"/>
                </a:lnTo>
                <a:lnTo>
                  <a:pt x="37467" y="20496"/>
                </a:lnTo>
                <a:lnTo>
                  <a:pt x="37467" y="19241"/>
                </a:lnTo>
                <a:lnTo>
                  <a:pt x="37407" y="17927"/>
                </a:lnTo>
                <a:lnTo>
                  <a:pt x="37288" y="16672"/>
                </a:lnTo>
                <a:lnTo>
                  <a:pt x="37108" y="15417"/>
                </a:lnTo>
                <a:lnTo>
                  <a:pt x="36810" y="14162"/>
                </a:lnTo>
                <a:lnTo>
                  <a:pt x="36571" y="13385"/>
                </a:lnTo>
                <a:lnTo>
                  <a:pt x="36272" y="12609"/>
                </a:lnTo>
                <a:lnTo>
                  <a:pt x="35973" y="11832"/>
                </a:lnTo>
                <a:lnTo>
                  <a:pt x="35615" y="11055"/>
                </a:lnTo>
                <a:lnTo>
                  <a:pt x="35256" y="10338"/>
                </a:lnTo>
                <a:lnTo>
                  <a:pt x="34898" y="9621"/>
                </a:lnTo>
                <a:lnTo>
                  <a:pt x="34001" y="8187"/>
                </a:lnTo>
                <a:lnTo>
                  <a:pt x="32985" y="6872"/>
                </a:lnTo>
                <a:lnTo>
                  <a:pt x="31850" y="5677"/>
                </a:lnTo>
                <a:lnTo>
                  <a:pt x="30655" y="4542"/>
                </a:lnTo>
                <a:lnTo>
                  <a:pt x="29340" y="3526"/>
                </a:lnTo>
                <a:lnTo>
                  <a:pt x="28085" y="2630"/>
                </a:lnTo>
                <a:lnTo>
                  <a:pt x="26771" y="1912"/>
                </a:lnTo>
                <a:lnTo>
                  <a:pt x="25396" y="1255"/>
                </a:lnTo>
                <a:lnTo>
                  <a:pt x="23962" y="717"/>
                </a:lnTo>
                <a:lnTo>
                  <a:pt x="22648" y="299"/>
                </a:lnTo>
                <a:lnTo>
                  <a:pt x="21333"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1" name="Google Shape;71;p3"/>
          <p:cNvSpPr/>
          <p:nvPr/>
        </p:nvSpPr>
        <p:spPr>
          <a:xfrm>
            <a:off x="9836131" y="1562035"/>
            <a:ext cx="622756" cy="637560"/>
          </a:xfrm>
          <a:custGeom>
            <a:avLst/>
            <a:gdLst/>
            <a:ahLst/>
            <a:cxnLst/>
            <a:rect l="l" t="t" r="r" b="b"/>
            <a:pathLst>
              <a:path w="7530" h="7709" extrusionOk="0">
                <a:moveTo>
                  <a:pt x="4064" y="0"/>
                </a:moveTo>
                <a:lnTo>
                  <a:pt x="3586" y="60"/>
                </a:lnTo>
                <a:lnTo>
                  <a:pt x="3168" y="180"/>
                </a:lnTo>
                <a:lnTo>
                  <a:pt x="2809" y="419"/>
                </a:lnTo>
                <a:lnTo>
                  <a:pt x="2211" y="897"/>
                </a:lnTo>
                <a:lnTo>
                  <a:pt x="1674" y="1315"/>
                </a:lnTo>
                <a:lnTo>
                  <a:pt x="1196" y="1674"/>
                </a:lnTo>
                <a:lnTo>
                  <a:pt x="718" y="2092"/>
                </a:lnTo>
                <a:lnTo>
                  <a:pt x="359" y="2570"/>
                </a:lnTo>
                <a:lnTo>
                  <a:pt x="240" y="2809"/>
                </a:lnTo>
                <a:lnTo>
                  <a:pt x="120" y="3108"/>
                </a:lnTo>
                <a:lnTo>
                  <a:pt x="60" y="3407"/>
                </a:lnTo>
                <a:lnTo>
                  <a:pt x="0" y="3765"/>
                </a:lnTo>
                <a:lnTo>
                  <a:pt x="0" y="4183"/>
                </a:lnTo>
                <a:lnTo>
                  <a:pt x="60" y="4661"/>
                </a:lnTo>
                <a:lnTo>
                  <a:pt x="180" y="5199"/>
                </a:lnTo>
                <a:lnTo>
                  <a:pt x="359" y="5737"/>
                </a:lnTo>
                <a:lnTo>
                  <a:pt x="538" y="6155"/>
                </a:lnTo>
                <a:lnTo>
                  <a:pt x="777" y="6574"/>
                </a:lnTo>
                <a:lnTo>
                  <a:pt x="1076" y="6872"/>
                </a:lnTo>
                <a:lnTo>
                  <a:pt x="1375" y="7171"/>
                </a:lnTo>
                <a:lnTo>
                  <a:pt x="1674" y="7350"/>
                </a:lnTo>
                <a:lnTo>
                  <a:pt x="2032" y="7530"/>
                </a:lnTo>
                <a:lnTo>
                  <a:pt x="2391" y="7649"/>
                </a:lnTo>
                <a:lnTo>
                  <a:pt x="2809" y="7709"/>
                </a:lnTo>
                <a:lnTo>
                  <a:pt x="3168" y="7709"/>
                </a:lnTo>
                <a:lnTo>
                  <a:pt x="3586" y="7649"/>
                </a:lnTo>
                <a:lnTo>
                  <a:pt x="4004" y="7589"/>
                </a:lnTo>
                <a:lnTo>
                  <a:pt x="4363" y="7470"/>
                </a:lnTo>
                <a:lnTo>
                  <a:pt x="5139" y="7111"/>
                </a:lnTo>
                <a:lnTo>
                  <a:pt x="5857" y="6693"/>
                </a:lnTo>
                <a:lnTo>
                  <a:pt x="6215" y="6394"/>
                </a:lnTo>
                <a:lnTo>
                  <a:pt x="6514" y="6096"/>
                </a:lnTo>
                <a:lnTo>
                  <a:pt x="6753" y="5797"/>
                </a:lnTo>
                <a:lnTo>
                  <a:pt x="6992" y="5438"/>
                </a:lnTo>
                <a:lnTo>
                  <a:pt x="7231" y="5080"/>
                </a:lnTo>
                <a:lnTo>
                  <a:pt x="7350" y="4721"/>
                </a:lnTo>
                <a:lnTo>
                  <a:pt x="7470" y="4363"/>
                </a:lnTo>
                <a:lnTo>
                  <a:pt x="7530" y="3944"/>
                </a:lnTo>
                <a:lnTo>
                  <a:pt x="7530" y="3586"/>
                </a:lnTo>
                <a:lnTo>
                  <a:pt x="7470" y="3167"/>
                </a:lnTo>
                <a:lnTo>
                  <a:pt x="7350" y="2749"/>
                </a:lnTo>
                <a:lnTo>
                  <a:pt x="7111" y="2331"/>
                </a:lnTo>
                <a:lnTo>
                  <a:pt x="6872" y="1913"/>
                </a:lnTo>
                <a:lnTo>
                  <a:pt x="6574" y="1494"/>
                </a:lnTo>
                <a:lnTo>
                  <a:pt x="6096" y="1016"/>
                </a:lnTo>
                <a:lnTo>
                  <a:pt x="5617" y="598"/>
                </a:lnTo>
                <a:lnTo>
                  <a:pt x="5080" y="299"/>
                </a:lnTo>
                <a:lnTo>
                  <a:pt x="4602" y="120"/>
                </a:lnTo>
                <a:lnTo>
                  <a:pt x="4064" y="0"/>
                </a:lnTo>
                <a:close/>
              </a:path>
            </a:pathLst>
          </a:custGeom>
          <a:solidFill>
            <a:srgbClr val="96B5F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2" name="Google Shape;72;p3"/>
          <p:cNvSpPr/>
          <p:nvPr/>
        </p:nvSpPr>
        <p:spPr>
          <a:xfrm>
            <a:off x="9650551" y="1632989"/>
            <a:ext cx="741787" cy="566627"/>
          </a:xfrm>
          <a:custGeom>
            <a:avLst/>
            <a:gdLst/>
            <a:ahLst/>
            <a:cxnLst/>
            <a:rect l="l" t="t" r="r" b="b"/>
            <a:pathLst>
              <a:path w="20497" h="15657" extrusionOk="0">
                <a:moveTo>
                  <a:pt x="5199" y="1793"/>
                </a:moveTo>
                <a:lnTo>
                  <a:pt x="3944" y="1853"/>
                </a:lnTo>
                <a:lnTo>
                  <a:pt x="3347" y="1912"/>
                </a:lnTo>
                <a:lnTo>
                  <a:pt x="2809" y="2032"/>
                </a:lnTo>
                <a:lnTo>
                  <a:pt x="2451" y="2152"/>
                </a:lnTo>
                <a:lnTo>
                  <a:pt x="2331" y="2271"/>
                </a:lnTo>
                <a:lnTo>
                  <a:pt x="2271" y="2391"/>
                </a:lnTo>
                <a:lnTo>
                  <a:pt x="2331" y="2510"/>
                </a:lnTo>
                <a:lnTo>
                  <a:pt x="2510" y="2630"/>
                </a:lnTo>
                <a:lnTo>
                  <a:pt x="2690" y="2689"/>
                </a:lnTo>
                <a:lnTo>
                  <a:pt x="2929" y="2749"/>
                </a:lnTo>
                <a:lnTo>
                  <a:pt x="3586" y="2689"/>
                </a:lnTo>
                <a:lnTo>
                  <a:pt x="4303" y="2570"/>
                </a:lnTo>
                <a:lnTo>
                  <a:pt x="5020" y="2391"/>
                </a:lnTo>
                <a:lnTo>
                  <a:pt x="5558" y="2152"/>
                </a:lnTo>
                <a:lnTo>
                  <a:pt x="5916" y="1972"/>
                </a:lnTo>
                <a:lnTo>
                  <a:pt x="5916" y="1912"/>
                </a:lnTo>
                <a:lnTo>
                  <a:pt x="5916" y="1853"/>
                </a:lnTo>
                <a:lnTo>
                  <a:pt x="5618" y="1793"/>
                </a:lnTo>
                <a:close/>
                <a:moveTo>
                  <a:pt x="5618" y="777"/>
                </a:moveTo>
                <a:lnTo>
                  <a:pt x="6275" y="837"/>
                </a:lnTo>
                <a:lnTo>
                  <a:pt x="6872" y="1076"/>
                </a:lnTo>
                <a:lnTo>
                  <a:pt x="7111" y="1195"/>
                </a:lnTo>
                <a:lnTo>
                  <a:pt x="7350" y="1375"/>
                </a:lnTo>
                <a:lnTo>
                  <a:pt x="7590" y="1554"/>
                </a:lnTo>
                <a:lnTo>
                  <a:pt x="7769" y="1793"/>
                </a:lnTo>
                <a:lnTo>
                  <a:pt x="7888" y="2032"/>
                </a:lnTo>
                <a:lnTo>
                  <a:pt x="8008" y="2331"/>
                </a:lnTo>
                <a:lnTo>
                  <a:pt x="8127" y="2630"/>
                </a:lnTo>
                <a:lnTo>
                  <a:pt x="8127" y="2988"/>
                </a:lnTo>
                <a:lnTo>
                  <a:pt x="8127" y="3347"/>
                </a:lnTo>
                <a:lnTo>
                  <a:pt x="8068" y="3705"/>
                </a:lnTo>
                <a:lnTo>
                  <a:pt x="8008" y="4004"/>
                </a:lnTo>
                <a:lnTo>
                  <a:pt x="7888" y="4303"/>
                </a:lnTo>
                <a:lnTo>
                  <a:pt x="7590" y="4900"/>
                </a:lnTo>
                <a:lnTo>
                  <a:pt x="7171" y="5378"/>
                </a:lnTo>
                <a:lnTo>
                  <a:pt x="6633" y="5737"/>
                </a:lnTo>
                <a:lnTo>
                  <a:pt x="6096" y="6095"/>
                </a:lnTo>
                <a:lnTo>
                  <a:pt x="5438" y="6334"/>
                </a:lnTo>
                <a:lnTo>
                  <a:pt x="4841" y="6514"/>
                </a:lnTo>
                <a:lnTo>
                  <a:pt x="4183" y="6573"/>
                </a:lnTo>
                <a:lnTo>
                  <a:pt x="3526" y="6514"/>
                </a:lnTo>
                <a:lnTo>
                  <a:pt x="2869" y="6394"/>
                </a:lnTo>
                <a:lnTo>
                  <a:pt x="2331" y="6215"/>
                </a:lnTo>
                <a:lnTo>
                  <a:pt x="1853" y="5856"/>
                </a:lnTo>
                <a:lnTo>
                  <a:pt x="1614" y="5677"/>
                </a:lnTo>
                <a:lnTo>
                  <a:pt x="1435" y="5438"/>
                </a:lnTo>
                <a:lnTo>
                  <a:pt x="1255" y="5199"/>
                </a:lnTo>
                <a:lnTo>
                  <a:pt x="1076" y="4900"/>
                </a:lnTo>
                <a:lnTo>
                  <a:pt x="1016" y="4601"/>
                </a:lnTo>
                <a:lnTo>
                  <a:pt x="897" y="4243"/>
                </a:lnTo>
                <a:lnTo>
                  <a:pt x="897" y="3944"/>
                </a:lnTo>
                <a:lnTo>
                  <a:pt x="897" y="3645"/>
                </a:lnTo>
                <a:lnTo>
                  <a:pt x="957" y="3347"/>
                </a:lnTo>
                <a:lnTo>
                  <a:pt x="1016" y="3048"/>
                </a:lnTo>
                <a:lnTo>
                  <a:pt x="1196" y="2749"/>
                </a:lnTo>
                <a:lnTo>
                  <a:pt x="1375" y="2510"/>
                </a:lnTo>
                <a:lnTo>
                  <a:pt x="1793" y="2032"/>
                </a:lnTo>
                <a:lnTo>
                  <a:pt x="2271" y="1614"/>
                </a:lnTo>
                <a:lnTo>
                  <a:pt x="2929" y="1315"/>
                </a:lnTo>
                <a:lnTo>
                  <a:pt x="3586" y="1016"/>
                </a:lnTo>
                <a:lnTo>
                  <a:pt x="4243" y="837"/>
                </a:lnTo>
                <a:lnTo>
                  <a:pt x="4960" y="777"/>
                </a:lnTo>
                <a:close/>
                <a:moveTo>
                  <a:pt x="4721" y="0"/>
                </a:moveTo>
                <a:lnTo>
                  <a:pt x="4243" y="60"/>
                </a:lnTo>
                <a:lnTo>
                  <a:pt x="3885" y="120"/>
                </a:lnTo>
                <a:lnTo>
                  <a:pt x="3765" y="180"/>
                </a:lnTo>
                <a:lnTo>
                  <a:pt x="3705" y="299"/>
                </a:lnTo>
                <a:lnTo>
                  <a:pt x="3765" y="359"/>
                </a:lnTo>
                <a:lnTo>
                  <a:pt x="3825" y="478"/>
                </a:lnTo>
                <a:lnTo>
                  <a:pt x="3227" y="598"/>
                </a:lnTo>
                <a:lnTo>
                  <a:pt x="2570" y="777"/>
                </a:lnTo>
                <a:lnTo>
                  <a:pt x="2032" y="1016"/>
                </a:lnTo>
                <a:lnTo>
                  <a:pt x="1554" y="1315"/>
                </a:lnTo>
                <a:lnTo>
                  <a:pt x="1076" y="1733"/>
                </a:lnTo>
                <a:lnTo>
                  <a:pt x="718" y="2152"/>
                </a:lnTo>
                <a:lnTo>
                  <a:pt x="419" y="2630"/>
                </a:lnTo>
                <a:lnTo>
                  <a:pt x="180" y="3108"/>
                </a:lnTo>
                <a:lnTo>
                  <a:pt x="60" y="3645"/>
                </a:lnTo>
                <a:lnTo>
                  <a:pt x="1" y="4123"/>
                </a:lnTo>
                <a:lnTo>
                  <a:pt x="60" y="4661"/>
                </a:lnTo>
                <a:lnTo>
                  <a:pt x="180" y="5139"/>
                </a:lnTo>
                <a:lnTo>
                  <a:pt x="479" y="5617"/>
                </a:lnTo>
                <a:lnTo>
                  <a:pt x="837" y="6095"/>
                </a:lnTo>
                <a:lnTo>
                  <a:pt x="1375" y="6454"/>
                </a:lnTo>
                <a:lnTo>
                  <a:pt x="1973" y="6812"/>
                </a:lnTo>
                <a:lnTo>
                  <a:pt x="2570" y="7051"/>
                </a:lnTo>
                <a:lnTo>
                  <a:pt x="3168" y="7171"/>
                </a:lnTo>
                <a:lnTo>
                  <a:pt x="3765" y="7290"/>
                </a:lnTo>
                <a:lnTo>
                  <a:pt x="4901" y="7290"/>
                </a:lnTo>
                <a:lnTo>
                  <a:pt x="5438" y="7171"/>
                </a:lnTo>
                <a:lnTo>
                  <a:pt x="5976" y="6992"/>
                </a:lnTo>
                <a:lnTo>
                  <a:pt x="6514" y="6753"/>
                </a:lnTo>
                <a:lnTo>
                  <a:pt x="6992" y="6514"/>
                </a:lnTo>
                <a:lnTo>
                  <a:pt x="7410" y="6155"/>
                </a:lnTo>
                <a:lnTo>
                  <a:pt x="7829" y="5797"/>
                </a:lnTo>
                <a:lnTo>
                  <a:pt x="8127" y="5319"/>
                </a:lnTo>
                <a:lnTo>
                  <a:pt x="8426" y="4840"/>
                </a:lnTo>
                <a:lnTo>
                  <a:pt x="8605" y="4303"/>
                </a:lnTo>
                <a:lnTo>
                  <a:pt x="8725" y="3645"/>
                </a:lnTo>
                <a:lnTo>
                  <a:pt x="8785" y="3048"/>
                </a:lnTo>
                <a:lnTo>
                  <a:pt x="8785" y="2450"/>
                </a:lnTo>
                <a:lnTo>
                  <a:pt x="8665" y="1912"/>
                </a:lnTo>
                <a:lnTo>
                  <a:pt x="8426" y="1434"/>
                </a:lnTo>
                <a:lnTo>
                  <a:pt x="8127" y="1016"/>
                </a:lnTo>
                <a:lnTo>
                  <a:pt x="7769" y="717"/>
                </a:lnTo>
                <a:lnTo>
                  <a:pt x="7350" y="419"/>
                </a:lnTo>
                <a:lnTo>
                  <a:pt x="6872" y="180"/>
                </a:lnTo>
                <a:lnTo>
                  <a:pt x="6335" y="60"/>
                </a:lnTo>
                <a:lnTo>
                  <a:pt x="5737" y="0"/>
                </a:lnTo>
                <a:close/>
                <a:moveTo>
                  <a:pt x="16553" y="7290"/>
                </a:moveTo>
                <a:lnTo>
                  <a:pt x="16254" y="7410"/>
                </a:lnTo>
                <a:lnTo>
                  <a:pt x="16075" y="7470"/>
                </a:lnTo>
                <a:lnTo>
                  <a:pt x="15895" y="7649"/>
                </a:lnTo>
                <a:lnTo>
                  <a:pt x="15776" y="7768"/>
                </a:lnTo>
                <a:lnTo>
                  <a:pt x="15716" y="7948"/>
                </a:lnTo>
                <a:lnTo>
                  <a:pt x="15716" y="8127"/>
                </a:lnTo>
                <a:lnTo>
                  <a:pt x="15776" y="8366"/>
                </a:lnTo>
                <a:lnTo>
                  <a:pt x="15836" y="8545"/>
                </a:lnTo>
                <a:lnTo>
                  <a:pt x="16015" y="8904"/>
                </a:lnTo>
                <a:lnTo>
                  <a:pt x="16374" y="9203"/>
                </a:lnTo>
                <a:lnTo>
                  <a:pt x="16613" y="9322"/>
                </a:lnTo>
                <a:lnTo>
                  <a:pt x="16792" y="9442"/>
                </a:lnTo>
                <a:lnTo>
                  <a:pt x="17031" y="9442"/>
                </a:lnTo>
                <a:lnTo>
                  <a:pt x="17270" y="9501"/>
                </a:lnTo>
                <a:lnTo>
                  <a:pt x="17628" y="9442"/>
                </a:lnTo>
                <a:lnTo>
                  <a:pt x="17867" y="9322"/>
                </a:lnTo>
                <a:lnTo>
                  <a:pt x="18047" y="9203"/>
                </a:lnTo>
                <a:lnTo>
                  <a:pt x="18166" y="9083"/>
                </a:lnTo>
                <a:lnTo>
                  <a:pt x="18226" y="8904"/>
                </a:lnTo>
                <a:lnTo>
                  <a:pt x="18226" y="8665"/>
                </a:lnTo>
                <a:lnTo>
                  <a:pt x="18166" y="8486"/>
                </a:lnTo>
                <a:lnTo>
                  <a:pt x="18106" y="8247"/>
                </a:lnTo>
                <a:lnTo>
                  <a:pt x="17808" y="7888"/>
                </a:lnTo>
                <a:lnTo>
                  <a:pt x="17449" y="7529"/>
                </a:lnTo>
                <a:lnTo>
                  <a:pt x="17210" y="7410"/>
                </a:lnTo>
                <a:lnTo>
                  <a:pt x="17031" y="7350"/>
                </a:lnTo>
                <a:lnTo>
                  <a:pt x="16792" y="7290"/>
                </a:lnTo>
                <a:close/>
                <a:moveTo>
                  <a:pt x="16374" y="6215"/>
                </a:moveTo>
                <a:lnTo>
                  <a:pt x="16732" y="6275"/>
                </a:lnTo>
                <a:lnTo>
                  <a:pt x="17031" y="6334"/>
                </a:lnTo>
                <a:lnTo>
                  <a:pt x="17748" y="6633"/>
                </a:lnTo>
                <a:lnTo>
                  <a:pt x="18345" y="6992"/>
                </a:lnTo>
                <a:lnTo>
                  <a:pt x="18943" y="7470"/>
                </a:lnTo>
                <a:lnTo>
                  <a:pt x="19421" y="8008"/>
                </a:lnTo>
                <a:lnTo>
                  <a:pt x="19600" y="8306"/>
                </a:lnTo>
                <a:lnTo>
                  <a:pt x="19720" y="8605"/>
                </a:lnTo>
                <a:lnTo>
                  <a:pt x="19839" y="8904"/>
                </a:lnTo>
                <a:lnTo>
                  <a:pt x="19899" y="9262"/>
                </a:lnTo>
                <a:lnTo>
                  <a:pt x="19959" y="9621"/>
                </a:lnTo>
                <a:lnTo>
                  <a:pt x="19899" y="9979"/>
                </a:lnTo>
                <a:lnTo>
                  <a:pt x="19839" y="10398"/>
                </a:lnTo>
                <a:lnTo>
                  <a:pt x="19720" y="10756"/>
                </a:lnTo>
                <a:lnTo>
                  <a:pt x="19541" y="11115"/>
                </a:lnTo>
                <a:lnTo>
                  <a:pt x="19361" y="11473"/>
                </a:lnTo>
                <a:lnTo>
                  <a:pt x="19122" y="11772"/>
                </a:lnTo>
                <a:lnTo>
                  <a:pt x="18883" y="12071"/>
                </a:lnTo>
                <a:lnTo>
                  <a:pt x="18584" y="12310"/>
                </a:lnTo>
                <a:lnTo>
                  <a:pt x="18286" y="12549"/>
                </a:lnTo>
                <a:lnTo>
                  <a:pt x="17628" y="12848"/>
                </a:lnTo>
                <a:lnTo>
                  <a:pt x="16911" y="13087"/>
                </a:lnTo>
                <a:lnTo>
                  <a:pt x="16194" y="13206"/>
                </a:lnTo>
                <a:lnTo>
                  <a:pt x="15417" y="13206"/>
                </a:lnTo>
                <a:lnTo>
                  <a:pt x="14700" y="13146"/>
                </a:lnTo>
                <a:lnTo>
                  <a:pt x="13983" y="12907"/>
                </a:lnTo>
                <a:lnTo>
                  <a:pt x="13386" y="12609"/>
                </a:lnTo>
                <a:lnTo>
                  <a:pt x="12848" y="12190"/>
                </a:lnTo>
                <a:lnTo>
                  <a:pt x="12609" y="11951"/>
                </a:lnTo>
                <a:lnTo>
                  <a:pt x="12430" y="11712"/>
                </a:lnTo>
                <a:lnTo>
                  <a:pt x="12250" y="11414"/>
                </a:lnTo>
                <a:lnTo>
                  <a:pt x="12131" y="11115"/>
                </a:lnTo>
                <a:lnTo>
                  <a:pt x="12011" y="10816"/>
                </a:lnTo>
                <a:lnTo>
                  <a:pt x="12011" y="10457"/>
                </a:lnTo>
                <a:lnTo>
                  <a:pt x="12011" y="10099"/>
                </a:lnTo>
                <a:lnTo>
                  <a:pt x="12011" y="9681"/>
                </a:lnTo>
                <a:lnTo>
                  <a:pt x="12131" y="9262"/>
                </a:lnTo>
                <a:lnTo>
                  <a:pt x="12250" y="8844"/>
                </a:lnTo>
                <a:lnTo>
                  <a:pt x="12430" y="8486"/>
                </a:lnTo>
                <a:lnTo>
                  <a:pt x="12609" y="8187"/>
                </a:lnTo>
                <a:lnTo>
                  <a:pt x="13087" y="7529"/>
                </a:lnTo>
                <a:lnTo>
                  <a:pt x="13625" y="7051"/>
                </a:lnTo>
                <a:lnTo>
                  <a:pt x="14282" y="6633"/>
                </a:lnTo>
                <a:lnTo>
                  <a:pt x="14939" y="6334"/>
                </a:lnTo>
                <a:lnTo>
                  <a:pt x="15656" y="6215"/>
                </a:lnTo>
                <a:close/>
                <a:moveTo>
                  <a:pt x="16433" y="5797"/>
                </a:moveTo>
                <a:lnTo>
                  <a:pt x="15477" y="5856"/>
                </a:lnTo>
                <a:lnTo>
                  <a:pt x="14641" y="6036"/>
                </a:lnTo>
                <a:lnTo>
                  <a:pt x="14222" y="6155"/>
                </a:lnTo>
                <a:lnTo>
                  <a:pt x="13804" y="6334"/>
                </a:lnTo>
                <a:lnTo>
                  <a:pt x="13446" y="6514"/>
                </a:lnTo>
                <a:lnTo>
                  <a:pt x="13087" y="6753"/>
                </a:lnTo>
                <a:lnTo>
                  <a:pt x="12728" y="7051"/>
                </a:lnTo>
                <a:lnTo>
                  <a:pt x="12430" y="7350"/>
                </a:lnTo>
                <a:lnTo>
                  <a:pt x="12131" y="7709"/>
                </a:lnTo>
                <a:lnTo>
                  <a:pt x="11892" y="8127"/>
                </a:lnTo>
                <a:lnTo>
                  <a:pt x="11713" y="8605"/>
                </a:lnTo>
                <a:lnTo>
                  <a:pt x="11533" y="9143"/>
                </a:lnTo>
                <a:lnTo>
                  <a:pt x="11414" y="9561"/>
                </a:lnTo>
                <a:lnTo>
                  <a:pt x="11354" y="9979"/>
                </a:lnTo>
                <a:lnTo>
                  <a:pt x="11354" y="10398"/>
                </a:lnTo>
                <a:lnTo>
                  <a:pt x="11414" y="10816"/>
                </a:lnTo>
                <a:lnTo>
                  <a:pt x="11533" y="11175"/>
                </a:lnTo>
                <a:lnTo>
                  <a:pt x="11653" y="11533"/>
                </a:lnTo>
                <a:lnTo>
                  <a:pt x="11832" y="11892"/>
                </a:lnTo>
                <a:lnTo>
                  <a:pt x="12011" y="12250"/>
                </a:lnTo>
                <a:lnTo>
                  <a:pt x="12250" y="12549"/>
                </a:lnTo>
                <a:lnTo>
                  <a:pt x="12549" y="12848"/>
                </a:lnTo>
                <a:lnTo>
                  <a:pt x="12848" y="13087"/>
                </a:lnTo>
                <a:lnTo>
                  <a:pt x="13147" y="13326"/>
                </a:lnTo>
                <a:lnTo>
                  <a:pt x="13505" y="13565"/>
                </a:lnTo>
                <a:lnTo>
                  <a:pt x="13924" y="13684"/>
                </a:lnTo>
                <a:lnTo>
                  <a:pt x="14282" y="13864"/>
                </a:lnTo>
                <a:lnTo>
                  <a:pt x="14700" y="13923"/>
                </a:lnTo>
                <a:lnTo>
                  <a:pt x="15537" y="13983"/>
                </a:lnTo>
                <a:lnTo>
                  <a:pt x="16374" y="13923"/>
                </a:lnTo>
                <a:lnTo>
                  <a:pt x="17210" y="13744"/>
                </a:lnTo>
                <a:lnTo>
                  <a:pt x="17987" y="13445"/>
                </a:lnTo>
                <a:lnTo>
                  <a:pt x="18704" y="13027"/>
                </a:lnTo>
                <a:lnTo>
                  <a:pt x="19302" y="12489"/>
                </a:lnTo>
                <a:lnTo>
                  <a:pt x="19600" y="12190"/>
                </a:lnTo>
                <a:lnTo>
                  <a:pt x="19839" y="11832"/>
                </a:lnTo>
                <a:lnTo>
                  <a:pt x="20078" y="11473"/>
                </a:lnTo>
                <a:lnTo>
                  <a:pt x="20258" y="11115"/>
                </a:lnTo>
                <a:lnTo>
                  <a:pt x="20377" y="10697"/>
                </a:lnTo>
                <a:lnTo>
                  <a:pt x="20497" y="10278"/>
                </a:lnTo>
                <a:lnTo>
                  <a:pt x="20497" y="9860"/>
                </a:lnTo>
                <a:lnTo>
                  <a:pt x="20497" y="9442"/>
                </a:lnTo>
                <a:lnTo>
                  <a:pt x="20497" y="8964"/>
                </a:lnTo>
                <a:lnTo>
                  <a:pt x="20377" y="8545"/>
                </a:lnTo>
                <a:lnTo>
                  <a:pt x="20258" y="8127"/>
                </a:lnTo>
                <a:lnTo>
                  <a:pt x="20078" y="7709"/>
                </a:lnTo>
                <a:lnTo>
                  <a:pt x="19839" y="7350"/>
                </a:lnTo>
                <a:lnTo>
                  <a:pt x="19600" y="6992"/>
                </a:lnTo>
                <a:lnTo>
                  <a:pt x="19302" y="6693"/>
                </a:lnTo>
                <a:lnTo>
                  <a:pt x="19003" y="6394"/>
                </a:lnTo>
                <a:lnTo>
                  <a:pt x="18644" y="6155"/>
                </a:lnTo>
                <a:lnTo>
                  <a:pt x="18226" y="5976"/>
                </a:lnTo>
                <a:lnTo>
                  <a:pt x="17808" y="5856"/>
                </a:lnTo>
                <a:lnTo>
                  <a:pt x="17389" y="5797"/>
                </a:lnTo>
                <a:close/>
                <a:moveTo>
                  <a:pt x="6693" y="10697"/>
                </a:moveTo>
                <a:lnTo>
                  <a:pt x="7111" y="10816"/>
                </a:lnTo>
                <a:lnTo>
                  <a:pt x="7410" y="11055"/>
                </a:lnTo>
                <a:lnTo>
                  <a:pt x="7709" y="11294"/>
                </a:lnTo>
                <a:lnTo>
                  <a:pt x="7888" y="11593"/>
                </a:lnTo>
                <a:lnTo>
                  <a:pt x="8068" y="11951"/>
                </a:lnTo>
                <a:lnTo>
                  <a:pt x="8187" y="12370"/>
                </a:lnTo>
                <a:lnTo>
                  <a:pt x="8187" y="12788"/>
                </a:lnTo>
                <a:lnTo>
                  <a:pt x="8187" y="13146"/>
                </a:lnTo>
                <a:lnTo>
                  <a:pt x="8127" y="13565"/>
                </a:lnTo>
                <a:lnTo>
                  <a:pt x="7948" y="13923"/>
                </a:lnTo>
                <a:lnTo>
                  <a:pt x="7769" y="14222"/>
                </a:lnTo>
                <a:lnTo>
                  <a:pt x="7470" y="14521"/>
                </a:lnTo>
                <a:lnTo>
                  <a:pt x="7111" y="14700"/>
                </a:lnTo>
                <a:lnTo>
                  <a:pt x="6633" y="14820"/>
                </a:lnTo>
                <a:lnTo>
                  <a:pt x="6155" y="14820"/>
                </a:lnTo>
                <a:lnTo>
                  <a:pt x="5677" y="14760"/>
                </a:lnTo>
                <a:lnTo>
                  <a:pt x="5259" y="14581"/>
                </a:lnTo>
                <a:lnTo>
                  <a:pt x="4901" y="14401"/>
                </a:lnTo>
                <a:lnTo>
                  <a:pt x="4602" y="14162"/>
                </a:lnTo>
                <a:lnTo>
                  <a:pt x="4422" y="13804"/>
                </a:lnTo>
                <a:lnTo>
                  <a:pt x="4243" y="13505"/>
                </a:lnTo>
                <a:lnTo>
                  <a:pt x="4183" y="13146"/>
                </a:lnTo>
                <a:lnTo>
                  <a:pt x="4183" y="12728"/>
                </a:lnTo>
                <a:lnTo>
                  <a:pt x="4243" y="12370"/>
                </a:lnTo>
                <a:lnTo>
                  <a:pt x="4363" y="12011"/>
                </a:lnTo>
                <a:lnTo>
                  <a:pt x="4542" y="11653"/>
                </a:lnTo>
                <a:lnTo>
                  <a:pt x="4781" y="11354"/>
                </a:lnTo>
                <a:lnTo>
                  <a:pt x="5080" y="11115"/>
                </a:lnTo>
                <a:lnTo>
                  <a:pt x="5438" y="10876"/>
                </a:lnTo>
                <a:lnTo>
                  <a:pt x="5797" y="10756"/>
                </a:lnTo>
                <a:lnTo>
                  <a:pt x="6275" y="10697"/>
                </a:lnTo>
                <a:close/>
                <a:moveTo>
                  <a:pt x="5916" y="9979"/>
                </a:moveTo>
                <a:lnTo>
                  <a:pt x="5618" y="10099"/>
                </a:lnTo>
                <a:lnTo>
                  <a:pt x="5020" y="10398"/>
                </a:lnTo>
                <a:lnTo>
                  <a:pt x="4602" y="10637"/>
                </a:lnTo>
                <a:lnTo>
                  <a:pt x="4183" y="11115"/>
                </a:lnTo>
                <a:lnTo>
                  <a:pt x="3825" y="11593"/>
                </a:lnTo>
                <a:lnTo>
                  <a:pt x="3586" y="12190"/>
                </a:lnTo>
                <a:lnTo>
                  <a:pt x="3466" y="12788"/>
                </a:lnTo>
                <a:lnTo>
                  <a:pt x="3466" y="13326"/>
                </a:lnTo>
                <a:lnTo>
                  <a:pt x="3586" y="13864"/>
                </a:lnTo>
                <a:lnTo>
                  <a:pt x="3825" y="14342"/>
                </a:lnTo>
                <a:lnTo>
                  <a:pt x="4124" y="14760"/>
                </a:lnTo>
                <a:lnTo>
                  <a:pt x="4542" y="15118"/>
                </a:lnTo>
                <a:lnTo>
                  <a:pt x="5020" y="15417"/>
                </a:lnTo>
                <a:lnTo>
                  <a:pt x="5498" y="15596"/>
                </a:lnTo>
                <a:lnTo>
                  <a:pt x="6096" y="15656"/>
                </a:lnTo>
                <a:lnTo>
                  <a:pt x="6693" y="15656"/>
                </a:lnTo>
                <a:lnTo>
                  <a:pt x="7231" y="15477"/>
                </a:lnTo>
                <a:lnTo>
                  <a:pt x="7709" y="15238"/>
                </a:lnTo>
                <a:lnTo>
                  <a:pt x="8127" y="14939"/>
                </a:lnTo>
                <a:lnTo>
                  <a:pt x="8486" y="14521"/>
                </a:lnTo>
                <a:lnTo>
                  <a:pt x="8725" y="14103"/>
                </a:lnTo>
                <a:lnTo>
                  <a:pt x="8844" y="13625"/>
                </a:lnTo>
                <a:lnTo>
                  <a:pt x="8964" y="13146"/>
                </a:lnTo>
                <a:lnTo>
                  <a:pt x="8964" y="12609"/>
                </a:lnTo>
                <a:lnTo>
                  <a:pt x="8904" y="12131"/>
                </a:lnTo>
                <a:lnTo>
                  <a:pt x="8725" y="11653"/>
                </a:lnTo>
                <a:lnTo>
                  <a:pt x="8486" y="11234"/>
                </a:lnTo>
                <a:lnTo>
                  <a:pt x="8127" y="10816"/>
                </a:lnTo>
                <a:lnTo>
                  <a:pt x="7709" y="10517"/>
                </a:lnTo>
                <a:lnTo>
                  <a:pt x="7171" y="10278"/>
                </a:lnTo>
                <a:lnTo>
                  <a:pt x="6574" y="10159"/>
                </a:lnTo>
                <a:lnTo>
                  <a:pt x="6514" y="10099"/>
                </a:lnTo>
                <a:lnTo>
                  <a:pt x="6454" y="9979"/>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3" name="Google Shape;73;p3"/>
          <p:cNvSpPr/>
          <p:nvPr/>
        </p:nvSpPr>
        <p:spPr>
          <a:xfrm rot="-7924870">
            <a:off x="9569636" y="-189027"/>
            <a:ext cx="1121632" cy="833197"/>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AAED9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4" name="Google Shape;74;p3"/>
          <p:cNvSpPr/>
          <p:nvPr/>
        </p:nvSpPr>
        <p:spPr>
          <a:xfrm rot="-1232320">
            <a:off x="10327147" y="-349957"/>
            <a:ext cx="455155" cy="465975"/>
          </a:xfrm>
          <a:custGeom>
            <a:avLst/>
            <a:gdLst/>
            <a:ahLst/>
            <a:cxnLst/>
            <a:rect l="l" t="t" r="r" b="b"/>
            <a:pathLst>
              <a:path w="7530" h="7709" extrusionOk="0">
                <a:moveTo>
                  <a:pt x="4064" y="0"/>
                </a:moveTo>
                <a:lnTo>
                  <a:pt x="3586" y="60"/>
                </a:lnTo>
                <a:lnTo>
                  <a:pt x="3168" y="180"/>
                </a:lnTo>
                <a:lnTo>
                  <a:pt x="2809" y="419"/>
                </a:lnTo>
                <a:lnTo>
                  <a:pt x="2211" y="897"/>
                </a:lnTo>
                <a:lnTo>
                  <a:pt x="1674" y="1315"/>
                </a:lnTo>
                <a:lnTo>
                  <a:pt x="1196" y="1674"/>
                </a:lnTo>
                <a:lnTo>
                  <a:pt x="718" y="2092"/>
                </a:lnTo>
                <a:lnTo>
                  <a:pt x="359" y="2570"/>
                </a:lnTo>
                <a:lnTo>
                  <a:pt x="240" y="2809"/>
                </a:lnTo>
                <a:lnTo>
                  <a:pt x="120" y="3108"/>
                </a:lnTo>
                <a:lnTo>
                  <a:pt x="60" y="3407"/>
                </a:lnTo>
                <a:lnTo>
                  <a:pt x="0" y="3765"/>
                </a:lnTo>
                <a:lnTo>
                  <a:pt x="0" y="4183"/>
                </a:lnTo>
                <a:lnTo>
                  <a:pt x="60" y="4661"/>
                </a:lnTo>
                <a:lnTo>
                  <a:pt x="180" y="5199"/>
                </a:lnTo>
                <a:lnTo>
                  <a:pt x="359" y="5737"/>
                </a:lnTo>
                <a:lnTo>
                  <a:pt x="538" y="6155"/>
                </a:lnTo>
                <a:lnTo>
                  <a:pt x="777" y="6574"/>
                </a:lnTo>
                <a:lnTo>
                  <a:pt x="1076" y="6872"/>
                </a:lnTo>
                <a:lnTo>
                  <a:pt x="1375" y="7171"/>
                </a:lnTo>
                <a:lnTo>
                  <a:pt x="1674" y="7350"/>
                </a:lnTo>
                <a:lnTo>
                  <a:pt x="2032" y="7530"/>
                </a:lnTo>
                <a:lnTo>
                  <a:pt x="2391" y="7649"/>
                </a:lnTo>
                <a:lnTo>
                  <a:pt x="2809" y="7709"/>
                </a:lnTo>
                <a:lnTo>
                  <a:pt x="3168" y="7709"/>
                </a:lnTo>
                <a:lnTo>
                  <a:pt x="3586" y="7649"/>
                </a:lnTo>
                <a:lnTo>
                  <a:pt x="4004" y="7589"/>
                </a:lnTo>
                <a:lnTo>
                  <a:pt x="4363" y="7470"/>
                </a:lnTo>
                <a:lnTo>
                  <a:pt x="5139" y="7111"/>
                </a:lnTo>
                <a:lnTo>
                  <a:pt x="5857" y="6693"/>
                </a:lnTo>
                <a:lnTo>
                  <a:pt x="6215" y="6394"/>
                </a:lnTo>
                <a:lnTo>
                  <a:pt x="6514" y="6096"/>
                </a:lnTo>
                <a:lnTo>
                  <a:pt x="6753" y="5797"/>
                </a:lnTo>
                <a:lnTo>
                  <a:pt x="6992" y="5438"/>
                </a:lnTo>
                <a:lnTo>
                  <a:pt x="7231" y="5080"/>
                </a:lnTo>
                <a:lnTo>
                  <a:pt x="7350" y="4721"/>
                </a:lnTo>
                <a:lnTo>
                  <a:pt x="7470" y="4363"/>
                </a:lnTo>
                <a:lnTo>
                  <a:pt x="7530" y="3944"/>
                </a:lnTo>
                <a:lnTo>
                  <a:pt x="7530" y="3586"/>
                </a:lnTo>
                <a:lnTo>
                  <a:pt x="7470" y="3167"/>
                </a:lnTo>
                <a:lnTo>
                  <a:pt x="7350" y="2749"/>
                </a:lnTo>
                <a:lnTo>
                  <a:pt x="7111" y="2331"/>
                </a:lnTo>
                <a:lnTo>
                  <a:pt x="6872" y="1913"/>
                </a:lnTo>
                <a:lnTo>
                  <a:pt x="6574" y="1494"/>
                </a:lnTo>
                <a:lnTo>
                  <a:pt x="6096" y="1016"/>
                </a:lnTo>
                <a:lnTo>
                  <a:pt x="5617" y="598"/>
                </a:lnTo>
                <a:lnTo>
                  <a:pt x="5080" y="299"/>
                </a:lnTo>
                <a:lnTo>
                  <a:pt x="4602" y="120"/>
                </a:lnTo>
                <a:lnTo>
                  <a:pt x="4064" y="0"/>
                </a:lnTo>
                <a:close/>
              </a:path>
            </a:pathLst>
          </a:custGeom>
          <a:solidFill>
            <a:srgbClr val="C2ED2D">
              <a:alpha val="73850"/>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5" name="Google Shape;75;p3"/>
          <p:cNvSpPr/>
          <p:nvPr/>
        </p:nvSpPr>
        <p:spPr>
          <a:xfrm rot="-1232584">
            <a:off x="10391275" y="-129512"/>
            <a:ext cx="356848" cy="385005"/>
          </a:xfrm>
          <a:custGeom>
            <a:avLst/>
            <a:gdLst/>
            <a:ahLst/>
            <a:cxnLst/>
            <a:rect l="l" t="t" r="r" b="b"/>
            <a:pathLst>
              <a:path w="9860" h="10638" extrusionOk="0">
                <a:moveTo>
                  <a:pt x="9023" y="897"/>
                </a:moveTo>
                <a:lnTo>
                  <a:pt x="8904" y="1554"/>
                </a:lnTo>
                <a:lnTo>
                  <a:pt x="8784" y="2212"/>
                </a:lnTo>
                <a:lnTo>
                  <a:pt x="8665" y="2869"/>
                </a:lnTo>
                <a:lnTo>
                  <a:pt x="8485" y="3467"/>
                </a:lnTo>
                <a:lnTo>
                  <a:pt x="8246" y="4363"/>
                </a:lnTo>
                <a:lnTo>
                  <a:pt x="7888" y="5199"/>
                </a:lnTo>
                <a:lnTo>
                  <a:pt x="7470" y="6036"/>
                </a:lnTo>
                <a:lnTo>
                  <a:pt x="6932" y="6813"/>
                </a:lnTo>
                <a:lnTo>
                  <a:pt x="6394" y="7530"/>
                </a:lnTo>
                <a:lnTo>
                  <a:pt x="5737" y="8187"/>
                </a:lnTo>
                <a:lnTo>
                  <a:pt x="4960" y="8725"/>
                </a:lnTo>
                <a:lnTo>
                  <a:pt x="4183" y="9203"/>
                </a:lnTo>
                <a:lnTo>
                  <a:pt x="3526" y="9502"/>
                </a:lnTo>
                <a:lnTo>
                  <a:pt x="2749" y="9801"/>
                </a:lnTo>
                <a:lnTo>
                  <a:pt x="2331" y="9920"/>
                </a:lnTo>
                <a:lnTo>
                  <a:pt x="1912" y="9980"/>
                </a:lnTo>
                <a:lnTo>
                  <a:pt x="1554" y="10040"/>
                </a:lnTo>
                <a:lnTo>
                  <a:pt x="1255" y="9980"/>
                </a:lnTo>
                <a:lnTo>
                  <a:pt x="1076" y="9920"/>
                </a:lnTo>
                <a:lnTo>
                  <a:pt x="1016" y="9801"/>
                </a:lnTo>
                <a:lnTo>
                  <a:pt x="956" y="9681"/>
                </a:lnTo>
                <a:lnTo>
                  <a:pt x="1016" y="9502"/>
                </a:lnTo>
                <a:lnTo>
                  <a:pt x="1195" y="9143"/>
                </a:lnTo>
                <a:lnTo>
                  <a:pt x="1494" y="8725"/>
                </a:lnTo>
                <a:lnTo>
                  <a:pt x="2271" y="7948"/>
                </a:lnTo>
                <a:lnTo>
                  <a:pt x="2928" y="7351"/>
                </a:lnTo>
                <a:lnTo>
                  <a:pt x="3585" y="6634"/>
                </a:lnTo>
                <a:lnTo>
                  <a:pt x="4303" y="5976"/>
                </a:lnTo>
                <a:lnTo>
                  <a:pt x="5737" y="4721"/>
                </a:lnTo>
                <a:lnTo>
                  <a:pt x="6274" y="4184"/>
                </a:lnTo>
                <a:lnTo>
                  <a:pt x="6514" y="3945"/>
                </a:lnTo>
                <a:lnTo>
                  <a:pt x="6693" y="3706"/>
                </a:lnTo>
                <a:lnTo>
                  <a:pt x="6753" y="3526"/>
                </a:lnTo>
                <a:lnTo>
                  <a:pt x="6753" y="3467"/>
                </a:lnTo>
                <a:lnTo>
                  <a:pt x="6693" y="3407"/>
                </a:lnTo>
                <a:lnTo>
                  <a:pt x="6394" y="3467"/>
                </a:lnTo>
                <a:lnTo>
                  <a:pt x="5916" y="3586"/>
                </a:lnTo>
                <a:lnTo>
                  <a:pt x="5199" y="3945"/>
                </a:lnTo>
                <a:lnTo>
                  <a:pt x="4482" y="4482"/>
                </a:lnTo>
                <a:lnTo>
                  <a:pt x="3705" y="5140"/>
                </a:lnTo>
                <a:lnTo>
                  <a:pt x="2988" y="5857"/>
                </a:lnTo>
                <a:lnTo>
                  <a:pt x="2271" y="6634"/>
                </a:lnTo>
                <a:lnTo>
                  <a:pt x="1673" y="7351"/>
                </a:lnTo>
                <a:lnTo>
                  <a:pt x="1136" y="8127"/>
                </a:lnTo>
                <a:lnTo>
                  <a:pt x="717" y="8785"/>
                </a:lnTo>
                <a:lnTo>
                  <a:pt x="598" y="7829"/>
                </a:lnTo>
                <a:lnTo>
                  <a:pt x="657" y="6992"/>
                </a:lnTo>
                <a:lnTo>
                  <a:pt x="837" y="6215"/>
                </a:lnTo>
                <a:lnTo>
                  <a:pt x="1136" y="5498"/>
                </a:lnTo>
                <a:lnTo>
                  <a:pt x="1494" y="4901"/>
                </a:lnTo>
                <a:lnTo>
                  <a:pt x="1972" y="4363"/>
                </a:lnTo>
                <a:lnTo>
                  <a:pt x="2570" y="3825"/>
                </a:lnTo>
                <a:lnTo>
                  <a:pt x="3167" y="3407"/>
                </a:lnTo>
                <a:lnTo>
                  <a:pt x="3825" y="2988"/>
                </a:lnTo>
                <a:lnTo>
                  <a:pt x="4542" y="2630"/>
                </a:lnTo>
                <a:lnTo>
                  <a:pt x="6035" y="2032"/>
                </a:lnTo>
                <a:lnTo>
                  <a:pt x="9023" y="897"/>
                </a:lnTo>
                <a:close/>
                <a:moveTo>
                  <a:pt x="9023" y="1"/>
                </a:moveTo>
                <a:lnTo>
                  <a:pt x="8545" y="60"/>
                </a:lnTo>
                <a:lnTo>
                  <a:pt x="8007" y="180"/>
                </a:lnTo>
                <a:lnTo>
                  <a:pt x="7410" y="359"/>
                </a:lnTo>
                <a:lnTo>
                  <a:pt x="6095" y="897"/>
                </a:lnTo>
                <a:lnTo>
                  <a:pt x="4840" y="1495"/>
                </a:lnTo>
                <a:lnTo>
                  <a:pt x="3705" y="2092"/>
                </a:lnTo>
                <a:lnTo>
                  <a:pt x="2809" y="2570"/>
                </a:lnTo>
                <a:lnTo>
                  <a:pt x="2331" y="2869"/>
                </a:lnTo>
                <a:lnTo>
                  <a:pt x="1614" y="3586"/>
                </a:lnTo>
                <a:lnTo>
                  <a:pt x="1255" y="4004"/>
                </a:lnTo>
                <a:lnTo>
                  <a:pt x="956" y="4423"/>
                </a:lnTo>
                <a:lnTo>
                  <a:pt x="717" y="4841"/>
                </a:lnTo>
                <a:lnTo>
                  <a:pt x="478" y="5259"/>
                </a:lnTo>
                <a:lnTo>
                  <a:pt x="299" y="5737"/>
                </a:lnTo>
                <a:lnTo>
                  <a:pt x="179" y="6215"/>
                </a:lnTo>
                <a:lnTo>
                  <a:pt x="60" y="6634"/>
                </a:lnTo>
                <a:lnTo>
                  <a:pt x="0" y="7112"/>
                </a:lnTo>
                <a:lnTo>
                  <a:pt x="0" y="7649"/>
                </a:lnTo>
                <a:lnTo>
                  <a:pt x="0" y="8127"/>
                </a:lnTo>
                <a:lnTo>
                  <a:pt x="60" y="8605"/>
                </a:lnTo>
                <a:lnTo>
                  <a:pt x="239" y="9083"/>
                </a:lnTo>
                <a:lnTo>
                  <a:pt x="418" y="9562"/>
                </a:lnTo>
                <a:lnTo>
                  <a:pt x="657" y="10040"/>
                </a:lnTo>
                <a:lnTo>
                  <a:pt x="478" y="10099"/>
                </a:lnTo>
                <a:lnTo>
                  <a:pt x="418" y="10219"/>
                </a:lnTo>
                <a:lnTo>
                  <a:pt x="418" y="10398"/>
                </a:lnTo>
                <a:lnTo>
                  <a:pt x="478" y="10518"/>
                </a:lnTo>
                <a:lnTo>
                  <a:pt x="598" y="10577"/>
                </a:lnTo>
                <a:lnTo>
                  <a:pt x="837" y="10637"/>
                </a:lnTo>
                <a:lnTo>
                  <a:pt x="2032" y="10637"/>
                </a:lnTo>
                <a:lnTo>
                  <a:pt x="3287" y="10398"/>
                </a:lnTo>
                <a:lnTo>
                  <a:pt x="4064" y="10159"/>
                </a:lnTo>
                <a:lnTo>
                  <a:pt x="4960" y="9741"/>
                </a:lnTo>
                <a:lnTo>
                  <a:pt x="5796" y="9203"/>
                </a:lnTo>
                <a:lnTo>
                  <a:pt x="6514" y="8546"/>
                </a:lnTo>
                <a:lnTo>
                  <a:pt x="7231" y="7829"/>
                </a:lnTo>
                <a:lnTo>
                  <a:pt x="7768" y="7112"/>
                </a:lnTo>
                <a:lnTo>
                  <a:pt x="8306" y="6215"/>
                </a:lnTo>
                <a:lnTo>
                  <a:pt x="8784" y="5319"/>
                </a:lnTo>
                <a:lnTo>
                  <a:pt x="9262" y="4303"/>
                </a:lnTo>
                <a:lnTo>
                  <a:pt x="9621" y="3287"/>
                </a:lnTo>
                <a:lnTo>
                  <a:pt x="9800" y="2212"/>
                </a:lnTo>
                <a:lnTo>
                  <a:pt x="9860" y="1734"/>
                </a:lnTo>
                <a:lnTo>
                  <a:pt x="9860" y="1256"/>
                </a:lnTo>
                <a:lnTo>
                  <a:pt x="9860" y="778"/>
                </a:lnTo>
                <a:lnTo>
                  <a:pt x="9740" y="299"/>
                </a:lnTo>
                <a:lnTo>
                  <a:pt x="9740" y="180"/>
                </a:lnTo>
                <a:lnTo>
                  <a:pt x="9621" y="120"/>
                </a:lnTo>
                <a:lnTo>
                  <a:pt x="9382"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76;p3"/>
          <p:cNvSpPr/>
          <p:nvPr/>
        </p:nvSpPr>
        <p:spPr>
          <a:xfrm rot="-2062504">
            <a:off x="9782199" y="-456001"/>
            <a:ext cx="464973" cy="1191639"/>
          </a:xfrm>
          <a:custGeom>
            <a:avLst/>
            <a:gdLst/>
            <a:ahLst/>
            <a:cxnLst/>
            <a:rect l="l" t="t" r="r" b="b"/>
            <a:pathLst>
              <a:path w="12848" h="32927" extrusionOk="0">
                <a:moveTo>
                  <a:pt x="3825" y="1017"/>
                </a:moveTo>
                <a:lnTo>
                  <a:pt x="3944" y="1256"/>
                </a:lnTo>
                <a:lnTo>
                  <a:pt x="4004" y="1495"/>
                </a:lnTo>
                <a:lnTo>
                  <a:pt x="4004" y="2152"/>
                </a:lnTo>
                <a:lnTo>
                  <a:pt x="4004" y="2750"/>
                </a:lnTo>
                <a:lnTo>
                  <a:pt x="4004" y="3347"/>
                </a:lnTo>
                <a:lnTo>
                  <a:pt x="4183" y="4961"/>
                </a:lnTo>
                <a:lnTo>
                  <a:pt x="4362" y="6574"/>
                </a:lnTo>
                <a:lnTo>
                  <a:pt x="4840" y="9681"/>
                </a:lnTo>
                <a:lnTo>
                  <a:pt x="5319" y="12729"/>
                </a:lnTo>
                <a:lnTo>
                  <a:pt x="4123" y="11653"/>
                </a:lnTo>
                <a:lnTo>
                  <a:pt x="2869" y="10578"/>
                </a:lnTo>
                <a:lnTo>
                  <a:pt x="2151" y="10100"/>
                </a:lnTo>
                <a:lnTo>
                  <a:pt x="1733" y="9801"/>
                </a:lnTo>
                <a:lnTo>
                  <a:pt x="1554" y="9622"/>
                </a:lnTo>
                <a:lnTo>
                  <a:pt x="1494" y="9502"/>
                </a:lnTo>
                <a:lnTo>
                  <a:pt x="1434" y="9323"/>
                </a:lnTo>
                <a:lnTo>
                  <a:pt x="1494" y="9084"/>
                </a:lnTo>
                <a:lnTo>
                  <a:pt x="1614" y="8606"/>
                </a:lnTo>
                <a:lnTo>
                  <a:pt x="1853" y="7709"/>
                </a:lnTo>
                <a:lnTo>
                  <a:pt x="2271" y="5976"/>
                </a:lnTo>
                <a:lnTo>
                  <a:pt x="2749" y="4303"/>
                </a:lnTo>
                <a:lnTo>
                  <a:pt x="3825" y="1017"/>
                </a:lnTo>
                <a:close/>
                <a:moveTo>
                  <a:pt x="4542" y="1973"/>
                </a:moveTo>
                <a:lnTo>
                  <a:pt x="5079" y="2690"/>
                </a:lnTo>
                <a:lnTo>
                  <a:pt x="5617" y="3467"/>
                </a:lnTo>
                <a:lnTo>
                  <a:pt x="6693" y="5020"/>
                </a:lnTo>
                <a:lnTo>
                  <a:pt x="7589" y="6574"/>
                </a:lnTo>
                <a:lnTo>
                  <a:pt x="8486" y="8247"/>
                </a:lnTo>
                <a:lnTo>
                  <a:pt x="9203" y="9920"/>
                </a:lnTo>
                <a:lnTo>
                  <a:pt x="9621" y="10757"/>
                </a:lnTo>
                <a:lnTo>
                  <a:pt x="9800" y="11175"/>
                </a:lnTo>
                <a:lnTo>
                  <a:pt x="9860" y="11534"/>
                </a:lnTo>
                <a:lnTo>
                  <a:pt x="9800" y="11952"/>
                </a:lnTo>
                <a:lnTo>
                  <a:pt x="9621" y="12251"/>
                </a:lnTo>
                <a:lnTo>
                  <a:pt x="9083" y="12968"/>
                </a:lnTo>
                <a:lnTo>
                  <a:pt x="7888" y="14581"/>
                </a:lnTo>
                <a:lnTo>
                  <a:pt x="6633" y="16254"/>
                </a:lnTo>
                <a:lnTo>
                  <a:pt x="6334" y="14521"/>
                </a:lnTo>
                <a:lnTo>
                  <a:pt x="6095" y="12789"/>
                </a:lnTo>
                <a:lnTo>
                  <a:pt x="5617" y="9203"/>
                </a:lnTo>
                <a:lnTo>
                  <a:pt x="5139" y="5558"/>
                </a:lnTo>
                <a:lnTo>
                  <a:pt x="4840" y="3766"/>
                </a:lnTo>
                <a:lnTo>
                  <a:pt x="4542" y="1973"/>
                </a:lnTo>
                <a:close/>
                <a:moveTo>
                  <a:pt x="1375" y="9980"/>
                </a:moveTo>
                <a:lnTo>
                  <a:pt x="2630" y="11354"/>
                </a:lnTo>
                <a:lnTo>
                  <a:pt x="3944" y="12609"/>
                </a:lnTo>
                <a:lnTo>
                  <a:pt x="4601" y="13267"/>
                </a:lnTo>
                <a:lnTo>
                  <a:pt x="5139" y="13864"/>
                </a:lnTo>
                <a:lnTo>
                  <a:pt x="5319" y="14163"/>
                </a:lnTo>
                <a:lnTo>
                  <a:pt x="5498" y="14521"/>
                </a:lnTo>
                <a:lnTo>
                  <a:pt x="5677" y="14940"/>
                </a:lnTo>
                <a:lnTo>
                  <a:pt x="5737" y="15418"/>
                </a:lnTo>
                <a:lnTo>
                  <a:pt x="6394" y="18884"/>
                </a:lnTo>
                <a:lnTo>
                  <a:pt x="7111" y="22290"/>
                </a:lnTo>
                <a:lnTo>
                  <a:pt x="3406" y="20198"/>
                </a:lnTo>
                <a:lnTo>
                  <a:pt x="2570" y="19780"/>
                </a:lnTo>
                <a:lnTo>
                  <a:pt x="2151" y="19541"/>
                </a:lnTo>
                <a:lnTo>
                  <a:pt x="1793" y="19302"/>
                </a:lnTo>
                <a:lnTo>
                  <a:pt x="1375" y="19003"/>
                </a:lnTo>
                <a:lnTo>
                  <a:pt x="1195" y="18824"/>
                </a:lnTo>
                <a:lnTo>
                  <a:pt x="1136" y="18704"/>
                </a:lnTo>
                <a:lnTo>
                  <a:pt x="1016" y="18346"/>
                </a:lnTo>
                <a:lnTo>
                  <a:pt x="956" y="17689"/>
                </a:lnTo>
                <a:lnTo>
                  <a:pt x="897" y="16732"/>
                </a:lnTo>
                <a:lnTo>
                  <a:pt x="837" y="15776"/>
                </a:lnTo>
                <a:lnTo>
                  <a:pt x="897" y="13864"/>
                </a:lnTo>
                <a:lnTo>
                  <a:pt x="1076" y="11892"/>
                </a:lnTo>
                <a:lnTo>
                  <a:pt x="1375" y="9980"/>
                </a:lnTo>
                <a:close/>
                <a:moveTo>
                  <a:pt x="10218" y="12669"/>
                </a:moveTo>
                <a:lnTo>
                  <a:pt x="10577" y="13864"/>
                </a:lnTo>
                <a:lnTo>
                  <a:pt x="10936" y="15059"/>
                </a:lnTo>
                <a:lnTo>
                  <a:pt x="11294" y="16613"/>
                </a:lnTo>
                <a:lnTo>
                  <a:pt x="11593" y="18286"/>
                </a:lnTo>
                <a:lnTo>
                  <a:pt x="11712" y="19123"/>
                </a:lnTo>
                <a:lnTo>
                  <a:pt x="11832" y="19959"/>
                </a:lnTo>
                <a:lnTo>
                  <a:pt x="11832" y="20796"/>
                </a:lnTo>
                <a:lnTo>
                  <a:pt x="11772" y="21573"/>
                </a:lnTo>
                <a:lnTo>
                  <a:pt x="11712" y="22110"/>
                </a:lnTo>
                <a:lnTo>
                  <a:pt x="11593" y="22349"/>
                </a:lnTo>
                <a:lnTo>
                  <a:pt x="11473" y="22469"/>
                </a:lnTo>
                <a:lnTo>
                  <a:pt x="11175" y="22827"/>
                </a:lnTo>
                <a:lnTo>
                  <a:pt x="10696" y="23246"/>
                </a:lnTo>
                <a:lnTo>
                  <a:pt x="9621" y="24321"/>
                </a:lnTo>
                <a:lnTo>
                  <a:pt x="9143" y="24859"/>
                </a:lnTo>
                <a:lnTo>
                  <a:pt x="8665" y="25457"/>
                </a:lnTo>
                <a:lnTo>
                  <a:pt x="7828" y="21871"/>
                </a:lnTo>
                <a:lnTo>
                  <a:pt x="7051" y="18286"/>
                </a:lnTo>
                <a:lnTo>
                  <a:pt x="6872" y="17449"/>
                </a:lnTo>
                <a:lnTo>
                  <a:pt x="6812" y="17210"/>
                </a:lnTo>
                <a:lnTo>
                  <a:pt x="6812" y="16912"/>
                </a:lnTo>
                <a:lnTo>
                  <a:pt x="6872" y="16673"/>
                </a:lnTo>
                <a:lnTo>
                  <a:pt x="6992" y="16434"/>
                </a:lnTo>
                <a:lnTo>
                  <a:pt x="7231" y="16135"/>
                </a:lnTo>
                <a:lnTo>
                  <a:pt x="7470" y="15836"/>
                </a:lnTo>
                <a:lnTo>
                  <a:pt x="8904" y="14282"/>
                </a:lnTo>
                <a:lnTo>
                  <a:pt x="10218" y="12669"/>
                </a:lnTo>
                <a:close/>
                <a:moveTo>
                  <a:pt x="1375" y="19959"/>
                </a:moveTo>
                <a:lnTo>
                  <a:pt x="1972" y="20437"/>
                </a:lnTo>
                <a:lnTo>
                  <a:pt x="2689" y="20915"/>
                </a:lnTo>
                <a:lnTo>
                  <a:pt x="4064" y="21692"/>
                </a:lnTo>
                <a:lnTo>
                  <a:pt x="5498" y="22469"/>
                </a:lnTo>
                <a:lnTo>
                  <a:pt x="6215" y="22887"/>
                </a:lnTo>
                <a:lnTo>
                  <a:pt x="6812" y="23365"/>
                </a:lnTo>
                <a:lnTo>
                  <a:pt x="7111" y="23604"/>
                </a:lnTo>
                <a:lnTo>
                  <a:pt x="7290" y="23903"/>
                </a:lnTo>
                <a:lnTo>
                  <a:pt x="7529" y="24202"/>
                </a:lnTo>
                <a:lnTo>
                  <a:pt x="7709" y="24620"/>
                </a:lnTo>
                <a:lnTo>
                  <a:pt x="8007" y="25516"/>
                </a:lnTo>
                <a:lnTo>
                  <a:pt x="8247" y="26473"/>
                </a:lnTo>
                <a:lnTo>
                  <a:pt x="8665" y="28504"/>
                </a:lnTo>
                <a:lnTo>
                  <a:pt x="8844" y="29401"/>
                </a:lnTo>
                <a:lnTo>
                  <a:pt x="9023" y="30177"/>
                </a:lnTo>
                <a:lnTo>
                  <a:pt x="9023" y="30177"/>
                </a:lnTo>
                <a:lnTo>
                  <a:pt x="6633" y="27847"/>
                </a:lnTo>
                <a:lnTo>
                  <a:pt x="5498" y="26652"/>
                </a:lnTo>
                <a:lnTo>
                  <a:pt x="4362" y="25397"/>
                </a:lnTo>
                <a:lnTo>
                  <a:pt x="3466" y="24142"/>
                </a:lnTo>
                <a:lnTo>
                  <a:pt x="2988" y="23485"/>
                </a:lnTo>
                <a:lnTo>
                  <a:pt x="2570" y="22827"/>
                </a:lnTo>
                <a:lnTo>
                  <a:pt x="2211" y="22110"/>
                </a:lnTo>
                <a:lnTo>
                  <a:pt x="1912" y="21453"/>
                </a:lnTo>
                <a:lnTo>
                  <a:pt x="1614" y="20676"/>
                </a:lnTo>
                <a:lnTo>
                  <a:pt x="1375" y="19959"/>
                </a:lnTo>
                <a:close/>
                <a:moveTo>
                  <a:pt x="11832" y="23485"/>
                </a:moveTo>
                <a:lnTo>
                  <a:pt x="11712" y="25636"/>
                </a:lnTo>
                <a:lnTo>
                  <a:pt x="11473" y="27727"/>
                </a:lnTo>
                <a:lnTo>
                  <a:pt x="11055" y="29759"/>
                </a:lnTo>
                <a:lnTo>
                  <a:pt x="10577" y="31850"/>
                </a:lnTo>
                <a:lnTo>
                  <a:pt x="10278" y="31432"/>
                </a:lnTo>
                <a:lnTo>
                  <a:pt x="9979" y="30835"/>
                </a:lnTo>
                <a:lnTo>
                  <a:pt x="9740" y="30237"/>
                </a:lnTo>
                <a:lnTo>
                  <a:pt x="9501" y="29520"/>
                </a:lnTo>
                <a:lnTo>
                  <a:pt x="9203" y="28086"/>
                </a:lnTo>
                <a:lnTo>
                  <a:pt x="9083" y="27429"/>
                </a:lnTo>
                <a:lnTo>
                  <a:pt x="9023" y="26891"/>
                </a:lnTo>
                <a:lnTo>
                  <a:pt x="9023" y="26293"/>
                </a:lnTo>
                <a:lnTo>
                  <a:pt x="9023" y="26114"/>
                </a:lnTo>
                <a:lnTo>
                  <a:pt x="9083" y="25994"/>
                </a:lnTo>
                <a:lnTo>
                  <a:pt x="9382" y="25755"/>
                </a:lnTo>
                <a:lnTo>
                  <a:pt x="9920" y="25337"/>
                </a:lnTo>
                <a:lnTo>
                  <a:pt x="10876" y="24441"/>
                </a:lnTo>
                <a:lnTo>
                  <a:pt x="11832" y="23485"/>
                </a:lnTo>
                <a:close/>
                <a:moveTo>
                  <a:pt x="3526" y="1"/>
                </a:moveTo>
                <a:lnTo>
                  <a:pt x="3586" y="61"/>
                </a:lnTo>
                <a:lnTo>
                  <a:pt x="3586" y="120"/>
                </a:lnTo>
                <a:lnTo>
                  <a:pt x="3586" y="479"/>
                </a:lnTo>
                <a:lnTo>
                  <a:pt x="3466" y="897"/>
                </a:lnTo>
                <a:lnTo>
                  <a:pt x="3287" y="1375"/>
                </a:lnTo>
                <a:lnTo>
                  <a:pt x="2809" y="2391"/>
                </a:lnTo>
                <a:lnTo>
                  <a:pt x="2570" y="2989"/>
                </a:lnTo>
                <a:lnTo>
                  <a:pt x="1853" y="4841"/>
                </a:lnTo>
                <a:lnTo>
                  <a:pt x="1315" y="6813"/>
                </a:lnTo>
                <a:lnTo>
                  <a:pt x="956" y="8247"/>
                </a:lnTo>
                <a:lnTo>
                  <a:pt x="658" y="9681"/>
                </a:lnTo>
                <a:lnTo>
                  <a:pt x="419" y="11115"/>
                </a:lnTo>
                <a:lnTo>
                  <a:pt x="239" y="12609"/>
                </a:lnTo>
                <a:lnTo>
                  <a:pt x="60" y="14521"/>
                </a:lnTo>
                <a:lnTo>
                  <a:pt x="0" y="15478"/>
                </a:lnTo>
                <a:lnTo>
                  <a:pt x="60" y="16434"/>
                </a:lnTo>
                <a:lnTo>
                  <a:pt x="120" y="17330"/>
                </a:lnTo>
                <a:lnTo>
                  <a:pt x="180" y="18226"/>
                </a:lnTo>
                <a:lnTo>
                  <a:pt x="359" y="19063"/>
                </a:lnTo>
                <a:lnTo>
                  <a:pt x="538" y="19899"/>
                </a:lnTo>
                <a:lnTo>
                  <a:pt x="777" y="20736"/>
                </a:lnTo>
                <a:lnTo>
                  <a:pt x="1076" y="21573"/>
                </a:lnTo>
                <a:lnTo>
                  <a:pt x="1375" y="22409"/>
                </a:lnTo>
                <a:lnTo>
                  <a:pt x="1793" y="23246"/>
                </a:lnTo>
                <a:lnTo>
                  <a:pt x="2211" y="24023"/>
                </a:lnTo>
                <a:lnTo>
                  <a:pt x="2689" y="24799"/>
                </a:lnTo>
                <a:lnTo>
                  <a:pt x="3227" y="25636"/>
                </a:lnTo>
                <a:lnTo>
                  <a:pt x="3825" y="26413"/>
                </a:lnTo>
                <a:lnTo>
                  <a:pt x="5020" y="27847"/>
                </a:lnTo>
                <a:lnTo>
                  <a:pt x="6215" y="29221"/>
                </a:lnTo>
                <a:lnTo>
                  <a:pt x="7529" y="30596"/>
                </a:lnTo>
                <a:lnTo>
                  <a:pt x="8187" y="31193"/>
                </a:lnTo>
                <a:lnTo>
                  <a:pt x="8904" y="31850"/>
                </a:lnTo>
                <a:lnTo>
                  <a:pt x="9083" y="32030"/>
                </a:lnTo>
                <a:lnTo>
                  <a:pt x="9382" y="32329"/>
                </a:lnTo>
                <a:lnTo>
                  <a:pt x="9621" y="32627"/>
                </a:lnTo>
                <a:lnTo>
                  <a:pt x="9800" y="32807"/>
                </a:lnTo>
                <a:lnTo>
                  <a:pt x="10099" y="32926"/>
                </a:lnTo>
                <a:lnTo>
                  <a:pt x="10159" y="32926"/>
                </a:lnTo>
                <a:lnTo>
                  <a:pt x="10278" y="32807"/>
                </a:lnTo>
                <a:lnTo>
                  <a:pt x="10577" y="32687"/>
                </a:lnTo>
                <a:lnTo>
                  <a:pt x="10876" y="32627"/>
                </a:lnTo>
                <a:lnTo>
                  <a:pt x="11115" y="32508"/>
                </a:lnTo>
                <a:lnTo>
                  <a:pt x="11294" y="32329"/>
                </a:lnTo>
                <a:lnTo>
                  <a:pt x="11414" y="32149"/>
                </a:lnTo>
                <a:lnTo>
                  <a:pt x="11593" y="31671"/>
                </a:lnTo>
                <a:lnTo>
                  <a:pt x="11772" y="30954"/>
                </a:lnTo>
                <a:lnTo>
                  <a:pt x="12190" y="28982"/>
                </a:lnTo>
                <a:lnTo>
                  <a:pt x="12549" y="26951"/>
                </a:lnTo>
                <a:lnTo>
                  <a:pt x="12728" y="24919"/>
                </a:lnTo>
                <a:lnTo>
                  <a:pt x="12848" y="22887"/>
                </a:lnTo>
                <a:lnTo>
                  <a:pt x="12788" y="20856"/>
                </a:lnTo>
                <a:lnTo>
                  <a:pt x="12609" y="18824"/>
                </a:lnTo>
                <a:lnTo>
                  <a:pt x="12310" y="16792"/>
                </a:lnTo>
                <a:lnTo>
                  <a:pt x="11892" y="14820"/>
                </a:lnTo>
                <a:lnTo>
                  <a:pt x="11354" y="12669"/>
                </a:lnTo>
                <a:lnTo>
                  <a:pt x="10995" y="11593"/>
                </a:lnTo>
                <a:lnTo>
                  <a:pt x="10637" y="10578"/>
                </a:lnTo>
                <a:lnTo>
                  <a:pt x="10218" y="9562"/>
                </a:lnTo>
                <a:lnTo>
                  <a:pt x="9800" y="8546"/>
                </a:lnTo>
                <a:lnTo>
                  <a:pt x="9322" y="7530"/>
                </a:lnTo>
                <a:lnTo>
                  <a:pt x="8784" y="6514"/>
                </a:lnTo>
                <a:lnTo>
                  <a:pt x="7828" y="4781"/>
                </a:lnTo>
                <a:lnTo>
                  <a:pt x="7231" y="3766"/>
                </a:lnTo>
                <a:lnTo>
                  <a:pt x="6633" y="2809"/>
                </a:lnTo>
                <a:lnTo>
                  <a:pt x="5916" y="1853"/>
                </a:lnTo>
                <a:lnTo>
                  <a:pt x="5139" y="1077"/>
                </a:lnTo>
                <a:lnTo>
                  <a:pt x="4781" y="718"/>
                </a:lnTo>
                <a:lnTo>
                  <a:pt x="4362" y="419"/>
                </a:lnTo>
                <a:lnTo>
                  <a:pt x="3944" y="180"/>
                </a:lnTo>
                <a:lnTo>
                  <a:pt x="3526" y="1"/>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77;p3"/>
          <p:cNvSpPr/>
          <p:nvPr/>
        </p:nvSpPr>
        <p:spPr>
          <a:xfrm>
            <a:off x="7557479" y="527116"/>
            <a:ext cx="1508883" cy="1367289"/>
          </a:xfrm>
          <a:custGeom>
            <a:avLst/>
            <a:gdLst/>
            <a:ahLst/>
            <a:cxnLst/>
            <a:rect l="l" t="t" r="r" b="b"/>
            <a:pathLst>
              <a:path w="35017" h="31731" extrusionOk="0">
                <a:moveTo>
                  <a:pt x="16911" y="1"/>
                </a:moveTo>
                <a:lnTo>
                  <a:pt x="15596" y="61"/>
                </a:lnTo>
                <a:lnTo>
                  <a:pt x="14282" y="240"/>
                </a:lnTo>
                <a:lnTo>
                  <a:pt x="13027" y="479"/>
                </a:lnTo>
                <a:lnTo>
                  <a:pt x="11772" y="837"/>
                </a:lnTo>
                <a:lnTo>
                  <a:pt x="10517" y="1256"/>
                </a:lnTo>
                <a:lnTo>
                  <a:pt x="9442" y="1734"/>
                </a:lnTo>
                <a:lnTo>
                  <a:pt x="8366" y="2331"/>
                </a:lnTo>
                <a:lnTo>
                  <a:pt x="7350" y="2989"/>
                </a:lnTo>
                <a:lnTo>
                  <a:pt x="6454" y="3706"/>
                </a:lnTo>
                <a:lnTo>
                  <a:pt x="5558" y="4542"/>
                </a:lnTo>
                <a:lnTo>
                  <a:pt x="4721" y="5379"/>
                </a:lnTo>
                <a:lnTo>
                  <a:pt x="3944" y="6275"/>
                </a:lnTo>
                <a:lnTo>
                  <a:pt x="3227" y="7231"/>
                </a:lnTo>
                <a:lnTo>
                  <a:pt x="2570" y="8247"/>
                </a:lnTo>
                <a:lnTo>
                  <a:pt x="2032" y="9323"/>
                </a:lnTo>
                <a:lnTo>
                  <a:pt x="1494" y="10398"/>
                </a:lnTo>
                <a:lnTo>
                  <a:pt x="1076" y="11534"/>
                </a:lnTo>
                <a:lnTo>
                  <a:pt x="717" y="12669"/>
                </a:lnTo>
                <a:lnTo>
                  <a:pt x="419" y="13804"/>
                </a:lnTo>
                <a:lnTo>
                  <a:pt x="180" y="14999"/>
                </a:lnTo>
                <a:lnTo>
                  <a:pt x="60" y="16194"/>
                </a:lnTo>
                <a:lnTo>
                  <a:pt x="0" y="17569"/>
                </a:lnTo>
                <a:lnTo>
                  <a:pt x="60" y="18824"/>
                </a:lnTo>
                <a:lnTo>
                  <a:pt x="180" y="20079"/>
                </a:lnTo>
                <a:lnTo>
                  <a:pt x="478" y="21274"/>
                </a:lnTo>
                <a:lnTo>
                  <a:pt x="837" y="22349"/>
                </a:lnTo>
                <a:lnTo>
                  <a:pt x="1315" y="23425"/>
                </a:lnTo>
                <a:lnTo>
                  <a:pt x="1853" y="24441"/>
                </a:lnTo>
                <a:lnTo>
                  <a:pt x="2510" y="25457"/>
                </a:lnTo>
                <a:lnTo>
                  <a:pt x="3287" y="26353"/>
                </a:lnTo>
                <a:lnTo>
                  <a:pt x="4064" y="27189"/>
                </a:lnTo>
                <a:lnTo>
                  <a:pt x="4960" y="27966"/>
                </a:lnTo>
                <a:lnTo>
                  <a:pt x="5976" y="28683"/>
                </a:lnTo>
                <a:lnTo>
                  <a:pt x="6992" y="29281"/>
                </a:lnTo>
                <a:lnTo>
                  <a:pt x="8127" y="29878"/>
                </a:lnTo>
                <a:lnTo>
                  <a:pt x="9322" y="30356"/>
                </a:lnTo>
                <a:lnTo>
                  <a:pt x="10517" y="30834"/>
                </a:lnTo>
                <a:lnTo>
                  <a:pt x="11892" y="31193"/>
                </a:lnTo>
                <a:lnTo>
                  <a:pt x="13206" y="31492"/>
                </a:lnTo>
                <a:lnTo>
                  <a:pt x="14581" y="31671"/>
                </a:lnTo>
                <a:lnTo>
                  <a:pt x="16015" y="31731"/>
                </a:lnTo>
                <a:lnTo>
                  <a:pt x="17389" y="31671"/>
                </a:lnTo>
                <a:lnTo>
                  <a:pt x="18763" y="31552"/>
                </a:lnTo>
                <a:lnTo>
                  <a:pt x="20138" y="31313"/>
                </a:lnTo>
                <a:lnTo>
                  <a:pt x="21452" y="30954"/>
                </a:lnTo>
                <a:lnTo>
                  <a:pt x="22110" y="30715"/>
                </a:lnTo>
                <a:lnTo>
                  <a:pt x="22767" y="30476"/>
                </a:lnTo>
                <a:lnTo>
                  <a:pt x="24022" y="29878"/>
                </a:lnTo>
                <a:lnTo>
                  <a:pt x="25217" y="29161"/>
                </a:lnTo>
                <a:lnTo>
                  <a:pt x="26293" y="28385"/>
                </a:lnTo>
                <a:lnTo>
                  <a:pt x="27428" y="27548"/>
                </a:lnTo>
                <a:lnTo>
                  <a:pt x="28444" y="26652"/>
                </a:lnTo>
                <a:lnTo>
                  <a:pt x="30476" y="24739"/>
                </a:lnTo>
                <a:lnTo>
                  <a:pt x="31013" y="24261"/>
                </a:lnTo>
                <a:lnTo>
                  <a:pt x="31551" y="23664"/>
                </a:lnTo>
                <a:lnTo>
                  <a:pt x="32029" y="23126"/>
                </a:lnTo>
                <a:lnTo>
                  <a:pt x="32447" y="22529"/>
                </a:lnTo>
                <a:lnTo>
                  <a:pt x="32866" y="21931"/>
                </a:lnTo>
                <a:lnTo>
                  <a:pt x="33224" y="21333"/>
                </a:lnTo>
                <a:lnTo>
                  <a:pt x="33523" y="20676"/>
                </a:lnTo>
                <a:lnTo>
                  <a:pt x="33822" y="20019"/>
                </a:lnTo>
                <a:lnTo>
                  <a:pt x="34360" y="18704"/>
                </a:lnTo>
                <a:lnTo>
                  <a:pt x="34718" y="17390"/>
                </a:lnTo>
                <a:lnTo>
                  <a:pt x="34957" y="16015"/>
                </a:lnTo>
                <a:lnTo>
                  <a:pt x="35017" y="14641"/>
                </a:lnTo>
                <a:lnTo>
                  <a:pt x="35017" y="13924"/>
                </a:lnTo>
                <a:lnTo>
                  <a:pt x="34957" y="13266"/>
                </a:lnTo>
                <a:lnTo>
                  <a:pt x="34838" y="12549"/>
                </a:lnTo>
                <a:lnTo>
                  <a:pt x="34718" y="11892"/>
                </a:lnTo>
                <a:lnTo>
                  <a:pt x="34599" y="11235"/>
                </a:lnTo>
                <a:lnTo>
                  <a:pt x="34360" y="10577"/>
                </a:lnTo>
                <a:lnTo>
                  <a:pt x="34121" y="9920"/>
                </a:lnTo>
                <a:lnTo>
                  <a:pt x="33882" y="9263"/>
                </a:lnTo>
                <a:lnTo>
                  <a:pt x="33583" y="8606"/>
                </a:lnTo>
                <a:lnTo>
                  <a:pt x="33224" y="8008"/>
                </a:lnTo>
                <a:lnTo>
                  <a:pt x="32806" y="7410"/>
                </a:lnTo>
                <a:lnTo>
                  <a:pt x="32388" y="6813"/>
                </a:lnTo>
                <a:lnTo>
                  <a:pt x="31910" y="6275"/>
                </a:lnTo>
                <a:lnTo>
                  <a:pt x="31432" y="5737"/>
                </a:lnTo>
                <a:lnTo>
                  <a:pt x="30894" y="5200"/>
                </a:lnTo>
                <a:lnTo>
                  <a:pt x="30296" y="4721"/>
                </a:lnTo>
                <a:lnTo>
                  <a:pt x="29280" y="3945"/>
                </a:lnTo>
                <a:lnTo>
                  <a:pt x="28205" y="3228"/>
                </a:lnTo>
                <a:lnTo>
                  <a:pt x="27069" y="2570"/>
                </a:lnTo>
                <a:lnTo>
                  <a:pt x="25874" y="1973"/>
                </a:lnTo>
                <a:lnTo>
                  <a:pt x="24679" y="1435"/>
                </a:lnTo>
                <a:lnTo>
                  <a:pt x="23424" y="1017"/>
                </a:lnTo>
                <a:lnTo>
                  <a:pt x="22170" y="658"/>
                </a:lnTo>
                <a:lnTo>
                  <a:pt x="20855" y="359"/>
                </a:lnTo>
                <a:lnTo>
                  <a:pt x="19540" y="180"/>
                </a:lnTo>
                <a:lnTo>
                  <a:pt x="18226" y="61"/>
                </a:lnTo>
                <a:lnTo>
                  <a:pt x="16911" y="1"/>
                </a:lnTo>
                <a:close/>
              </a:path>
            </a:pathLst>
          </a:custGeom>
          <a:solidFill>
            <a:srgbClr val="FFFD4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78;p3"/>
          <p:cNvSpPr/>
          <p:nvPr/>
        </p:nvSpPr>
        <p:spPr>
          <a:xfrm>
            <a:off x="8356259" y="1441362"/>
            <a:ext cx="559563" cy="566692"/>
          </a:xfrm>
          <a:custGeom>
            <a:avLst/>
            <a:gdLst/>
            <a:ahLst/>
            <a:cxnLst/>
            <a:rect l="l" t="t" r="r" b="b"/>
            <a:pathLst>
              <a:path w="23544" h="23844" extrusionOk="0">
                <a:moveTo>
                  <a:pt x="12429" y="1"/>
                </a:moveTo>
                <a:lnTo>
                  <a:pt x="11234" y="120"/>
                </a:lnTo>
                <a:lnTo>
                  <a:pt x="10099" y="359"/>
                </a:lnTo>
                <a:lnTo>
                  <a:pt x="9023" y="718"/>
                </a:lnTo>
                <a:lnTo>
                  <a:pt x="7948" y="1136"/>
                </a:lnTo>
                <a:lnTo>
                  <a:pt x="6872" y="1614"/>
                </a:lnTo>
                <a:lnTo>
                  <a:pt x="5856" y="2212"/>
                </a:lnTo>
                <a:lnTo>
                  <a:pt x="4960" y="2869"/>
                </a:lnTo>
                <a:lnTo>
                  <a:pt x="4064" y="3586"/>
                </a:lnTo>
                <a:lnTo>
                  <a:pt x="3227" y="4363"/>
                </a:lnTo>
                <a:lnTo>
                  <a:pt x="2510" y="5259"/>
                </a:lnTo>
                <a:lnTo>
                  <a:pt x="1853" y="6156"/>
                </a:lnTo>
                <a:lnTo>
                  <a:pt x="1255" y="7112"/>
                </a:lnTo>
                <a:lnTo>
                  <a:pt x="777" y="8128"/>
                </a:lnTo>
                <a:lnTo>
                  <a:pt x="418" y="9203"/>
                </a:lnTo>
                <a:lnTo>
                  <a:pt x="179" y="10279"/>
                </a:lnTo>
                <a:lnTo>
                  <a:pt x="0" y="11414"/>
                </a:lnTo>
                <a:lnTo>
                  <a:pt x="0" y="12609"/>
                </a:lnTo>
                <a:lnTo>
                  <a:pt x="179" y="13804"/>
                </a:lnTo>
                <a:lnTo>
                  <a:pt x="418" y="14999"/>
                </a:lnTo>
                <a:lnTo>
                  <a:pt x="777" y="16075"/>
                </a:lnTo>
                <a:lnTo>
                  <a:pt x="1315" y="17151"/>
                </a:lnTo>
                <a:lnTo>
                  <a:pt x="1912" y="18166"/>
                </a:lnTo>
                <a:lnTo>
                  <a:pt x="2570" y="19063"/>
                </a:lnTo>
                <a:lnTo>
                  <a:pt x="3346" y="19959"/>
                </a:lnTo>
                <a:lnTo>
                  <a:pt x="4243" y="20736"/>
                </a:lnTo>
                <a:lnTo>
                  <a:pt x="5139" y="21453"/>
                </a:lnTo>
                <a:lnTo>
                  <a:pt x="6155" y="22110"/>
                </a:lnTo>
                <a:lnTo>
                  <a:pt x="7171" y="22648"/>
                </a:lnTo>
                <a:lnTo>
                  <a:pt x="8306" y="23066"/>
                </a:lnTo>
                <a:lnTo>
                  <a:pt x="9382" y="23425"/>
                </a:lnTo>
                <a:lnTo>
                  <a:pt x="10517" y="23664"/>
                </a:lnTo>
                <a:lnTo>
                  <a:pt x="11712" y="23783"/>
                </a:lnTo>
                <a:lnTo>
                  <a:pt x="12848" y="23843"/>
                </a:lnTo>
                <a:lnTo>
                  <a:pt x="14043" y="23724"/>
                </a:lnTo>
                <a:lnTo>
                  <a:pt x="15238" y="23485"/>
                </a:lnTo>
                <a:lnTo>
                  <a:pt x="16373" y="23066"/>
                </a:lnTo>
                <a:lnTo>
                  <a:pt x="17449" y="22588"/>
                </a:lnTo>
                <a:lnTo>
                  <a:pt x="18465" y="21991"/>
                </a:lnTo>
                <a:lnTo>
                  <a:pt x="19421" y="21274"/>
                </a:lnTo>
                <a:lnTo>
                  <a:pt x="20317" y="20497"/>
                </a:lnTo>
                <a:lnTo>
                  <a:pt x="21094" y="19660"/>
                </a:lnTo>
                <a:lnTo>
                  <a:pt x="21751" y="18704"/>
                </a:lnTo>
                <a:lnTo>
                  <a:pt x="22349" y="17688"/>
                </a:lnTo>
                <a:lnTo>
                  <a:pt x="22827" y="16673"/>
                </a:lnTo>
                <a:lnTo>
                  <a:pt x="23185" y="15537"/>
                </a:lnTo>
                <a:lnTo>
                  <a:pt x="23424" y="14402"/>
                </a:lnTo>
                <a:lnTo>
                  <a:pt x="23544" y="13207"/>
                </a:lnTo>
                <a:lnTo>
                  <a:pt x="23544" y="12071"/>
                </a:lnTo>
                <a:lnTo>
                  <a:pt x="23484" y="11474"/>
                </a:lnTo>
                <a:lnTo>
                  <a:pt x="23364" y="10876"/>
                </a:lnTo>
                <a:lnTo>
                  <a:pt x="23185" y="10279"/>
                </a:lnTo>
                <a:lnTo>
                  <a:pt x="23006" y="9681"/>
                </a:lnTo>
                <a:lnTo>
                  <a:pt x="23006" y="9024"/>
                </a:lnTo>
                <a:lnTo>
                  <a:pt x="22946" y="8426"/>
                </a:lnTo>
                <a:lnTo>
                  <a:pt x="22827" y="7889"/>
                </a:lnTo>
                <a:lnTo>
                  <a:pt x="22707" y="7291"/>
                </a:lnTo>
                <a:lnTo>
                  <a:pt x="22528" y="6753"/>
                </a:lnTo>
                <a:lnTo>
                  <a:pt x="22349" y="6215"/>
                </a:lnTo>
                <a:lnTo>
                  <a:pt x="21811" y="5200"/>
                </a:lnTo>
                <a:lnTo>
                  <a:pt x="21213" y="4243"/>
                </a:lnTo>
                <a:lnTo>
                  <a:pt x="20496" y="3407"/>
                </a:lnTo>
                <a:lnTo>
                  <a:pt x="19719" y="2630"/>
                </a:lnTo>
                <a:lnTo>
                  <a:pt x="18823" y="1973"/>
                </a:lnTo>
                <a:lnTo>
                  <a:pt x="17867" y="1375"/>
                </a:lnTo>
                <a:lnTo>
                  <a:pt x="16851" y="837"/>
                </a:lnTo>
                <a:lnTo>
                  <a:pt x="15776" y="479"/>
                </a:lnTo>
                <a:lnTo>
                  <a:pt x="14700" y="180"/>
                </a:lnTo>
                <a:lnTo>
                  <a:pt x="13565" y="61"/>
                </a:lnTo>
                <a:lnTo>
                  <a:pt x="12429" y="1"/>
                </a:lnTo>
                <a:close/>
              </a:path>
            </a:pathLst>
          </a:custGeom>
          <a:solidFill>
            <a:srgbClr val="FFD03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3"/>
          <p:cNvSpPr/>
          <p:nvPr/>
        </p:nvSpPr>
        <p:spPr>
          <a:xfrm rot="1319022">
            <a:off x="7761060" y="564144"/>
            <a:ext cx="996904" cy="1561289"/>
          </a:xfrm>
          <a:custGeom>
            <a:avLst/>
            <a:gdLst/>
            <a:ahLst/>
            <a:cxnLst/>
            <a:rect l="l" t="t" r="r" b="b"/>
            <a:pathLst>
              <a:path w="27548" h="43144" extrusionOk="0">
                <a:moveTo>
                  <a:pt x="16075" y="657"/>
                </a:moveTo>
                <a:lnTo>
                  <a:pt x="16135" y="896"/>
                </a:lnTo>
                <a:lnTo>
                  <a:pt x="15477" y="777"/>
                </a:lnTo>
                <a:lnTo>
                  <a:pt x="16075" y="657"/>
                </a:lnTo>
                <a:close/>
                <a:moveTo>
                  <a:pt x="8068" y="9322"/>
                </a:moveTo>
                <a:lnTo>
                  <a:pt x="7829" y="9382"/>
                </a:lnTo>
                <a:lnTo>
                  <a:pt x="7649" y="9441"/>
                </a:lnTo>
                <a:lnTo>
                  <a:pt x="7590" y="9621"/>
                </a:lnTo>
                <a:lnTo>
                  <a:pt x="7590" y="9740"/>
                </a:lnTo>
                <a:lnTo>
                  <a:pt x="7590" y="9919"/>
                </a:lnTo>
                <a:lnTo>
                  <a:pt x="7709" y="10039"/>
                </a:lnTo>
                <a:lnTo>
                  <a:pt x="7829" y="10099"/>
                </a:lnTo>
                <a:lnTo>
                  <a:pt x="8008" y="10039"/>
                </a:lnTo>
                <a:lnTo>
                  <a:pt x="8127" y="9979"/>
                </a:lnTo>
                <a:lnTo>
                  <a:pt x="8247" y="9860"/>
                </a:lnTo>
                <a:lnTo>
                  <a:pt x="8366" y="9621"/>
                </a:lnTo>
                <a:lnTo>
                  <a:pt x="8366" y="9501"/>
                </a:lnTo>
                <a:lnTo>
                  <a:pt x="8366" y="9382"/>
                </a:lnTo>
                <a:lnTo>
                  <a:pt x="8247" y="9322"/>
                </a:lnTo>
                <a:close/>
                <a:moveTo>
                  <a:pt x="6992" y="12369"/>
                </a:moveTo>
                <a:lnTo>
                  <a:pt x="6872" y="12429"/>
                </a:lnTo>
                <a:lnTo>
                  <a:pt x="6693" y="12489"/>
                </a:lnTo>
                <a:lnTo>
                  <a:pt x="6633" y="12608"/>
                </a:lnTo>
                <a:lnTo>
                  <a:pt x="6574" y="12788"/>
                </a:lnTo>
                <a:lnTo>
                  <a:pt x="6574" y="12967"/>
                </a:lnTo>
                <a:lnTo>
                  <a:pt x="6574" y="13086"/>
                </a:lnTo>
                <a:lnTo>
                  <a:pt x="6693" y="13146"/>
                </a:lnTo>
                <a:lnTo>
                  <a:pt x="6872" y="13206"/>
                </a:lnTo>
                <a:lnTo>
                  <a:pt x="6992" y="13146"/>
                </a:lnTo>
                <a:lnTo>
                  <a:pt x="7171" y="13086"/>
                </a:lnTo>
                <a:lnTo>
                  <a:pt x="7231" y="12967"/>
                </a:lnTo>
                <a:lnTo>
                  <a:pt x="7291" y="12788"/>
                </a:lnTo>
                <a:lnTo>
                  <a:pt x="7291" y="12608"/>
                </a:lnTo>
                <a:lnTo>
                  <a:pt x="7291" y="12489"/>
                </a:lnTo>
                <a:lnTo>
                  <a:pt x="7171" y="12429"/>
                </a:lnTo>
                <a:lnTo>
                  <a:pt x="6992" y="12369"/>
                </a:lnTo>
                <a:close/>
                <a:moveTo>
                  <a:pt x="4124" y="12847"/>
                </a:moveTo>
                <a:lnTo>
                  <a:pt x="3944" y="12967"/>
                </a:lnTo>
                <a:lnTo>
                  <a:pt x="3885" y="13086"/>
                </a:lnTo>
                <a:lnTo>
                  <a:pt x="3765" y="13266"/>
                </a:lnTo>
                <a:lnTo>
                  <a:pt x="3705" y="13445"/>
                </a:lnTo>
                <a:lnTo>
                  <a:pt x="3705" y="13624"/>
                </a:lnTo>
                <a:lnTo>
                  <a:pt x="3765" y="13744"/>
                </a:lnTo>
                <a:lnTo>
                  <a:pt x="3885" y="13863"/>
                </a:lnTo>
                <a:lnTo>
                  <a:pt x="4303" y="13863"/>
                </a:lnTo>
                <a:lnTo>
                  <a:pt x="4482" y="13744"/>
                </a:lnTo>
                <a:lnTo>
                  <a:pt x="4602" y="13564"/>
                </a:lnTo>
                <a:lnTo>
                  <a:pt x="4662" y="13385"/>
                </a:lnTo>
                <a:lnTo>
                  <a:pt x="4662" y="13146"/>
                </a:lnTo>
                <a:lnTo>
                  <a:pt x="4542" y="12967"/>
                </a:lnTo>
                <a:lnTo>
                  <a:pt x="4363" y="12847"/>
                </a:lnTo>
                <a:close/>
                <a:moveTo>
                  <a:pt x="8127" y="14819"/>
                </a:moveTo>
                <a:lnTo>
                  <a:pt x="7948" y="14999"/>
                </a:lnTo>
                <a:lnTo>
                  <a:pt x="7948" y="15178"/>
                </a:lnTo>
                <a:lnTo>
                  <a:pt x="7948" y="15596"/>
                </a:lnTo>
                <a:lnTo>
                  <a:pt x="7948" y="15835"/>
                </a:lnTo>
                <a:lnTo>
                  <a:pt x="8008" y="15955"/>
                </a:lnTo>
                <a:lnTo>
                  <a:pt x="8068" y="16074"/>
                </a:lnTo>
                <a:lnTo>
                  <a:pt x="8187" y="16014"/>
                </a:lnTo>
                <a:lnTo>
                  <a:pt x="8366" y="15835"/>
                </a:lnTo>
                <a:lnTo>
                  <a:pt x="8486" y="15596"/>
                </a:lnTo>
                <a:lnTo>
                  <a:pt x="8546" y="15357"/>
                </a:lnTo>
                <a:lnTo>
                  <a:pt x="8486" y="15118"/>
                </a:lnTo>
                <a:lnTo>
                  <a:pt x="8426" y="14939"/>
                </a:lnTo>
                <a:lnTo>
                  <a:pt x="8307" y="14819"/>
                </a:lnTo>
                <a:close/>
                <a:moveTo>
                  <a:pt x="5259" y="15417"/>
                </a:moveTo>
                <a:lnTo>
                  <a:pt x="5020" y="15477"/>
                </a:lnTo>
                <a:lnTo>
                  <a:pt x="4841" y="15656"/>
                </a:lnTo>
                <a:lnTo>
                  <a:pt x="4662" y="15895"/>
                </a:lnTo>
                <a:lnTo>
                  <a:pt x="4602" y="16194"/>
                </a:lnTo>
                <a:lnTo>
                  <a:pt x="4542" y="16433"/>
                </a:lnTo>
                <a:lnTo>
                  <a:pt x="4662" y="16672"/>
                </a:lnTo>
                <a:lnTo>
                  <a:pt x="4841" y="16791"/>
                </a:lnTo>
                <a:lnTo>
                  <a:pt x="4901" y="16851"/>
                </a:lnTo>
                <a:lnTo>
                  <a:pt x="5020" y="16851"/>
                </a:lnTo>
                <a:lnTo>
                  <a:pt x="5259" y="16731"/>
                </a:lnTo>
                <a:lnTo>
                  <a:pt x="5438" y="16552"/>
                </a:lnTo>
                <a:lnTo>
                  <a:pt x="5618" y="16313"/>
                </a:lnTo>
                <a:lnTo>
                  <a:pt x="5737" y="16074"/>
                </a:lnTo>
                <a:lnTo>
                  <a:pt x="5737" y="15775"/>
                </a:lnTo>
                <a:lnTo>
                  <a:pt x="5677" y="15596"/>
                </a:lnTo>
                <a:lnTo>
                  <a:pt x="5558" y="15477"/>
                </a:lnTo>
                <a:lnTo>
                  <a:pt x="5498" y="15417"/>
                </a:lnTo>
                <a:close/>
                <a:moveTo>
                  <a:pt x="7171" y="18166"/>
                </a:moveTo>
                <a:lnTo>
                  <a:pt x="6992" y="18225"/>
                </a:lnTo>
                <a:lnTo>
                  <a:pt x="6872" y="18345"/>
                </a:lnTo>
                <a:lnTo>
                  <a:pt x="6813" y="18524"/>
                </a:lnTo>
                <a:lnTo>
                  <a:pt x="6813" y="18703"/>
                </a:lnTo>
                <a:lnTo>
                  <a:pt x="6813" y="18883"/>
                </a:lnTo>
                <a:lnTo>
                  <a:pt x="6872" y="19002"/>
                </a:lnTo>
                <a:lnTo>
                  <a:pt x="6992" y="19122"/>
                </a:lnTo>
                <a:lnTo>
                  <a:pt x="7171" y="19122"/>
                </a:lnTo>
                <a:lnTo>
                  <a:pt x="7351" y="19062"/>
                </a:lnTo>
                <a:lnTo>
                  <a:pt x="7470" y="18942"/>
                </a:lnTo>
                <a:lnTo>
                  <a:pt x="7530" y="18763"/>
                </a:lnTo>
                <a:lnTo>
                  <a:pt x="7530" y="18584"/>
                </a:lnTo>
                <a:lnTo>
                  <a:pt x="7530" y="18405"/>
                </a:lnTo>
                <a:lnTo>
                  <a:pt x="7470" y="18285"/>
                </a:lnTo>
                <a:lnTo>
                  <a:pt x="7351" y="18166"/>
                </a:lnTo>
                <a:close/>
                <a:moveTo>
                  <a:pt x="4064" y="18763"/>
                </a:moveTo>
                <a:lnTo>
                  <a:pt x="3885" y="18883"/>
                </a:lnTo>
                <a:lnTo>
                  <a:pt x="3705" y="19002"/>
                </a:lnTo>
                <a:lnTo>
                  <a:pt x="3586" y="19181"/>
                </a:lnTo>
                <a:lnTo>
                  <a:pt x="3586" y="19420"/>
                </a:lnTo>
                <a:lnTo>
                  <a:pt x="3705" y="19659"/>
                </a:lnTo>
                <a:lnTo>
                  <a:pt x="3825" y="19779"/>
                </a:lnTo>
                <a:lnTo>
                  <a:pt x="4004" y="19839"/>
                </a:lnTo>
                <a:lnTo>
                  <a:pt x="4183" y="19839"/>
                </a:lnTo>
                <a:lnTo>
                  <a:pt x="4303" y="19719"/>
                </a:lnTo>
                <a:lnTo>
                  <a:pt x="4423" y="19600"/>
                </a:lnTo>
                <a:lnTo>
                  <a:pt x="4542" y="19420"/>
                </a:lnTo>
                <a:lnTo>
                  <a:pt x="4542" y="19241"/>
                </a:lnTo>
                <a:lnTo>
                  <a:pt x="4542" y="19062"/>
                </a:lnTo>
                <a:lnTo>
                  <a:pt x="4423" y="18823"/>
                </a:lnTo>
                <a:lnTo>
                  <a:pt x="4243" y="18763"/>
                </a:lnTo>
                <a:close/>
                <a:moveTo>
                  <a:pt x="7590" y="20855"/>
                </a:moveTo>
                <a:lnTo>
                  <a:pt x="7351" y="20914"/>
                </a:lnTo>
                <a:lnTo>
                  <a:pt x="7052" y="21094"/>
                </a:lnTo>
                <a:lnTo>
                  <a:pt x="6813" y="21333"/>
                </a:lnTo>
                <a:lnTo>
                  <a:pt x="6693" y="21572"/>
                </a:lnTo>
                <a:lnTo>
                  <a:pt x="6693" y="21751"/>
                </a:lnTo>
                <a:lnTo>
                  <a:pt x="6753" y="21930"/>
                </a:lnTo>
                <a:lnTo>
                  <a:pt x="6932" y="22050"/>
                </a:lnTo>
                <a:lnTo>
                  <a:pt x="7171" y="22109"/>
                </a:lnTo>
                <a:lnTo>
                  <a:pt x="7410" y="22050"/>
                </a:lnTo>
                <a:lnTo>
                  <a:pt x="7649" y="21930"/>
                </a:lnTo>
                <a:lnTo>
                  <a:pt x="7888" y="21691"/>
                </a:lnTo>
                <a:lnTo>
                  <a:pt x="8068" y="21333"/>
                </a:lnTo>
                <a:lnTo>
                  <a:pt x="8068" y="21094"/>
                </a:lnTo>
                <a:lnTo>
                  <a:pt x="8008" y="20914"/>
                </a:lnTo>
                <a:lnTo>
                  <a:pt x="7829" y="20855"/>
                </a:lnTo>
                <a:close/>
                <a:moveTo>
                  <a:pt x="3466" y="22169"/>
                </a:moveTo>
                <a:lnTo>
                  <a:pt x="3347" y="22229"/>
                </a:lnTo>
                <a:lnTo>
                  <a:pt x="3287" y="22348"/>
                </a:lnTo>
                <a:lnTo>
                  <a:pt x="3227" y="22528"/>
                </a:lnTo>
                <a:lnTo>
                  <a:pt x="3227" y="22707"/>
                </a:lnTo>
                <a:lnTo>
                  <a:pt x="3287" y="22826"/>
                </a:lnTo>
                <a:lnTo>
                  <a:pt x="3407" y="22946"/>
                </a:lnTo>
                <a:lnTo>
                  <a:pt x="3586" y="23006"/>
                </a:lnTo>
                <a:lnTo>
                  <a:pt x="3825" y="23006"/>
                </a:lnTo>
                <a:lnTo>
                  <a:pt x="3944" y="22886"/>
                </a:lnTo>
                <a:lnTo>
                  <a:pt x="4064" y="22767"/>
                </a:lnTo>
                <a:lnTo>
                  <a:pt x="4064" y="22647"/>
                </a:lnTo>
                <a:lnTo>
                  <a:pt x="4064" y="22528"/>
                </a:lnTo>
                <a:lnTo>
                  <a:pt x="4004" y="22348"/>
                </a:lnTo>
                <a:lnTo>
                  <a:pt x="3825" y="22229"/>
                </a:lnTo>
                <a:lnTo>
                  <a:pt x="3646" y="22169"/>
                </a:lnTo>
                <a:close/>
                <a:moveTo>
                  <a:pt x="5080" y="23424"/>
                </a:moveTo>
                <a:lnTo>
                  <a:pt x="4960" y="23484"/>
                </a:lnTo>
                <a:lnTo>
                  <a:pt x="4721" y="23723"/>
                </a:lnTo>
                <a:lnTo>
                  <a:pt x="4662" y="23902"/>
                </a:lnTo>
                <a:lnTo>
                  <a:pt x="4602" y="24022"/>
                </a:lnTo>
                <a:lnTo>
                  <a:pt x="4721" y="24141"/>
                </a:lnTo>
                <a:lnTo>
                  <a:pt x="5199" y="24141"/>
                </a:lnTo>
                <a:lnTo>
                  <a:pt x="5319" y="24081"/>
                </a:lnTo>
                <a:lnTo>
                  <a:pt x="5379" y="23962"/>
                </a:lnTo>
                <a:lnTo>
                  <a:pt x="5319" y="23842"/>
                </a:lnTo>
                <a:lnTo>
                  <a:pt x="5199" y="23544"/>
                </a:lnTo>
                <a:lnTo>
                  <a:pt x="5080" y="23424"/>
                </a:lnTo>
                <a:close/>
                <a:moveTo>
                  <a:pt x="9800" y="23424"/>
                </a:moveTo>
                <a:lnTo>
                  <a:pt x="9621" y="23484"/>
                </a:lnTo>
                <a:lnTo>
                  <a:pt x="9561" y="23544"/>
                </a:lnTo>
                <a:lnTo>
                  <a:pt x="9502" y="23723"/>
                </a:lnTo>
                <a:lnTo>
                  <a:pt x="9502" y="23902"/>
                </a:lnTo>
                <a:lnTo>
                  <a:pt x="9561" y="24081"/>
                </a:lnTo>
                <a:lnTo>
                  <a:pt x="9621" y="24201"/>
                </a:lnTo>
                <a:lnTo>
                  <a:pt x="9741" y="24261"/>
                </a:lnTo>
                <a:lnTo>
                  <a:pt x="10099" y="24261"/>
                </a:lnTo>
                <a:lnTo>
                  <a:pt x="10219" y="24201"/>
                </a:lnTo>
                <a:lnTo>
                  <a:pt x="10279" y="24022"/>
                </a:lnTo>
                <a:lnTo>
                  <a:pt x="10279" y="23842"/>
                </a:lnTo>
                <a:lnTo>
                  <a:pt x="10219" y="23723"/>
                </a:lnTo>
                <a:lnTo>
                  <a:pt x="10099" y="23544"/>
                </a:lnTo>
                <a:lnTo>
                  <a:pt x="9980" y="23424"/>
                </a:lnTo>
                <a:close/>
                <a:moveTo>
                  <a:pt x="3227" y="24978"/>
                </a:moveTo>
                <a:lnTo>
                  <a:pt x="3108" y="25097"/>
                </a:lnTo>
                <a:lnTo>
                  <a:pt x="2988" y="25276"/>
                </a:lnTo>
                <a:lnTo>
                  <a:pt x="2929" y="25456"/>
                </a:lnTo>
                <a:lnTo>
                  <a:pt x="2869" y="25635"/>
                </a:lnTo>
                <a:lnTo>
                  <a:pt x="2929" y="25814"/>
                </a:lnTo>
                <a:lnTo>
                  <a:pt x="3048" y="25934"/>
                </a:lnTo>
                <a:lnTo>
                  <a:pt x="3466" y="25934"/>
                </a:lnTo>
                <a:lnTo>
                  <a:pt x="3586" y="25814"/>
                </a:lnTo>
                <a:lnTo>
                  <a:pt x="3705" y="25635"/>
                </a:lnTo>
                <a:lnTo>
                  <a:pt x="3765" y="25456"/>
                </a:lnTo>
                <a:lnTo>
                  <a:pt x="3825" y="25276"/>
                </a:lnTo>
                <a:lnTo>
                  <a:pt x="3765" y="25097"/>
                </a:lnTo>
                <a:lnTo>
                  <a:pt x="3646" y="24978"/>
                </a:lnTo>
                <a:close/>
                <a:moveTo>
                  <a:pt x="6932" y="24858"/>
                </a:moveTo>
                <a:lnTo>
                  <a:pt x="6813" y="24918"/>
                </a:lnTo>
                <a:lnTo>
                  <a:pt x="6753" y="24978"/>
                </a:lnTo>
                <a:lnTo>
                  <a:pt x="6574" y="25276"/>
                </a:lnTo>
                <a:lnTo>
                  <a:pt x="6574" y="25456"/>
                </a:lnTo>
                <a:lnTo>
                  <a:pt x="6633" y="25635"/>
                </a:lnTo>
                <a:lnTo>
                  <a:pt x="6753" y="25874"/>
                </a:lnTo>
                <a:lnTo>
                  <a:pt x="6872" y="26053"/>
                </a:lnTo>
                <a:lnTo>
                  <a:pt x="6992" y="26173"/>
                </a:lnTo>
                <a:lnTo>
                  <a:pt x="7171" y="26233"/>
                </a:lnTo>
                <a:lnTo>
                  <a:pt x="7291" y="26233"/>
                </a:lnTo>
                <a:lnTo>
                  <a:pt x="7410" y="26053"/>
                </a:lnTo>
                <a:lnTo>
                  <a:pt x="7530" y="25814"/>
                </a:lnTo>
                <a:lnTo>
                  <a:pt x="7530" y="25515"/>
                </a:lnTo>
                <a:lnTo>
                  <a:pt x="7410" y="25276"/>
                </a:lnTo>
                <a:lnTo>
                  <a:pt x="7291" y="25037"/>
                </a:lnTo>
                <a:lnTo>
                  <a:pt x="7111" y="24918"/>
                </a:lnTo>
                <a:lnTo>
                  <a:pt x="6932" y="24858"/>
                </a:lnTo>
                <a:close/>
                <a:moveTo>
                  <a:pt x="10099" y="27368"/>
                </a:moveTo>
                <a:lnTo>
                  <a:pt x="9980" y="27428"/>
                </a:lnTo>
                <a:lnTo>
                  <a:pt x="9800" y="27667"/>
                </a:lnTo>
                <a:lnTo>
                  <a:pt x="9681" y="27906"/>
                </a:lnTo>
                <a:lnTo>
                  <a:pt x="9681" y="28145"/>
                </a:lnTo>
                <a:lnTo>
                  <a:pt x="9741" y="28204"/>
                </a:lnTo>
                <a:lnTo>
                  <a:pt x="9800" y="28264"/>
                </a:lnTo>
                <a:lnTo>
                  <a:pt x="9920" y="28324"/>
                </a:lnTo>
                <a:lnTo>
                  <a:pt x="10040" y="28264"/>
                </a:lnTo>
                <a:lnTo>
                  <a:pt x="10398" y="28204"/>
                </a:lnTo>
                <a:lnTo>
                  <a:pt x="10458" y="28145"/>
                </a:lnTo>
                <a:lnTo>
                  <a:pt x="10458" y="27906"/>
                </a:lnTo>
                <a:lnTo>
                  <a:pt x="10398" y="27667"/>
                </a:lnTo>
                <a:lnTo>
                  <a:pt x="10338" y="27487"/>
                </a:lnTo>
                <a:lnTo>
                  <a:pt x="10279" y="27368"/>
                </a:lnTo>
                <a:close/>
                <a:moveTo>
                  <a:pt x="7769" y="28563"/>
                </a:moveTo>
                <a:lnTo>
                  <a:pt x="7530" y="28623"/>
                </a:lnTo>
                <a:lnTo>
                  <a:pt x="7410" y="28683"/>
                </a:lnTo>
                <a:lnTo>
                  <a:pt x="7291" y="28862"/>
                </a:lnTo>
                <a:lnTo>
                  <a:pt x="7231" y="29041"/>
                </a:lnTo>
                <a:lnTo>
                  <a:pt x="7231" y="29220"/>
                </a:lnTo>
                <a:lnTo>
                  <a:pt x="7231" y="29400"/>
                </a:lnTo>
                <a:lnTo>
                  <a:pt x="7351" y="29459"/>
                </a:lnTo>
                <a:lnTo>
                  <a:pt x="7530" y="29519"/>
                </a:lnTo>
                <a:lnTo>
                  <a:pt x="7769" y="29459"/>
                </a:lnTo>
                <a:lnTo>
                  <a:pt x="7888" y="29400"/>
                </a:lnTo>
                <a:lnTo>
                  <a:pt x="8008" y="29220"/>
                </a:lnTo>
                <a:lnTo>
                  <a:pt x="8068" y="29041"/>
                </a:lnTo>
                <a:lnTo>
                  <a:pt x="8068" y="28862"/>
                </a:lnTo>
                <a:lnTo>
                  <a:pt x="8068" y="28683"/>
                </a:lnTo>
                <a:lnTo>
                  <a:pt x="7948" y="28623"/>
                </a:lnTo>
                <a:lnTo>
                  <a:pt x="7769" y="28563"/>
                </a:lnTo>
                <a:close/>
                <a:moveTo>
                  <a:pt x="4901" y="28563"/>
                </a:moveTo>
                <a:lnTo>
                  <a:pt x="4781" y="28683"/>
                </a:lnTo>
                <a:lnTo>
                  <a:pt x="4602" y="28802"/>
                </a:lnTo>
                <a:lnTo>
                  <a:pt x="4542" y="29041"/>
                </a:lnTo>
                <a:lnTo>
                  <a:pt x="4542" y="29280"/>
                </a:lnTo>
                <a:lnTo>
                  <a:pt x="4602" y="29519"/>
                </a:lnTo>
                <a:lnTo>
                  <a:pt x="4781" y="29639"/>
                </a:lnTo>
                <a:lnTo>
                  <a:pt x="4960" y="29698"/>
                </a:lnTo>
                <a:lnTo>
                  <a:pt x="5199" y="29698"/>
                </a:lnTo>
                <a:lnTo>
                  <a:pt x="5379" y="29579"/>
                </a:lnTo>
                <a:lnTo>
                  <a:pt x="5498" y="29400"/>
                </a:lnTo>
                <a:lnTo>
                  <a:pt x="5558" y="29161"/>
                </a:lnTo>
                <a:lnTo>
                  <a:pt x="5498" y="28922"/>
                </a:lnTo>
                <a:lnTo>
                  <a:pt x="5379" y="28802"/>
                </a:lnTo>
                <a:lnTo>
                  <a:pt x="5259" y="28683"/>
                </a:lnTo>
                <a:lnTo>
                  <a:pt x="5080" y="28623"/>
                </a:lnTo>
                <a:lnTo>
                  <a:pt x="4901" y="28563"/>
                </a:lnTo>
                <a:close/>
                <a:moveTo>
                  <a:pt x="2271" y="28742"/>
                </a:moveTo>
                <a:lnTo>
                  <a:pt x="2152" y="28802"/>
                </a:lnTo>
                <a:lnTo>
                  <a:pt x="1973" y="28981"/>
                </a:lnTo>
                <a:lnTo>
                  <a:pt x="1853" y="29161"/>
                </a:lnTo>
                <a:lnTo>
                  <a:pt x="1734" y="29340"/>
                </a:lnTo>
                <a:lnTo>
                  <a:pt x="1734" y="29519"/>
                </a:lnTo>
                <a:lnTo>
                  <a:pt x="1793" y="29698"/>
                </a:lnTo>
                <a:lnTo>
                  <a:pt x="1973" y="29758"/>
                </a:lnTo>
                <a:lnTo>
                  <a:pt x="2212" y="29758"/>
                </a:lnTo>
                <a:lnTo>
                  <a:pt x="2391" y="29698"/>
                </a:lnTo>
                <a:lnTo>
                  <a:pt x="2510" y="29579"/>
                </a:lnTo>
                <a:lnTo>
                  <a:pt x="2630" y="29340"/>
                </a:lnTo>
                <a:lnTo>
                  <a:pt x="2630" y="29161"/>
                </a:lnTo>
                <a:lnTo>
                  <a:pt x="2630" y="28981"/>
                </a:lnTo>
                <a:lnTo>
                  <a:pt x="2570" y="28802"/>
                </a:lnTo>
                <a:lnTo>
                  <a:pt x="2510" y="28742"/>
                </a:lnTo>
                <a:close/>
                <a:moveTo>
                  <a:pt x="10338" y="29459"/>
                </a:moveTo>
                <a:lnTo>
                  <a:pt x="10099" y="29519"/>
                </a:lnTo>
                <a:lnTo>
                  <a:pt x="9980" y="29698"/>
                </a:lnTo>
                <a:lnTo>
                  <a:pt x="9860" y="29937"/>
                </a:lnTo>
                <a:lnTo>
                  <a:pt x="9920" y="30117"/>
                </a:lnTo>
                <a:lnTo>
                  <a:pt x="9980" y="30236"/>
                </a:lnTo>
                <a:lnTo>
                  <a:pt x="10099" y="30356"/>
                </a:lnTo>
                <a:lnTo>
                  <a:pt x="10159" y="30535"/>
                </a:lnTo>
                <a:lnTo>
                  <a:pt x="10219" y="30595"/>
                </a:lnTo>
                <a:lnTo>
                  <a:pt x="10338" y="30535"/>
                </a:lnTo>
                <a:lnTo>
                  <a:pt x="10458" y="30475"/>
                </a:lnTo>
                <a:lnTo>
                  <a:pt x="10577" y="30236"/>
                </a:lnTo>
                <a:lnTo>
                  <a:pt x="10697" y="29997"/>
                </a:lnTo>
                <a:lnTo>
                  <a:pt x="10637" y="29639"/>
                </a:lnTo>
                <a:lnTo>
                  <a:pt x="10577" y="29519"/>
                </a:lnTo>
                <a:lnTo>
                  <a:pt x="10518" y="29459"/>
                </a:lnTo>
                <a:close/>
                <a:moveTo>
                  <a:pt x="5080" y="32268"/>
                </a:moveTo>
                <a:lnTo>
                  <a:pt x="5020" y="32387"/>
                </a:lnTo>
                <a:lnTo>
                  <a:pt x="4960" y="32567"/>
                </a:lnTo>
                <a:lnTo>
                  <a:pt x="5020" y="32925"/>
                </a:lnTo>
                <a:lnTo>
                  <a:pt x="5080" y="33045"/>
                </a:lnTo>
                <a:lnTo>
                  <a:pt x="5140" y="33104"/>
                </a:lnTo>
                <a:lnTo>
                  <a:pt x="5259" y="33045"/>
                </a:lnTo>
                <a:lnTo>
                  <a:pt x="5498" y="32865"/>
                </a:lnTo>
                <a:lnTo>
                  <a:pt x="5618" y="32746"/>
                </a:lnTo>
                <a:lnTo>
                  <a:pt x="5677" y="32626"/>
                </a:lnTo>
                <a:lnTo>
                  <a:pt x="5618" y="32507"/>
                </a:lnTo>
                <a:lnTo>
                  <a:pt x="5498" y="32387"/>
                </a:lnTo>
                <a:lnTo>
                  <a:pt x="5259" y="32268"/>
                </a:lnTo>
                <a:close/>
                <a:moveTo>
                  <a:pt x="7888" y="32447"/>
                </a:moveTo>
                <a:lnTo>
                  <a:pt x="7709" y="32507"/>
                </a:lnTo>
                <a:lnTo>
                  <a:pt x="7590" y="32567"/>
                </a:lnTo>
                <a:lnTo>
                  <a:pt x="7530" y="32686"/>
                </a:lnTo>
                <a:lnTo>
                  <a:pt x="7530" y="32865"/>
                </a:lnTo>
                <a:lnTo>
                  <a:pt x="7530" y="32985"/>
                </a:lnTo>
                <a:lnTo>
                  <a:pt x="7649" y="33164"/>
                </a:lnTo>
                <a:lnTo>
                  <a:pt x="7829" y="33224"/>
                </a:lnTo>
                <a:lnTo>
                  <a:pt x="8008" y="33284"/>
                </a:lnTo>
                <a:lnTo>
                  <a:pt x="8187" y="33284"/>
                </a:lnTo>
                <a:lnTo>
                  <a:pt x="8366" y="33164"/>
                </a:lnTo>
                <a:lnTo>
                  <a:pt x="8426" y="33045"/>
                </a:lnTo>
                <a:lnTo>
                  <a:pt x="8426" y="32865"/>
                </a:lnTo>
                <a:lnTo>
                  <a:pt x="8426" y="32746"/>
                </a:lnTo>
                <a:lnTo>
                  <a:pt x="8307" y="32567"/>
                </a:lnTo>
                <a:lnTo>
                  <a:pt x="8127" y="32447"/>
                </a:lnTo>
                <a:close/>
                <a:moveTo>
                  <a:pt x="11235" y="32686"/>
                </a:moveTo>
                <a:lnTo>
                  <a:pt x="11055" y="32746"/>
                </a:lnTo>
                <a:lnTo>
                  <a:pt x="10936" y="32925"/>
                </a:lnTo>
                <a:lnTo>
                  <a:pt x="10816" y="33104"/>
                </a:lnTo>
                <a:lnTo>
                  <a:pt x="10816" y="33343"/>
                </a:lnTo>
                <a:lnTo>
                  <a:pt x="10816" y="33523"/>
                </a:lnTo>
                <a:lnTo>
                  <a:pt x="10876" y="33762"/>
                </a:lnTo>
                <a:lnTo>
                  <a:pt x="10996" y="33881"/>
                </a:lnTo>
                <a:lnTo>
                  <a:pt x="11115" y="33941"/>
                </a:lnTo>
                <a:lnTo>
                  <a:pt x="11354" y="33941"/>
                </a:lnTo>
                <a:lnTo>
                  <a:pt x="11533" y="33821"/>
                </a:lnTo>
                <a:lnTo>
                  <a:pt x="11593" y="33582"/>
                </a:lnTo>
                <a:lnTo>
                  <a:pt x="11653" y="33343"/>
                </a:lnTo>
                <a:lnTo>
                  <a:pt x="11653" y="33104"/>
                </a:lnTo>
                <a:lnTo>
                  <a:pt x="11593" y="32925"/>
                </a:lnTo>
                <a:lnTo>
                  <a:pt x="11474" y="32746"/>
                </a:lnTo>
                <a:lnTo>
                  <a:pt x="11235" y="32686"/>
                </a:lnTo>
                <a:close/>
                <a:moveTo>
                  <a:pt x="8008" y="35076"/>
                </a:moveTo>
                <a:lnTo>
                  <a:pt x="7888" y="35196"/>
                </a:lnTo>
                <a:lnTo>
                  <a:pt x="7769" y="35315"/>
                </a:lnTo>
                <a:lnTo>
                  <a:pt x="7709" y="35495"/>
                </a:lnTo>
                <a:lnTo>
                  <a:pt x="7709" y="35674"/>
                </a:lnTo>
                <a:lnTo>
                  <a:pt x="7769" y="35793"/>
                </a:lnTo>
                <a:lnTo>
                  <a:pt x="7888" y="35913"/>
                </a:lnTo>
                <a:lnTo>
                  <a:pt x="8247" y="35913"/>
                </a:lnTo>
                <a:lnTo>
                  <a:pt x="8366" y="35793"/>
                </a:lnTo>
                <a:lnTo>
                  <a:pt x="8486" y="35674"/>
                </a:lnTo>
                <a:lnTo>
                  <a:pt x="8546" y="35495"/>
                </a:lnTo>
                <a:lnTo>
                  <a:pt x="8546" y="35315"/>
                </a:lnTo>
                <a:lnTo>
                  <a:pt x="8486" y="35196"/>
                </a:lnTo>
                <a:lnTo>
                  <a:pt x="8366" y="35076"/>
                </a:lnTo>
                <a:close/>
                <a:moveTo>
                  <a:pt x="14163" y="36152"/>
                </a:moveTo>
                <a:lnTo>
                  <a:pt x="13924" y="36271"/>
                </a:lnTo>
                <a:lnTo>
                  <a:pt x="13685" y="36391"/>
                </a:lnTo>
                <a:lnTo>
                  <a:pt x="13505" y="36570"/>
                </a:lnTo>
                <a:lnTo>
                  <a:pt x="13147" y="37048"/>
                </a:lnTo>
                <a:lnTo>
                  <a:pt x="12788" y="37646"/>
                </a:lnTo>
                <a:lnTo>
                  <a:pt x="12549" y="38184"/>
                </a:lnTo>
                <a:lnTo>
                  <a:pt x="12430" y="38721"/>
                </a:lnTo>
                <a:lnTo>
                  <a:pt x="12310" y="39080"/>
                </a:lnTo>
                <a:lnTo>
                  <a:pt x="12310" y="39199"/>
                </a:lnTo>
                <a:lnTo>
                  <a:pt x="12370" y="39199"/>
                </a:lnTo>
                <a:lnTo>
                  <a:pt x="12549" y="39080"/>
                </a:lnTo>
                <a:lnTo>
                  <a:pt x="12848" y="38721"/>
                </a:lnTo>
                <a:lnTo>
                  <a:pt x="13565" y="37706"/>
                </a:lnTo>
                <a:lnTo>
                  <a:pt x="14163" y="36630"/>
                </a:lnTo>
                <a:lnTo>
                  <a:pt x="14342" y="36331"/>
                </a:lnTo>
                <a:lnTo>
                  <a:pt x="14402" y="36212"/>
                </a:lnTo>
                <a:lnTo>
                  <a:pt x="14342" y="36152"/>
                </a:lnTo>
                <a:close/>
                <a:moveTo>
                  <a:pt x="10159" y="37168"/>
                </a:moveTo>
                <a:lnTo>
                  <a:pt x="10040" y="37227"/>
                </a:lnTo>
                <a:lnTo>
                  <a:pt x="9980" y="37347"/>
                </a:lnTo>
                <a:lnTo>
                  <a:pt x="9920" y="37765"/>
                </a:lnTo>
                <a:lnTo>
                  <a:pt x="9980" y="38184"/>
                </a:lnTo>
                <a:lnTo>
                  <a:pt x="10040" y="38482"/>
                </a:lnTo>
                <a:lnTo>
                  <a:pt x="10159" y="38841"/>
                </a:lnTo>
                <a:lnTo>
                  <a:pt x="10338" y="39259"/>
                </a:lnTo>
                <a:lnTo>
                  <a:pt x="10458" y="39498"/>
                </a:lnTo>
                <a:lnTo>
                  <a:pt x="10577" y="39677"/>
                </a:lnTo>
                <a:lnTo>
                  <a:pt x="10697" y="39797"/>
                </a:lnTo>
                <a:lnTo>
                  <a:pt x="10876" y="39797"/>
                </a:lnTo>
                <a:lnTo>
                  <a:pt x="11115" y="39737"/>
                </a:lnTo>
                <a:lnTo>
                  <a:pt x="11235" y="39618"/>
                </a:lnTo>
                <a:lnTo>
                  <a:pt x="11235" y="39438"/>
                </a:lnTo>
                <a:lnTo>
                  <a:pt x="11175" y="39259"/>
                </a:lnTo>
                <a:lnTo>
                  <a:pt x="10936" y="38841"/>
                </a:lnTo>
                <a:lnTo>
                  <a:pt x="10757" y="38482"/>
                </a:lnTo>
                <a:lnTo>
                  <a:pt x="10697" y="38124"/>
                </a:lnTo>
                <a:lnTo>
                  <a:pt x="10637" y="37646"/>
                </a:lnTo>
                <a:lnTo>
                  <a:pt x="10577" y="37407"/>
                </a:lnTo>
                <a:lnTo>
                  <a:pt x="10458" y="37227"/>
                </a:lnTo>
                <a:lnTo>
                  <a:pt x="10338" y="37168"/>
                </a:lnTo>
                <a:close/>
                <a:moveTo>
                  <a:pt x="15178" y="1434"/>
                </a:moveTo>
                <a:lnTo>
                  <a:pt x="15477" y="1494"/>
                </a:lnTo>
                <a:lnTo>
                  <a:pt x="15836" y="1613"/>
                </a:lnTo>
                <a:lnTo>
                  <a:pt x="16194" y="1793"/>
                </a:lnTo>
                <a:lnTo>
                  <a:pt x="16433" y="1972"/>
                </a:lnTo>
                <a:lnTo>
                  <a:pt x="16732" y="2151"/>
                </a:lnTo>
                <a:lnTo>
                  <a:pt x="17210" y="2689"/>
                </a:lnTo>
                <a:lnTo>
                  <a:pt x="17628" y="3287"/>
                </a:lnTo>
                <a:lnTo>
                  <a:pt x="18047" y="3944"/>
                </a:lnTo>
                <a:lnTo>
                  <a:pt x="18883" y="5378"/>
                </a:lnTo>
                <a:lnTo>
                  <a:pt x="19242" y="6035"/>
                </a:lnTo>
                <a:lnTo>
                  <a:pt x="19600" y="6633"/>
                </a:lnTo>
                <a:lnTo>
                  <a:pt x="20676" y="8007"/>
                </a:lnTo>
                <a:lnTo>
                  <a:pt x="21811" y="9382"/>
                </a:lnTo>
                <a:lnTo>
                  <a:pt x="22887" y="10696"/>
                </a:lnTo>
                <a:lnTo>
                  <a:pt x="23962" y="12071"/>
                </a:lnTo>
                <a:lnTo>
                  <a:pt x="24441" y="12788"/>
                </a:lnTo>
                <a:lnTo>
                  <a:pt x="24799" y="13445"/>
                </a:lnTo>
                <a:lnTo>
                  <a:pt x="25217" y="14162"/>
                </a:lnTo>
                <a:lnTo>
                  <a:pt x="25516" y="14879"/>
                </a:lnTo>
                <a:lnTo>
                  <a:pt x="25815" y="15596"/>
                </a:lnTo>
                <a:lnTo>
                  <a:pt x="26054" y="16373"/>
                </a:lnTo>
                <a:lnTo>
                  <a:pt x="26233" y="17090"/>
                </a:lnTo>
                <a:lnTo>
                  <a:pt x="26412" y="17867"/>
                </a:lnTo>
                <a:lnTo>
                  <a:pt x="26532" y="18644"/>
                </a:lnTo>
                <a:lnTo>
                  <a:pt x="26592" y="19420"/>
                </a:lnTo>
                <a:lnTo>
                  <a:pt x="26651" y="20197"/>
                </a:lnTo>
                <a:lnTo>
                  <a:pt x="26651" y="20974"/>
                </a:lnTo>
                <a:lnTo>
                  <a:pt x="26592" y="21751"/>
                </a:lnTo>
                <a:lnTo>
                  <a:pt x="26532" y="22587"/>
                </a:lnTo>
                <a:lnTo>
                  <a:pt x="26412" y="23364"/>
                </a:lnTo>
                <a:lnTo>
                  <a:pt x="26233" y="24141"/>
                </a:lnTo>
                <a:lnTo>
                  <a:pt x="25815" y="25695"/>
                </a:lnTo>
                <a:lnTo>
                  <a:pt x="25337" y="27189"/>
                </a:lnTo>
                <a:lnTo>
                  <a:pt x="24799" y="28683"/>
                </a:lnTo>
                <a:lnTo>
                  <a:pt x="24082" y="30117"/>
                </a:lnTo>
                <a:lnTo>
                  <a:pt x="23305" y="31491"/>
                </a:lnTo>
                <a:lnTo>
                  <a:pt x="22469" y="32806"/>
                </a:lnTo>
                <a:lnTo>
                  <a:pt x="21991" y="33463"/>
                </a:lnTo>
                <a:lnTo>
                  <a:pt x="21453" y="34060"/>
                </a:lnTo>
                <a:lnTo>
                  <a:pt x="20915" y="34658"/>
                </a:lnTo>
                <a:lnTo>
                  <a:pt x="20377" y="35196"/>
                </a:lnTo>
                <a:lnTo>
                  <a:pt x="19839" y="35614"/>
                </a:lnTo>
                <a:lnTo>
                  <a:pt x="19302" y="36032"/>
                </a:lnTo>
                <a:lnTo>
                  <a:pt x="18166" y="36809"/>
                </a:lnTo>
                <a:lnTo>
                  <a:pt x="15896" y="38243"/>
                </a:lnTo>
                <a:lnTo>
                  <a:pt x="14700" y="39080"/>
                </a:lnTo>
                <a:lnTo>
                  <a:pt x="14103" y="39558"/>
                </a:lnTo>
                <a:lnTo>
                  <a:pt x="13625" y="40036"/>
                </a:lnTo>
                <a:lnTo>
                  <a:pt x="13326" y="40514"/>
                </a:lnTo>
                <a:lnTo>
                  <a:pt x="13027" y="41052"/>
                </a:lnTo>
                <a:lnTo>
                  <a:pt x="12728" y="41590"/>
                </a:lnTo>
                <a:lnTo>
                  <a:pt x="12549" y="41769"/>
                </a:lnTo>
                <a:lnTo>
                  <a:pt x="12430" y="41948"/>
                </a:lnTo>
                <a:lnTo>
                  <a:pt x="12131" y="42068"/>
                </a:lnTo>
                <a:lnTo>
                  <a:pt x="11832" y="42187"/>
                </a:lnTo>
                <a:lnTo>
                  <a:pt x="11294" y="42187"/>
                </a:lnTo>
                <a:lnTo>
                  <a:pt x="11055" y="42068"/>
                </a:lnTo>
                <a:lnTo>
                  <a:pt x="10816" y="41948"/>
                </a:lnTo>
                <a:lnTo>
                  <a:pt x="10338" y="41590"/>
                </a:lnTo>
                <a:lnTo>
                  <a:pt x="9920" y="41112"/>
                </a:lnTo>
                <a:lnTo>
                  <a:pt x="9561" y="40634"/>
                </a:lnTo>
                <a:lnTo>
                  <a:pt x="9024" y="39677"/>
                </a:lnTo>
                <a:lnTo>
                  <a:pt x="8605" y="39020"/>
                </a:lnTo>
                <a:lnTo>
                  <a:pt x="8127" y="38423"/>
                </a:lnTo>
                <a:lnTo>
                  <a:pt x="7649" y="37945"/>
                </a:lnTo>
                <a:lnTo>
                  <a:pt x="7171" y="37407"/>
                </a:lnTo>
                <a:lnTo>
                  <a:pt x="6036" y="36451"/>
                </a:lnTo>
                <a:lnTo>
                  <a:pt x="4901" y="35495"/>
                </a:lnTo>
                <a:lnTo>
                  <a:pt x="4423" y="35017"/>
                </a:lnTo>
                <a:lnTo>
                  <a:pt x="3885" y="34419"/>
                </a:lnTo>
                <a:lnTo>
                  <a:pt x="3407" y="33821"/>
                </a:lnTo>
                <a:lnTo>
                  <a:pt x="3227" y="33523"/>
                </a:lnTo>
                <a:lnTo>
                  <a:pt x="3108" y="33224"/>
                </a:lnTo>
                <a:lnTo>
                  <a:pt x="2988" y="32806"/>
                </a:lnTo>
                <a:lnTo>
                  <a:pt x="2929" y="32447"/>
                </a:lnTo>
                <a:lnTo>
                  <a:pt x="2929" y="32148"/>
                </a:lnTo>
                <a:lnTo>
                  <a:pt x="2809" y="31790"/>
                </a:lnTo>
                <a:lnTo>
                  <a:pt x="2749" y="31670"/>
                </a:lnTo>
                <a:lnTo>
                  <a:pt x="2690" y="31670"/>
                </a:lnTo>
                <a:lnTo>
                  <a:pt x="2570" y="31730"/>
                </a:lnTo>
                <a:lnTo>
                  <a:pt x="2451" y="31790"/>
                </a:lnTo>
                <a:lnTo>
                  <a:pt x="2391" y="31790"/>
                </a:lnTo>
                <a:lnTo>
                  <a:pt x="2331" y="31730"/>
                </a:lnTo>
                <a:lnTo>
                  <a:pt x="2092" y="31371"/>
                </a:lnTo>
                <a:lnTo>
                  <a:pt x="1973" y="30893"/>
                </a:lnTo>
                <a:lnTo>
                  <a:pt x="1734" y="30057"/>
                </a:lnTo>
                <a:lnTo>
                  <a:pt x="1494" y="29220"/>
                </a:lnTo>
                <a:lnTo>
                  <a:pt x="1255" y="28324"/>
                </a:lnTo>
                <a:lnTo>
                  <a:pt x="1136" y="27487"/>
                </a:lnTo>
                <a:lnTo>
                  <a:pt x="1016" y="26591"/>
                </a:lnTo>
                <a:lnTo>
                  <a:pt x="1255" y="26770"/>
                </a:lnTo>
                <a:lnTo>
                  <a:pt x="1375" y="26890"/>
                </a:lnTo>
                <a:lnTo>
                  <a:pt x="1494" y="26890"/>
                </a:lnTo>
                <a:lnTo>
                  <a:pt x="1614" y="26770"/>
                </a:lnTo>
                <a:lnTo>
                  <a:pt x="1674" y="26651"/>
                </a:lnTo>
                <a:lnTo>
                  <a:pt x="1734" y="26472"/>
                </a:lnTo>
                <a:lnTo>
                  <a:pt x="1734" y="26053"/>
                </a:lnTo>
                <a:lnTo>
                  <a:pt x="1614" y="25695"/>
                </a:lnTo>
                <a:lnTo>
                  <a:pt x="1554" y="25515"/>
                </a:lnTo>
                <a:lnTo>
                  <a:pt x="1494" y="25456"/>
                </a:lnTo>
                <a:lnTo>
                  <a:pt x="1375" y="25456"/>
                </a:lnTo>
                <a:lnTo>
                  <a:pt x="1255" y="25575"/>
                </a:lnTo>
                <a:lnTo>
                  <a:pt x="1136" y="25754"/>
                </a:lnTo>
                <a:lnTo>
                  <a:pt x="957" y="26053"/>
                </a:lnTo>
                <a:lnTo>
                  <a:pt x="897" y="24440"/>
                </a:lnTo>
                <a:lnTo>
                  <a:pt x="957" y="22826"/>
                </a:lnTo>
                <a:lnTo>
                  <a:pt x="1136" y="21273"/>
                </a:lnTo>
                <a:lnTo>
                  <a:pt x="1435" y="19659"/>
                </a:lnTo>
                <a:lnTo>
                  <a:pt x="1435" y="19839"/>
                </a:lnTo>
                <a:lnTo>
                  <a:pt x="1554" y="19958"/>
                </a:lnTo>
                <a:lnTo>
                  <a:pt x="1734" y="20018"/>
                </a:lnTo>
                <a:lnTo>
                  <a:pt x="1913" y="19958"/>
                </a:lnTo>
                <a:lnTo>
                  <a:pt x="2032" y="19898"/>
                </a:lnTo>
                <a:lnTo>
                  <a:pt x="2212" y="19779"/>
                </a:lnTo>
                <a:lnTo>
                  <a:pt x="2331" y="19659"/>
                </a:lnTo>
                <a:lnTo>
                  <a:pt x="2391" y="19480"/>
                </a:lnTo>
                <a:lnTo>
                  <a:pt x="2391" y="19301"/>
                </a:lnTo>
                <a:lnTo>
                  <a:pt x="2331" y="19122"/>
                </a:lnTo>
                <a:lnTo>
                  <a:pt x="2212" y="19002"/>
                </a:lnTo>
                <a:lnTo>
                  <a:pt x="2092" y="18942"/>
                </a:lnTo>
                <a:lnTo>
                  <a:pt x="1913" y="18942"/>
                </a:lnTo>
                <a:lnTo>
                  <a:pt x="1734" y="19002"/>
                </a:lnTo>
                <a:lnTo>
                  <a:pt x="1614" y="19122"/>
                </a:lnTo>
                <a:lnTo>
                  <a:pt x="1494" y="19301"/>
                </a:lnTo>
                <a:lnTo>
                  <a:pt x="1853" y="17747"/>
                </a:lnTo>
                <a:lnTo>
                  <a:pt x="2391" y="16253"/>
                </a:lnTo>
                <a:lnTo>
                  <a:pt x="2929" y="14760"/>
                </a:lnTo>
                <a:lnTo>
                  <a:pt x="3646" y="13325"/>
                </a:lnTo>
                <a:lnTo>
                  <a:pt x="4423" y="11951"/>
                </a:lnTo>
                <a:lnTo>
                  <a:pt x="5259" y="10577"/>
                </a:lnTo>
                <a:lnTo>
                  <a:pt x="6215" y="9322"/>
                </a:lnTo>
                <a:lnTo>
                  <a:pt x="7291" y="8127"/>
                </a:lnTo>
                <a:lnTo>
                  <a:pt x="7829" y="7529"/>
                </a:lnTo>
                <a:lnTo>
                  <a:pt x="8486" y="6932"/>
                </a:lnTo>
                <a:lnTo>
                  <a:pt x="9741" y="5856"/>
                </a:lnTo>
                <a:lnTo>
                  <a:pt x="10996" y="4780"/>
                </a:lnTo>
                <a:lnTo>
                  <a:pt x="11593" y="4183"/>
                </a:lnTo>
                <a:lnTo>
                  <a:pt x="12191" y="3645"/>
                </a:lnTo>
                <a:lnTo>
                  <a:pt x="13087" y="2629"/>
                </a:lnTo>
                <a:lnTo>
                  <a:pt x="13505" y="2151"/>
                </a:lnTo>
                <a:lnTo>
                  <a:pt x="13924" y="1793"/>
                </a:lnTo>
                <a:lnTo>
                  <a:pt x="14402" y="1554"/>
                </a:lnTo>
                <a:lnTo>
                  <a:pt x="14641" y="1434"/>
                </a:lnTo>
                <a:close/>
                <a:moveTo>
                  <a:pt x="15597" y="0"/>
                </a:moveTo>
                <a:lnTo>
                  <a:pt x="15059" y="120"/>
                </a:lnTo>
                <a:lnTo>
                  <a:pt x="14641" y="239"/>
                </a:lnTo>
                <a:lnTo>
                  <a:pt x="14222" y="478"/>
                </a:lnTo>
                <a:lnTo>
                  <a:pt x="13864" y="777"/>
                </a:lnTo>
                <a:lnTo>
                  <a:pt x="13147" y="1554"/>
                </a:lnTo>
                <a:lnTo>
                  <a:pt x="11952" y="2689"/>
                </a:lnTo>
                <a:lnTo>
                  <a:pt x="10697" y="3824"/>
                </a:lnTo>
                <a:lnTo>
                  <a:pt x="8247" y="6095"/>
                </a:lnTo>
                <a:lnTo>
                  <a:pt x="7231" y="7051"/>
                </a:lnTo>
                <a:lnTo>
                  <a:pt x="6335" y="8007"/>
                </a:lnTo>
                <a:lnTo>
                  <a:pt x="5438" y="9083"/>
                </a:lnTo>
                <a:lnTo>
                  <a:pt x="4662" y="10158"/>
                </a:lnTo>
                <a:lnTo>
                  <a:pt x="3885" y="11294"/>
                </a:lnTo>
                <a:lnTo>
                  <a:pt x="3227" y="12489"/>
                </a:lnTo>
                <a:lnTo>
                  <a:pt x="2570" y="13684"/>
                </a:lnTo>
                <a:lnTo>
                  <a:pt x="2032" y="14939"/>
                </a:lnTo>
                <a:lnTo>
                  <a:pt x="1614" y="16014"/>
                </a:lnTo>
                <a:lnTo>
                  <a:pt x="1255" y="17090"/>
                </a:lnTo>
                <a:lnTo>
                  <a:pt x="897" y="18225"/>
                </a:lnTo>
                <a:lnTo>
                  <a:pt x="598" y="19361"/>
                </a:lnTo>
                <a:lnTo>
                  <a:pt x="359" y="20556"/>
                </a:lnTo>
                <a:lnTo>
                  <a:pt x="180" y="21751"/>
                </a:lnTo>
                <a:lnTo>
                  <a:pt x="60" y="22946"/>
                </a:lnTo>
                <a:lnTo>
                  <a:pt x="1" y="24141"/>
                </a:lnTo>
                <a:lnTo>
                  <a:pt x="1" y="25336"/>
                </a:lnTo>
                <a:lnTo>
                  <a:pt x="60" y="26531"/>
                </a:lnTo>
                <a:lnTo>
                  <a:pt x="180" y="27726"/>
                </a:lnTo>
                <a:lnTo>
                  <a:pt x="359" y="28862"/>
                </a:lnTo>
                <a:lnTo>
                  <a:pt x="658" y="29997"/>
                </a:lnTo>
                <a:lnTo>
                  <a:pt x="1016" y="31132"/>
                </a:lnTo>
                <a:lnTo>
                  <a:pt x="1435" y="32208"/>
                </a:lnTo>
                <a:lnTo>
                  <a:pt x="1973" y="33224"/>
                </a:lnTo>
                <a:lnTo>
                  <a:pt x="2630" y="34299"/>
                </a:lnTo>
                <a:lnTo>
                  <a:pt x="3347" y="35256"/>
                </a:lnTo>
                <a:lnTo>
                  <a:pt x="4183" y="36092"/>
                </a:lnTo>
                <a:lnTo>
                  <a:pt x="5140" y="36869"/>
                </a:lnTo>
                <a:lnTo>
                  <a:pt x="6155" y="37646"/>
                </a:lnTo>
                <a:lnTo>
                  <a:pt x="6633" y="38004"/>
                </a:lnTo>
                <a:lnTo>
                  <a:pt x="7111" y="38482"/>
                </a:lnTo>
                <a:lnTo>
                  <a:pt x="7351" y="38781"/>
                </a:lnTo>
                <a:lnTo>
                  <a:pt x="7590" y="39140"/>
                </a:lnTo>
                <a:lnTo>
                  <a:pt x="8008" y="39797"/>
                </a:lnTo>
                <a:lnTo>
                  <a:pt x="8366" y="40574"/>
                </a:lnTo>
                <a:lnTo>
                  <a:pt x="8785" y="41291"/>
                </a:lnTo>
                <a:lnTo>
                  <a:pt x="9024" y="41649"/>
                </a:lnTo>
                <a:lnTo>
                  <a:pt x="9382" y="42068"/>
                </a:lnTo>
                <a:lnTo>
                  <a:pt x="9741" y="42426"/>
                </a:lnTo>
                <a:lnTo>
                  <a:pt x="10159" y="42725"/>
                </a:lnTo>
                <a:lnTo>
                  <a:pt x="10577" y="42904"/>
                </a:lnTo>
                <a:lnTo>
                  <a:pt x="11055" y="43084"/>
                </a:lnTo>
                <a:lnTo>
                  <a:pt x="11533" y="43143"/>
                </a:lnTo>
                <a:lnTo>
                  <a:pt x="12071" y="43024"/>
                </a:lnTo>
                <a:lnTo>
                  <a:pt x="12310" y="42904"/>
                </a:lnTo>
                <a:lnTo>
                  <a:pt x="12549" y="42785"/>
                </a:lnTo>
                <a:lnTo>
                  <a:pt x="12968" y="42486"/>
                </a:lnTo>
                <a:lnTo>
                  <a:pt x="13326" y="42068"/>
                </a:lnTo>
                <a:lnTo>
                  <a:pt x="13685" y="41590"/>
                </a:lnTo>
                <a:lnTo>
                  <a:pt x="14402" y="40634"/>
                </a:lnTo>
                <a:lnTo>
                  <a:pt x="14760" y="40156"/>
                </a:lnTo>
                <a:lnTo>
                  <a:pt x="15178" y="39797"/>
                </a:lnTo>
                <a:lnTo>
                  <a:pt x="15716" y="39379"/>
                </a:lnTo>
                <a:lnTo>
                  <a:pt x="16254" y="39020"/>
                </a:lnTo>
                <a:lnTo>
                  <a:pt x="17389" y="38363"/>
                </a:lnTo>
                <a:lnTo>
                  <a:pt x="18525" y="37706"/>
                </a:lnTo>
                <a:lnTo>
                  <a:pt x="19660" y="36988"/>
                </a:lnTo>
                <a:lnTo>
                  <a:pt x="20258" y="36510"/>
                </a:lnTo>
                <a:lnTo>
                  <a:pt x="20855" y="35973"/>
                </a:lnTo>
                <a:lnTo>
                  <a:pt x="21393" y="35435"/>
                </a:lnTo>
                <a:lnTo>
                  <a:pt x="21931" y="34897"/>
                </a:lnTo>
                <a:lnTo>
                  <a:pt x="22409" y="34240"/>
                </a:lnTo>
                <a:lnTo>
                  <a:pt x="22887" y="33642"/>
                </a:lnTo>
                <a:lnTo>
                  <a:pt x="23783" y="32328"/>
                </a:lnTo>
                <a:lnTo>
                  <a:pt x="24620" y="30893"/>
                </a:lnTo>
                <a:lnTo>
                  <a:pt x="25397" y="29340"/>
                </a:lnTo>
                <a:lnTo>
                  <a:pt x="26054" y="27786"/>
                </a:lnTo>
                <a:lnTo>
                  <a:pt x="26592" y="26173"/>
                </a:lnTo>
                <a:lnTo>
                  <a:pt x="27070" y="24500"/>
                </a:lnTo>
                <a:lnTo>
                  <a:pt x="27369" y="22826"/>
                </a:lnTo>
                <a:lnTo>
                  <a:pt x="27488" y="21990"/>
                </a:lnTo>
                <a:lnTo>
                  <a:pt x="27548" y="21153"/>
                </a:lnTo>
                <a:lnTo>
                  <a:pt x="27548" y="20317"/>
                </a:lnTo>
                <a:lnTo>
                  <a:pt x="27548" y="19480"/>
                </a:lnTo>
                <a:lnTo>
                  <a:pt x="27488" y="18703"/>
                </a:lnTo>
                <a:lnTo>
                  <a:pt x="27428" y="17986"/>
                </a:lnTo>
                <a:lnTo>
                  <a:pt x="27249" y="17329"/>
                </a:lnTo>
                <a:lnTo>
                  <a:pt x="27130" y="16612"/>
                </a:lnTo>
                <a:lnTo>
                  <a:pt x="26891" y="15955"/>
                </a:lnTo>
                <a:lnTo>
                  <a:pt x="26651" y="15297"/>
                </a:lnTo>
                <a:lnTo>
                  <a:pt x="26054" y="14042"/>
                </a:lnTo>
                <a:lnTo>
                  <a:pt x="25397" y="12847"/>
                </a:lnTo>
                <a:lnTo>
                  <a:pt x="24620" y="11712"/>
                </a:lnTo>
                <a:lnTo>
                  <a:pt x="23843" y="10517"/>
                </a:lnTo>
                <a:lnTo>
                  <a:pt x="22947" y="9382"/>
                </a:lnTo>
                <a:lnTo>
                  <a:pt x="21274" y="7230"/>
                </a:lnTo>
                <a:lnTo>
                  <a:pt x="19660" y="5019"/>
                </a:lnTo>
                <a:lnTo>
                  <a:pt x="18883" y="3824"/>
                </a:lnTo>
                <a:lnTo>
                  <a:pt x="18166" y="2689"/>
                </a:lnTo>
                <a:lnTo>
                  <a:pt x="17867" y="2032"/>
                </a:lnTo>
                <a:lnTo>
                  <a:pt x="17449" y="1255"/>
                </a:lnTo>
                <a:lnTo>
                  <a:pt x="17031" y="538"/>
                </a:lnTo>
                <a:lnTo>
                  <a:pt x="16792" y="299"/>
                </a:lnTo>
                <a:lnTo>
                  <a:pt x="16553" y="60"/>
                </a:lnTo>
                <a:lnTo>
                  <a:pt x="16374" y="0"/>
                </a:lnTo>
                <a:close/>
              </a:path>
            </a:pathLst>
          </a:custGeom>
          <a:solidFill>
            <a:srgbClr val="140E4F">
              <a:alpha val="57309"/>
            </a:srgbClr>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with color background 2">
  <p:cSld name="Blank with color background 2">
    <p:bg>
      <p:bgPr>
        <a:solidFill>
          <a:srgbClr val="FF7B59"/>
        </a:solidFill>
        <a:effectLst/>
      </p:bgPr>
    </p:bg>
    <p:spTree>
      <p:nvGrpSpPr>
        <p:cNvPr id="1" name="Shape 320"/>
        <p:cNvGrpSpPr/>
        <p:nvPr/>
      </p:nvGrpSpPr>
      <p:grpSpPr>
        <a:xfrm>
          <a:off x="0" y="0"/>
          <a:ext cx="0" cy="0"/>
          <a:chOff x="0" y="0"/>
          <a:chExt cx="0" cy="0"/>
        </a:xfrm>
      </p:grpSpPr>
      <p:sp>
        <p:nvSpPr>
          <p:cNvPr id="321" name="Google Shape;321;p13"/>
          <p:cNvSpPr txBox="1">
            <a:spLocks noGrp="1"/>
          </p:cNvSpPr>
          <p:nvPr>
            <p:ph type="sldNum" idx="12"/>
          </p:nvPr>
        </p:nvSpPr>
        <p:spPr>
          <a:xfrm>
            <a:off x="11409045" y="6333135"/>
            <a:ext cx="731600" cy="524800"/>
          </a:xfrm>
          <a:prstGeom prst="rect">
            <a:avLst/>
          </a:prstGeom>
        </p:spPr>
        <p:txBody>
          <a:bodyPr spcFirstLastPara="1" wrap="square" lIns="91425" tIns="91425" rIns="91425" bIns="91425" anchor="ctr" anchorCtr="0">
            <a:noAutofit/>
          </a:bodyPr>
          <a:lstStyle>
            <a:lvl1pPr lvl="0" rtl="0">
              <a:buNone/>
              <a:defRPr>
                <a:solidFill>
                  <a:srgbClr val="FFFFFF"/>
                </a:solidFill>
              </a:defRPr>
            </a:lvl1pPr>
            <a:lvl2pPr lvl="1" rtl="0">
              <a:buNone/>
              <a:defRPr>
                <a:solidFill>
                  <a:srgbClr val="FFFFFF"/>
                </a:solidFill>
              </a:defRPr>
            </a:lvl2pPr>
            <a:lvl3pPr lvl="2" rtl="0">
              <a:buNone/>
              <a:defRPr>
                <a:solidFill>
                  <a:srgbClr val="FFFFFF"/>
                </a:solidFill>
              </a:defRPr>
            </a:lvl3pPr>
            <a:lvl4pPr lvl="3" rtl="0">
              <a:buNone/>
              <a:defRPr>
                <a:solidFill>
                  <a:srgbClr val="FFFFFF"/>
                </a:solidFill>
              </a:defRPr>
            </a:lvl4pPr>
            <a:lvl5pPr lvl="4" rtl="0">
              <a:buNone/>
              <a:defRPr>
                <a:solidFill>
                  <a:srgbClr val="FFFFFF"/>
                </a:solidFill>
              </a:defRPr>
            </a:lvl5pPr>
            <a:lvl6pPr lvl="5" rtl="0">
              <a:buNone/>
              <a:defRPr>
                <a:solidFill>
                  <a:srgbClr val="FFFFFF"/>
                </a:solidFill>
              </a:defRPr>
            </a:lvl6pPr>
            <a:lvl7pPr lvl="6" rtl="0">
              <a:buNone/>
              <a:defRPr>
                <a:solidFill>
                  <a:srgbClr val="FFFFFF"/>
                </a:solidFill>
              </a:defRPr>
            </a:lvl7pPr>
            <a:lvl8pPr lvl="7" rtl="0">
              <a:buNone/>
              <a:defRPr>
                <a:solidFill>
                  <a:srgbClr val="FFFFFF"/>
                </a:solidFill>
              </a:defRPr>
            </a:lvl8pPr>
            <a:lvl9pPr lvl="8" rtl="0">
              <a:buNone/>
              <a:defRPr>
                <a:solidFill>
                  <a:srgbClr val="FFFFFF"/>
                </a:solidFill>
              </a:defRPr>
            </a:lvl9pPr>
          </a:lstStyle>
          <a:p>
            <a:fld id="{00000000-1234-1234-1234-123412341234}" type="slidenum">
              <a:rPr lang="en-GB" smtClean="0"/>
              <a:pPr/>
              <a:t>‹#›</a:t>
            </a:fld>
            <a:endParaRPr lang="en-GB"/>
          </a:p>
        </p:txBody>
      </p:sp>
      <p:sp>
        <p:nvSpPr>
          <p:cNvPr id="322" name="Google Shape;322;p13"/>
          <p:cNvSpPr/>
          <p:nvPr/>
        </p:nvSpPr>
        <p:spPr>
          <a:xfrm rot="1318871">
            <a:off x="10474954" y="1110481"/>
            <a:ext cx="820621" cy="1285207"/>
          </a:xfrm>
          <a:custGeom>
            <a:avLst/>
            <a:gdLst/>
            <a:ahLst/>
            <a:cxnLst/>
            <a:rect l="l" t="t" r="r" b="b"/>
            <a:pathLst>
              <a:path w="27548" h="43144" extrusionOk="0">
                <a:moveTo>
                  <a:pt x="16075" y="657"/>
                </a:moveTo>
                <a:lnTo>
                  <a:pt x="16135" y="896"/>
                </a:lnTo>
                <a:lnTo>
                  <a:pt x="15477" y="777"/>
                </a:lnTo>
                <a:lnTo>
                  <a:pt x="16075" y="657"/>
                </a:lnTo>
                <a:close/>
                <a:moveTo>
                  <a:pt x="8068" y="9322"/>
                </a:moveTo>
                <a:lnTo>
                  <a:pt x="7829" y="9382"/>
                </a:lnTo>
                <a:lnTo>
                  <a:pt x="7649" y="9441"/>
                </a:lnTo>
                <a:lnTo>
                  <a:pt x="7590" y="9621"/>
                </a:lnTo>
                <a:lnTo>
                  <a:pt x="7590" y="9740"/>
                </a:lnTo>
                <a:lnTo>
                  <a:pt x="7590" y="9919"/>
                </a:lnTo>
                <a:lnTo>
                  <a:pt x="7709" y="10039"/>
                </a:lnTo>
                <a:lnTo>
                  <a:pt x="7829" y="10099"/>
                </a:lnTo>
                <a:lnTo>
                  <a:pt x="8008" y="10039"/>
                </a:lnTo>
                <a:lnTo>
                  <a:pt x="8127" y="9979"/>
                </a:lnTo>
                <a:lnTo>
                  <a:pt x="8247" y="9860"/>
                </a:lnTo>
                <a:lnTo>
                  <a:pt x="8366" y="9621"/>
                </a:lnTo>
                <a:lnTo>
                  <a:pt x="8366" y="9501"/>
                </a:lnTo>
                <a:lnTo>
                  <a:pt x="8366" y="9382"/>
                </a:lnTo>
                <a:lnTo>
                  <a:pt x="8247" y="9322"/>
                </a:lnTo>
                <a:close/>
                <a:moveTo>
                  <a:pt x="6992" y="12369"/>
                </a:moveTo>
                <a:lnTo>
                  <a:pt x="6872" y="12429"/>
                </a:lnTo>
                <a:lnTo>
                  <a:pt x="6693" y="12489"/>
                </a:lnTo>
                <a:lnTo>
                  <a:pt x="6633" y="12608"/>
                </a:lnTo>
                <a:lnTo>
                  <a:pt x="6574" y="12788"/>
                </a:lnTo>
                <a:lnTo>
                  <a:pt x="6574" y="12967"/>
                </a:lnTo>
                <a:lnTo>
                  <a:pt x="6574" y="13086"/>
                </a:lnTo>
                <a:lnTo>
                  <a:pt x="6693" y="13146"/>
                </a:lnTo>
                <a:lnTo>
                  <a:pt x="6872" y="13206"/>
                </a:lnTo>
                <a:lnTo>
                  <a:pt x="6992" y="13146"/>
                </a:lnTo>
                <a:lnTo>
                  <a:pt x="7171" y="13086"/>
                </a:lnTo>
                <a:lnTo>
                  <a:pt x="7231" y="12967"/>
                </a:lnTo>
                <a:lnTo>
                  <a:pt x="7291" y="12788"/>
                </a:lnTo>
                <a:lnTo>
                  <a:pt x="7291" y="12608"/>
                </a:lnTo>
                <a:lnTo>
                  <a:pt x="7291" y="12489"/>
                </a:lnTo>
                <a:lnTo>
                  <a:pt x="7171" y="12429"/>
                </a:lnTo>
                <a:lnTo>
                  <a:pt x="6992" y="12369"/>
                </a:lnTo>
                <a:close/>
                <a:moveTo>
                  <a:pt x="4124" y="12847"/>
                </a:moveTo>
                <a:lnTo>
                  <a:pt x="3944" y="12967"/>
                </a:lnTo>
                <a:lnTo>
                  <a:pt x="3885" y="13086"/>
                </a:lnTo>
                <a:lnTo>
                  <a:pt x="3765" y="13266"/>
                </a:lnTo>
                <a:lnTo>
                  <a:pt x="3705" y="13445"/>
                </a:lnTo>
                <a:lnTo>
                  <a:pt x="3705" y="13624"/>
                </a:lnTo>
                <a:lnTo>
                  <a:pt x="3765" y="13744"/>
                </a:lnTo>
                <a:lnTo>
                  <a:pt x="3885" y="13863"/>
                </a:lnTo>
                <a:lnTo>
                  <a:pt x="4303" y="13863"/>
                </a:lnTo>
                <a:lnTo>
                  <a:pt x="4482" y="13744"/>
                </a:lnTo>
                <a:lnTo>
                  <a:pt x="4602" y="13564"/>
                </a:lnTo>
                <a:lnTo>
                  <a:pt x="4662" y="13385"/>
                </a:lnTo>
                <a:lnTo>
                  <a:pt x="4662" y="13146"/>
                </a:lnTo>
                <a:lnTo>
                  <a:pt x="4542" y="12967"/>
                </a:lnTo>
                <a:lnTo>
                  <a:pt x="4363" y="12847"/>
                </a:lnTo>
                <a:close/>
                <a:moveTo>
                  <a:pt x="8127" y="14819"/>
                </a:moveTo>
                <a:lnTo>
                  <a:pt x="7948" y="14999"/>
                </a:lnTo>
                <a:lnTo>
                  <a:pt x="7948" y="15178"/>
                </a:lnTo>
                <a:lnTo>
                  <a:pt x="7948" y="15596"/>
                </a:lnTo>
                <a:lnTo>
                  <a:pt x="7948" y="15835"/>
                </a:lnTo>
                <a:lnTo>
                  <a:pt x="8008" y="15955"/>
                </a:lnTo>
                <a:lnTo>
                  <a:pt x="8068" y="16074"/>
                </a:lnTo>
                <a:lnTo>
                  <a:pt x="8187" y="16014"/>
                </a:lnTo>
                <a:lnTo>
                  <a:pt x="8366" y="15835"/>
                </a:lnTo>
                <a:lnTo>
                  <a:pt x="8486" y="15596"/>
                </a:lnTo>
                <a:lnTo>
                  <a:pt x="8546" y="15357"/>
                </a:lnTo>
                <a:lnTo>
                  <a:pt x="8486" y="15118"/>
                </a:lnTo>
                <a:lnTo>
                  <a:pt x="8426" y="14939"/>
                </a:lnTo>
                <a:lnTo>
                  <a:pt x="8307" y="14819"/>
                </a:lnTo>
                <a:close/>
                <a:moveTo>
                  <a:pt x="5259" y="15417"/>
                </a:moveTo>
                <a:lnTo>
                  <a:pt x="5020" y="15477"/>
                </a:lnTo>
                <a:lnTo>
                  <a:pt x="4841" y="15656"/>
                </a:lnTo>
                <a:lnTo>
                  <a:pt x="4662" y="15895"/>
                </a:lnTo>
                <a:lnTo>
                  <a:pt x="4602" y="16194"/>
                </a:lnTo>
                <a:lnTo>
                  <a:pt x="4542" y="16433"/>
                </a:lnTo>
                <a:lnTo>
                  <a:pt x="4662" y="16672"/>
                </a:lnTo>
                <a:lnTo>
                  <a:pt x="4841" y="16791"/>
                </a:lnTo>
                <a:lnTo>
                  <a:pt x="4901" y="16851"/>
                </a:lnTo>
                <a:lnTo>
                  <a:pt x="5020" y="16851"/>
                </a:lnTo>
                <a:lnTo>
                  <a:pt x="5259" y="16731"/>
                </a:lnTo>
                <a:lnTo>
                  <a:pt x="5438" y="16552"/>
                </a:lnTo>
                <a:lnTo>
                  <a:pt x="5618" y="16313"/>
                </a:lnTo>
                <a:lnTo>
                  <a:pt x="5737" y="16074"/>
                </a:lnTo>
                <a:lnTo>
                  <a:pt x="5737" y="15775"/>
                </a:lnTo>
                <a:lnTo>
                  <a:pt x="5677" y="15596"/>
                </a:lnTo>
                <a:lnTo>
                  <a:pt x="5558" y="15477"/>
                </a:lnTo>
                <a:lnTo>
                  <a:pt x="5498" y="15417"/>
                </a:lnTo>
                <a:close/>
                <a:moveTo>
                  <a:pt x="7171" y="18166"/>
                </a:moveTo>
                <a:lnTo>
                  <a:pt x="6992" y="18225"/>
                </a:lnTo>
                <a:lnTo>
                  <a:pt x="6872" y="18345"/>
                </a:lnTo>
                <a:lnTo>
                  <a:pt x="6813" y="18524"/>
                </a:lnTo>
                <a:lnTo>
                  <a:pt x="6813" y="18703"/>
                </a:lnTo>
                <a:lnTo>
                  <a:pt x="6813" y="18883"/>
                </a:lnTo>
                <a:lnTo>
                  <a:pt x="6872" y="19002"/>
                </a:lnTo>
                <a:lnTo>
                  <a:pt x="6992" y="19122"/>
                </a:lnTo>
                <a:lnTo>
                  <a:pt x="7171" y="19122"/>
                </a:lnTo>
                <a:lnTo>
                  <a:pt x="7351" y="19062"/>
                </a:lnTo>
                <a:lnTo>
                  <a:pt x="7470" y="18942"/>
                </a:lnTo>
                <a:lnTo>
                  <a:pt x="7530" y="18763"/>
                </a:lnTo>
                <a:lnTo>
                  <a:pt x="7530" y="18584"/>
                </a:lnTo>
                <a:lnTo>
                  <a:pt x="7530" y="18405"/>
                </a:lnTo>
                <a:lnTo>
                  <a:pt x="7470" y="18285"/>
                </a:lnTo>
                <a:lnTo>
                  <a:pt x="7351" y="18166"/>
                </a:lnTo>
                <a:close/>
                <a:moveTo>
                  <a:pt x="4064" y="18763"/>
                </a:moveTo>
                <a:lnTo>
                  <a:pt x="3885" y="18883"/>
                </a:lnTo>
                <a:lnTo>
                  <a:pt x="3705" y="19002"/>
                </a:lnTo>
                <a:lnTo>
                  <a:pt x="3586" y="19181"/>
                </a:lnTo>
                <a:lnTo>
                  <a:pt x="3586" y="19420"/>
                </a:lnTo>
                <a:lnTo>
                  <a:pt x="3705" y="19659"/>
                </a:lnTo>
                <a:lnTo>
                  <a:pt x="3825" y="19779"/>
                </a:lnTo>
                <a:lnTo>
                  <a:pt x="4004" y="19839"/>
                </a:lnTo>
                <a:lnTo>
                  <a:pt x="4183" y="19839"/>
                </a:lnTo>
                <a:lnTo>
                  <a:pt x="4303" y="19719"/>
                </a:lnTo>
                <a:lnTo>
                  <a:pt x="4423" y="19600"/>
                </a:lnTo>
                <a:lnTo>
                  <a:pt x="4542" y="19420"/>
                </a:lnTo>
                <a:lnTo>
                  <a:pt x="4542" y="19241"/>
                </a:lnTo>
                <a:lnTo>
                  <a:pt x="4542" y="19062"/>
                </a:lnTo>
                <a:lnTo>
                  <a:pt x="4423" y="18823"/>
                </a:lnTo>
                <a:lnTo>
                  <a:pt x="4243" y="18763"/>
                </a:lnTo>
                <a:close/>
                <a:moveTo>
                  <a:pt x="7590" y="20855"/>
                </a:moveTo>
                <a:lnTo>
                  <a:pt x="7351" y="20914"/>
                </a:lnTo>
                <a:lnTo>
                  <a:pt x="7052" y="21094"/>
                </a:lnTo>
                <a:lnTo>
                  <a:pt x="6813" y="21333"/>
                </a:lnTo>
                <a:lnTo>
                  <a:pt x="6693" y="21572"/>
                </a:lnTo>
                <a:lnTo>
                  <a:pt x="6693" y="21751"/>
                </a:lnTo>
                <a:lnTo>
                  <a:pt x="6753" y="21930"/>
                </a:lnTo>
                <a:lnTo>
                  <a:pt x="6932" y="22050"/>
                </a:lnTo>
                <a:lnTo>
                  <a:pt x="7171" y="22109"/>
                </a:lnTo>
                <a:lnTo>
                  <a:pt x="7410" y="22050"/>
                </a:lnTo>
                <a:lnTo>
                  <a:pt x="7649" y="21930"/>
                </a:lnTo>
                <a:lnTo>
                  <a:pt x="7888" y="21691"/>
                </a:lnTo>
                <a:lnTo>
                  <a:pt x="8068" y="21333"/>
                </a:lnTo>
                <a:lnTo>
                  <a:pt x="8068" y="21094"/>
                </a:lnTo>
                <a:lnTo>
                  <a:pt x="8008" y="20914"/>
                </a:lnTo>
                <a:lnTo>
                  <a:pt x="7829" y="20855"/>
                </a:lnTo>
                <a:close/>
                <a:moveTo>
                  <a:pt x="3466" y="22169"/>
                </a:moveTo>
                <a:lnTo>
                  <a:pt x="3347" y="22229"/>
                </a:lnTo>
                <a:lnTo>
                  <a:pt x="3287" y="22348"/>
                </a:lnTo>
                <a:lnTo>
                  <a:pt x="3227" y="22528"/>
                </a:lnTo>
                <a:lnTo>
                  <a:pt x="3227" y="22707"/>
                </a:lnTo>
                <a:lnTo>
                  <a:pt x="3287" y="22826"/>
                </a:lnTo>
                <a:lnTo>
                  <a:pt x="3407" y="22946"/>
                </a:lnTo>
                <a:lnTo>
                  <a:pt x="3586" y="23006"/>
                </a:lnTo>
                <a:lnTo>
                  <a:pt x="3825" y="23006"/>
                </a:lnTo>
                <a:lnTo>
                  <a:pt x="3944" y="22886"/>
                </a:lnTo>
                <a:lnTo>
                  <a:pt x="4064" y="22767"/>
                </a:lnTo>
                <a:lnTo>
                  <a:pt x="4064" y="22647"/>
                </a:lnTo>
                <a:lnTo>
                  <a:pt x="4064" y="22528"/>
                </a:lnTo>
                <a:lnTo>
                  <a:pt x="4004" y="22348"/>
                </a:lnTo>
                <a:lnTo>
                  <a:pt x="3825" y="22229"/>
                </a:lnTo>
                <a:lnTo>
                  <a:pt x="3646" y="22169"/>
                </a:lnTo>
                <a:close/>
                <a:moveTo>
                  <a:pt x="5080" y="23424"/>
                </a:moveTo>
                <a:lnTo>
                  <a:pt x="4960" y="23484"/>
                </a:lnTo>
                <a:lnTo>
                  <a:pt x="4721" y="23723"/>
                </a:lnTo>
                <a:lnTo>
                  <a:pt x="4662" y="23902"/>
                </a:lnTo>
                <a:lnTo>
                  <a:pt x="4602" y="24022"/>
                </a:lnTo>
                <a:lnTo>
                  <a:pt x="4721" y="24141"/>
                </a:lnTo>
                <a:lnTo>
                  <a:pt x="5199" y="24141"/>
                </a:lnTo>
                <a:lnTo>
                  <a:pt x="5319" y="24081"/>
                </a:lnTo>
                <a:lnTo>
                  <a:pt x="5379" y="23962"/>
                </a:lnTo>
                <a:lnTo>
                  <a:pt x="5319" y="23842"/>
                </a:lnTo>
                <a:lnTo>
                  <a:pt x="5199" y="23544"/>
                </a:lnTo>
                <a:lnTo>
                  <a:pt x="5080" y="23424"/>
                </a:lnTo>
                <a:close/>
                <a:moveTo>
                  <a:pt x="9800" y="23424"/>
                </a:moveTo>
                <a:lnTo>
                  <a:pt x="9621" y="23484"/>
                </a:lnTo>
                <a:lnTo>
                  <a:pt x="9561" y="23544"/>
                </a:lnTo>
                <a:lnTo>
                  <a:pt x="9502" y="23723"/>
                </a:lnTo>
                <a:lnTo>
                  <a:pt x="9502" y="23902"/>
                </a:lnTo>
                <a:lnTo>
                  <a:pt x="9561" y="24081"/>
                </a:lnTo>
                <a:lnTo>
                  <a:pt x="9621" y="24201"/>
                </a:lnTo>
                <a:lnTo>
                  <a:pt x="9741" y="24261"/>
                </a:lnTo>
                <a:lnTo>
                  <a:pt x="10099" y="24261"/>
                </a:lnTo>
                <a:lnTo>
                  <a:pt x="10219" y="24201"/>
                </a:lnTo>
                <a:lnTo>
                  <a:pt x="10279" y="24022"/>
                </a:lnTo>
                <a:lnTo>
                  <a:pt x="10279" y="23842"/>
                </a:lnTo>
                <a:lnTo>
                  <a:pt x="10219" y="23723"/>
                </a:lnTo>
                <a:lnTo>
                  <a:pt x="10099" y="23544"/>
                </a:lnTo>
                <a:lnTo>
                  <a:pt x="9980" y="23424"/>
                </a:lnTo>
                <a:close/>
                <a:moveTo>
                  <a:pt x="3227" y="24978"/>
                </a:moveTo>
                <a:lnTo>
                  <a:pt x="3108" y="25097"/>
                </a:lnTo>
                <a:lnTo>
                  <a:pt x="2988" y="25276"/>
                </a:lnTo>
                <a:lnTo>
                  <a:pt x="2929" y="25456"/>
                </a:lnTo>
                <a:lnTo>
                  <a:pt x="2869" y="25635"/>
                </a:lnTo>
                <a:lnTo>
                  <a:pt x="2929" y="25814"/>
                </a:lnTo>
                <a:lnTo>
                  <a:pt x="3048" y="25934"/>
                </a:lnTo>
                <a:lnTo>
                  <a:pt x="3466" y="25934"/>
                </a:lnTo>
                <a:lnTo>
                  <a:pt x="3586" y="25814"/>
                </a:lnTo>
                <a:lnTo>
                  <a:pt x="3705" y="25635"/>
                </a:lnTo>
                <a:lnTo>
                  <a:pt x="3765" y="25456"/>
                </a:lnTo>
                <a:lnTo>
                  <a:pt x="3825" y="25276"/>
                </a:lnTo>
                <a:lnTo>
                  <a:pt x="3765" y="25097"/>
                </a:lnTo>
                <a:lnTo>
                  <a:pt x="3646" y="24978"/>
                </a:lnTo>
                <a:close/>
                <a:moveTo>
                  <a:pt x="6932" y="24858"/>
                </a:moveTo>
                <a:lnTo>
                  <a:pt x="6813" y="24918"/>
                </a:lnTo>
                <a:lnTo>
                  <a:pt x="6753" y="24978"/>
                </a:lnTo>
                <a:lnTo>
                  <a:pt x="6574" y="25276"/>
                </a:lnTo>
                <a:lnTo>
                  <a:pt x="6574" y="25456"/>
                </a:lnTo>
                <a:lnTo>
                  <a:pt x="6633" y="25635"/>
                </a:lnTo>
                <a:lnTo>
                  <a:pt x="6753" y="25874"/>
                </a:lnTo>
                <a:lnTo>
                  <a:pt x="6872" y="26053"/>
                </a:lnTo>
                <a:lnTo>
                  <a:pt x="6992" y="26173"/>
                </a:lnTo>
                <a:lnTo>
                  <a:pt x="7171" y="26233"/>
                </a:lnTo>
                <a:lnTo>
                  <a:pt x="7291" y="26233"/>
                </a:lnTo>
                <a:lnTo>
                  <a:pt x="7410" y="26053"/>
                </a:lnTo>
                <a:lnTo>
                  <a:pt x="7530" y="25814"/>
                </a:lnTo>
                <a:lnTo>
                  <a:pt x="7530" y="25515"/>
                </a:lnTo>
                <a:lnTo>
                  <a:pt x="7410" y="25276"/>
                </a:lnTo>
                <a:lnTo>
                  <a:pt x="7291" y="25037"/>
                </a:lnTo>
                <a:lnTo>
                  <a:pt x="7111" y="24918"/>
                </a:lnTo>
                <a:lnTo>
                  <a:pt x="6932" y="24858"/>
                </a:lnTo>
                <a:close/>
                <a:moveTo>
                  <a:pt x="10099" y="27368"/>
                </a:moveTo>
                <a:lnTo>
                  <a:pt x="9980" y="27428"/>
                </a:lnTo>
                <a:lnTo>
                  <a:pt x="9800" y="27667"/>
                </a:lnTo>
                <a:lnTo>
                  <a:pt x="9681" y="27906"/>
                </a:lnTo>
                <a:lnTo>
                  <a:pt x="9681" y="28145"/>
                </a:lnTo>
                <a:lnTo>
                  <a:pt x="9741" y="28204"/>
                </a:lnTo>
                <a:lnTo>
                  <a:pt x="9800" y="28264"/>
                </a:lnTo>
                <a:lnTo>
                  <a:pt x="9920" y="28324"/>
                </a:lnTo>
                <a:lnTo>
                  <a:pt x="10040" y="28264"/>
                </a:lnTo>
                <a:lnTo>
                  <a:pt x="10398" y="28204"/>
                </a:lnTo>
                <a:lnTo>
                  <a:pt x="10458" y="28145"/>
                </a:lnTo>
                <a:lnTo>
                  <a:pt x="10458" y="27906"/>
                </a:lnTo>
                <a:lnTo>
                  <a:pt x="10398" y="27667"/>
                </a:lnTo>
                <a:lnTo>
                  <a:pt x="10338" y="27487"/>
                </a:lnTo>
                <a:lnTo>
                  <a:pt x="10279" y="27368"/>
                </a:lnTo>
                <a:close/>
                <a:moveTo>
                  <a:pt x="7769" y="28563"/>
                </a:moveTo>
                <a:lnTo>
                  <a:pt x="7530" y="28623"/>
                </a:lnTo>
                <a:lnTo>
                  <a:pt x="7410" y="28683"/>
                </a:lnTo>
                <a:lnTo>
                  <a:pt x="7291" y="28862"/>
                </a:lnTo>
                <a:lnTo>
                  <a:pt x="7231" y="29041"/>
                </a:lnTo>
                <a:lnTo>
                  <a:pt x="7231" y="29220"/>
                </a:lnTo>
                <a:lnTo>
                  <a:pt x="7231" y="29400"/>
                </a:lnTo>
                <a:lnTo>
                  <a:pt x="7351" y="29459"/>
                </a:lnTo>
                <a:lnTo>
                  <a:pt x="7530" y="29519"/>
                </a:lnTo>
                <a:lnTo>
                  <a:pt x="7769" y="29459"/>
                </a:lnTo>
                <a:lnTo>
                  <a:pt x="7888" y="29400"/>
                </a:lnTo>
                <a:lnTo>
                  <a:pt x="8008" y="29220"/>
                </a:lnTo>
                <a:lnTo>
                  <a:pt x="8068" y="29041"/>
                </a:lnTo>
                <a:lnTo>
                  <a:pt x="8068" y="28862"/>
                </a:lnTo>
                <a:lnTo>
                  <a:pt x="8068" y="28683"/>
                </a:lnTo>
                <a:lnTo>
                  <a:pt x="7948" y="28623"/>
                </a:lnTo>
                <a:lnTo>
                  <a:pt x="7769" y="28563"/>
                </a:lnTo>
                <a:close/>
                <a:moveTo>
                  <a:pt x="4901" y="28563"/>
                </a:moveTo>
                <a:lnTo>
                  <a:pt x="4781" y="28683"/>
                </a:lnTo>
                <a:lnTo>
                  <a:pt x="4602" y="28802"/>
                </a:lnTo>
                <a:lnTo>
                  <a:pt x="4542" y="29041"/>
                </a:lnTo>
                <a:lnTo>
                  <a:pt x="4542" y="29280"/>
                </a:lnTo>
                <a:lnTo>
                  <a:pt x="4602" y="29519"/>
                </a:lnTo>
                <a:lnTo>
                  <a:pt x="4781" y="29639"/>
                </a:lnTo>
                <a:lnTo>
                  <a:pt x="4960" y="29698"/>
                </a:lnTo>
                <a:lnTo>
                  <a:pt x="5199" y="29698"/>
                </a:lnTo>
                <a:lnTo>
                  <a:pt x="5379" y="29579"/>
                </a:lnTo>
                <a:lnTo>
                  <a:pt x="5498" y="29400"/>
                </a:lnTo>
                <a:lnTo>
                  <a:pt x="5558" y="29161"/>
                </a:lnTo>
                <a:lnTo>
                  <a:pt x="5498" y="28922"/>
                </a:lnTo>
                <a:lnTo>
                  <a:pt x="5379" y="28802"/>
                </a:lnTo>
                <a:lnTo>
                  <a:pt x="5259" y="28683"/>
                </a:lnTo>
                <a:lnTo>
                  <a:pt x="5080" y="28623"/>
                </a:lnTo>
                <a:lnTo>
                  <a:pt x="4901" y="28563"/>
                </a:lnTo>
                <a:close/>
                <a:moveTo>
                  <a:pt x="2271" y="28742"/>
                </a:moveTo>
                <a:lnTo>
                  <a:pt x="2152" y="28802"/>
                </a:lnTo>
                <a:lnTo>
                  <a:pt x="1973" y="28981"/>
                </a:lnTo>
                <a:lnTo>
                  <a:pt x="1853" y="29161"/>
                </a:lnTo>
                <a:lnTo>
                  <a:pt x="1734" y="29340"/>
                </a:lnTo>
                <a:lnTo>
                  <a:pt x="1734" y="29519"/>
                </a:lnTo>
                <a:lnTo>
                  <a:pt x="1793" y="29698"/>
                </a:lnTo>
                <a:lnTo>
                  <a:pt x="1973" y="29758"/>
                </a:lnTo>
                <a:lnTo>
                  <a:pt x="2212" y="29758"/>
                </a:lnTo>
                <a:lnTo>
                  <a:pt x="2391" y="29698"/>
                </a:lnTo>
                <a:lnTo>
                  <a:pt x="2510" y="29579"/>
                </a:lnTo>
                <a:lnTo>
                  <a:pt x="2630" y="29340"/>
                </a:lnTo>
                <a:lnTo>
                  <a:pt x="2630" y="29161"/>
                </a:lnTo>
                <a:lnTo>
                  <a:pt x="2630" y="28981"/>
                </a:lnTo>
                <a:lnTo>
                  <a:pt x="2570" y="28802"/>
                </a:lnTo>
                <a:lnTo>
                  <a:pt x="2510" y="28742"/>
                </a:lnTo>
                <a:close/>
                <a:moveTo>
                  <a:pt x="10338" y="29459"/>
                </a:moveTo>
                <a:lnTo>
                  <a:pt x="10099" y="29519"/>
                </a:lnTo>
                <a:lnTo>
                  <a:pt x="9980" y="29698"/>
                </a:lnTo>
                <a:lnTo>
                  <a:pt x="9860" y="29937"/>
                </a:lnTo>
                <a:lnTo>
                  <a:pt x="9920" y="30117"/>
                </a:lnTo>
                <a:lnTo>
                  <a:pt x="9980" y="30236"/>
                </a:lnTo>
                <a:lnTo>
                  <a:pt x="10099" y="30356"/>
                </a:lnTo>
                <a:lnTo>
                  <a:pt x="10159" y="30535"/>
                </a:lnTo>
                <a:lnTo>
                  <a:pt x="10219" y="30595"/>
                </a:lnTo>
                <a:lnTo>
                  <a:pt x="10338" y="30535"/>
                </a:lnTo>
                <a:lnTo>
                  <a:pt x="10458" y="30475"/>
                </a:lnTo>
                <a:lnTo>
                  <a:pt x="10577" y="30236"/>
                </a:lnTo>
                <a:lnTo>
                  <a:pt x="10697" y="29997"/>
                </a:lnTo>
                <a:lnTo>
                  <a:pt x="10637" y="29639"/>
                </a:lnTo>
                <a:lnTo>
                  <a:pt x="10577" y="29519"/>
                </a:lnTo>
                <a:lnTo>
                  <a:pt x="10518" y="29459"/>
                </a:lnTo>
                <a:close/>
                <a:moveTo>
                  <a:pt x="5080" y="32268"/>
                </a:moveTo>
                <a:lnTo>
                  <a:pt x="5020" y="32387"/>
                </a:lnTo>
                <a:lnTo>
                  <a:pt x="4960" y="32567"/>
                </a:lnTo>
                <a:lnTo>
                  <a:pt x="5020" y="32925"/>
                </a:lnTo>
                <a:lnTo>
                  <a:pt x="5080" y="33045"/>
                </a:lnTo>
                <a:lnTo>
                  <a:pt x="5140" y="33104"/>
                </a:lnTo>
                <a:lnTo>
                  <a:pt x="5259" y="33045"/>
                </a:lnTo>
                <a:lnTo>
                  <a:pt x="5498" y="32865"/>
                </a:lnTo>
                <a:lnTo>
                  <a:pt x="5618" y="32746"/>
                </a:lnTo>
                <a:lnTo>
                  <a:pt x="5677" y="32626"/>
                </a:lnTo>
                <a:lnTo>
                  <a:pt x="5618" y="32507"/>
                </a:lnTo>
                <a:lnTo>
                  <a:pt x="5498" y="32387"/>
                </a:lnTo>
                <a:lnTo>
                  <a:pt x="5259" y="32268"/>
                </a:lnTo>
                <a:close/>
                <a:moveTo>
                  <a:pt x="7888" y="32447"/>
                </a:moveTo>
                <a:lnTo>
                  <a:pt x="7709" y="32507"/>
                </a:lnTo>
                <a:lnTo>
                  <a:pt x="7590" y="32567"/>
                </a:lnTo>
                <a:lnTo>
                  <a:pt x="7530" y="32686"/>
                </a:lnTo>
                <a:lnTo>
                  <a:pt x="7530" y="32865"/>
                </a:lnTo>
                <a:lnTo>
                  <a:pt x="7530" y="32985"/>
                </a:lnTo>
                <a:lnTo>
                  <a:pt x="7649" y="33164"/>
                </a:lnTo>
                <a:lnTo>
                  <a:pt x="7829" y="33224"/>
                </a:lnTo>
                <a:lnTo>
                  <a:pt x="8008" y="33284"/>
                </a:lnTo>
                <a:lnTo>
                  <a:pt x="8187" y="33284"/>
                </a:lnTo>
                <a:lnTo>
                  <a:pt x="8366" y="33164"/>
                </a:lnTo>
                <a:lnTo>
                  <a:pt x="8426" y="33045"/>
                </a:lnTo>
                <a:lnTo>
                  <a:pt x="8426" y="32865"/>
                </a:lnTo>
                <a:lnTo>
                  <a:pt x="8426" y="32746"/>
                </a:lnTo>
                <a:lnTo>
                  <a:pt x="8307" y="32567"/>
                </a:lnTo>
                <a:lnTo>
                  <a:pt x="8127" y="32447"/>
                </a:lnTo>
                <a:close/>
                <a:moveTo>
                  <a:pt x="11235" y="32686"/>
                </a:moveTo>
                <a:lnTo>
                  <a:pt x="11055" y="32746"/>
                </a:lnTo>
                <a:lnTo>
                  <a:pt x="10936" y="32925"/>
                </a:lnTo>
                <a:lnTo>
                  <a:pt x="10816" y="33104"/>
                </a:lnTo>
                <a:lnTo>
                  <a:pt x="10816" y="33343"/>
                </a:lnTo>
                <a:lnTo>
                  <a:pt x="10816" y="33523"/>
                </a:lnTo>
                <a:lnTo>
                  <a:pt x="10876" y="33762"/>
                </a:lnTo>
                <a:lnTo>
                  <a:pt x="10996" y="33881"/>
                </a:lnTo>
                <a:lnTo>
                  <a:pt x="11115" y="33941"/>
                </a:lnTo>
                <a:lnTo>
                  <a:pt x="11354" y="33941"/>
                </a:lnTo>
                <a:lnTo>
                  <a:pt x="11533" y="33821"/>
                </a:lnTo>
                <a:lnTo>
                  <a:pt x="11593" y="33582"/>
                </a:lnTo>
                <a:lnTo>
                  <a:pt x="11653" y="33343"/>
                </a:lnTo>
                <a:lnTo>
                  <a:pt x="11653" y="33104"/>
                </a:lnTo>
                <a:lnTo>
                  <a:pt x="11593" y="32925"/>
                </a:lnTo>
                <a:lnTo>
                  <a:pt x="11474" y="32746"/>
                </a:lnTo>
                <a:lnTo>
                  <a:pt x="11235" y="32686"/>
                </a:lnTo>
                <a:close/>
                <a:moveTo>
                  <a:pt x="8008" y="35076"/>
                </a:moveTo>
                <a:lnTo>
                  <a:pt x="7888" y="35196"/>
                </a:lnTo>
                <a:lnTo>
                  <a:pt x="7769" y="35315"/>
                </a:lnTo>
                <a:lnTo>
                  <a:pt x="7709" y="35495"/>
                </a:lnTo>
                <a:lnTo>
                  <a:pt x="7709" y="35674"/>
                </a:lnTo>
                <a:lnTo>
                  <a:pt x="7769" y="35793"/>
                </a:lnTo>
                <a:lnTo>
                  <a:pt x="7888" y="35913"/>
                </a:lnTo>
                <a:lnTo>
                  <a:pt x="8247" y="35913"/>
                </a:lnTo>
                <a:lnTo>
                  <a:pt x="8366" y="35793"/>
                </a:lnTo>
                <a:lnTo>
                  <a:pt x="8486" y="35674"/>
                </a:lnTo>
                <a:lnTo>
                  <a:pt x="8546" y="35495"/>
                </a:lnTo>
                <a:lnTo>
                  <a:pt x="8546" y="35315"/>
                </a:lnTo>
                <a:lnTo>
                  <a:pt x="8486" y="35196"/>
                </a:lnTo>
                <a:lnTo>
                  <a:pt x="8366" y="35076"/>
                </a:lnTo>
                <a:close/>
                <a:moveTo>
                  <a:pt x="14163" y="36152"/>
                </a:moveTo>
                <a:lnTo>
                  <a:pt x="13924" y="36271"/>
                </a:lnTo>
                <a:lnTo>
                  <a:pt x="13685" y="36391"/>
                </a:lnTo>
                <a:lnTo>
                  <a:pt x="13505" y="36570"/>
                </a:lnTo>
                <a:lnTo>
                  <a:pt x="13147" y="37048"/>
                </a:lnTo>
                <a:lnTo>
                  <a:pt x="12788" y="37646"/>
                </a:lnTo>
                <a:lnTo>
                  <a:pt x="12549" y="38184"/>
                </a:lnTo>
                <a:lnTo>
                  <a:pt x="12430" y="38721"/>
                </a:lnTo>
                <a:lnTo>
                  <a:pt x="12310" y="39080"/>
                </a:lnTo>
                <a:lnTo>
                  <a:pt x="12310" y="39199"/>
                </a:lnTo>
                <a:lnTo>
                  <a:pt x="12370" y="39199"/>
                </a:lnTo>
                <a:lnTo>
                  <a:pt x="12549" y="39080"/>
                </a:lnTo>
                <a:lnTo>
                  <a:pt x="12848" y="38721"/>
                </a:lnTo>
                <a:lnTo>
                  <a:pt x="13565" y="37706"/>
                </a:lnTo>
                <a:lnTo>
                  <a:pt x="14163" y="36630"/>
                </a:lnTo>
                <a:lnTo>
                  <a:pt x="14342" y="36331"/>
                </a:lnTo>
                <a:lnTo>
                  <a:pt x="14402" y="36212"/>
                </a:lnTo>
                <a:lnTo>
                  <a:pt x="14342" y="36152"/>
                </a:lnTo>
                <a:close/>
                <a:moveTo>
                  <a:pt x="10159" y="37168"/>
                </a:moveTo>
                <a:lnTo>
                  <a:pt x="10040" y="37227"/>
                </a:lnTo>
                <a:lnTo>
                  <a:pt x="9980" y="37347"/>
                </a:lnTo>
                <a:lnTo>
                  <a:pt x="9920" y="37765"/>
                </a:lnTo>
                <a:lnTo>
                  <a:pt x="9980" y="38184"/>
                </a:lnTo>
                <a:lnTo>
                  <a:pt x="10040" y="38482"/>
                </a:lnTo>
                <a:lnTo>
                  <a:pt x="10159" y="38841"/>
                </a:lnTo>
                <a:lnTo>
                  <a:pt x="10338" y="39259"/>
                </a:lnTo>
                <a:lnTo>
                  <a:pt x="10458" y="39498"/>
                </a:lnTo>
                <a:lnTo>
                  <a:pt x="10577" y="39677"/>
                </a:lnTo>
                <a:lnTo>
                  <a:pt x="10697" y="39797"/>
                </a:lnTo>
                <a:lnTo>
                  <a:pt x="10876" y="39797"/>
                </a:lnTo>
                <a:lnTo>
                  <a:pt x="11115" y="39737"/>
                </a:lnTo>
                <a:lnTo>
                  <a:pt x="11235" y="39618"/>
                </a:lnTo>
                <a:lnTo>
                  <a:pt x="11235" y="39438"/>
                </a:lnTo>
                <a:lnTo>
                  <a:pt x="11175" y="39259"/>
                </a:lnTo>
                <a:lnTo>
                  <a:pt x="10936" y="38841"/>
                </a:lnTo>
                <a:lnTo>
                  <a:pt x="10757" y="38482"/>
                </a:lnTo>
                <a:lnTo>
                  <a:pt x="10697" y="38124"/>
                </a:lnTo>
                <a:lnTo>
                  <a:pt x="10637" y="37646"/>
                </a:lnTo>
                <a:lnTo>
                  <a:pt x="10577" y="37407"/>
                </a:lnTo>
                <a:lnTo>
                  <a:pt x="10458" y="37227"/>
                </a:lnTo>
                <a:lnTo>
                  <a:pt x="10338" y="37168"/>
                </a:lnTo>
                <a:close/>
                <a:moveTo>
                  <a:pt x="15178" y="1434"/>
                </a:moveTo>
                <a:lnTo>
                  <a:pt x="15477" y="1494"/>
                </a:lnTo>
                <a:lnTo>
                  <a:pt x="15836" y="1613"/>
                </a:lnTo>
                <a:lnTo>
                  <a:pt x="16194" y="1793"/>
                </a:lnTo>
                <a:lnTo>
                  <a:pt x="16433" y="1972"/>
                </a:lnTo>
                <a:lnTo>
                  <a:pt x="16732" y="2151"/>
                </a:lnTo>
                <a:lnTo>
                  <a:pt x="17210" y="2689"/>
                </a:lnTo>
                <a:lnTo>
                  <a:pt x="17628" y="3287"/>
                </a:lnTo>
                <a:lnTo>
                  <a:pt x="18047" y="3944"/>
                </a:lnTo>
                <a:lnTo>
                  <a:pt x="18883" y="5378"/>
                </a:lnTo>
                <a:lnTo>
                  <a:pt x="19242" y="6035"/>
                </a:lnTo>
                <a:lnTo>
                  <a:pt x="19600" y="6633"/>
                </a:lnTo>
                <a:lnTo>
                  <a:pt x="20676" y="8007"/>
                </a:lnTo>
                <a:lnTo>
                  <a:pt x="21811" y="9382"/>
                </a:lnTo>
                <a:lnTo>
                  <a:pt x="22887" y="10696"/>
                </a:lnTo>
                <a:lnTo>
                  <a:pt x="23962" y="12071"/>
                </a:lnTo>
                <a:lnTo>
                  <a:pt x="24441" y="12788"/>
                </a:lnTo>
                <a:lnTo>
                  <a:pt x="24799" y="13445"/>
                </a:lnTo>
                <a:lnTo>
                  <a:pt x="25217" y="14162"/>
                </a:lnTo>
                <a:lnTo>
                  <a:pt x="25516" y="14879"/>
                </a:lnTo>
                <a:lnTo>
                  <a:pt x="25815" y="15596"/>
                </a:lnTo>
                <a:lnTo>
                  <a:pt x="26054" y="16373"/>
                </a:lnTo>
                <a:lnTo>
                  <a:pt x="26233" y="17090"/>
                </a:lnTo>
                <a:lnTo>
                  <a:pt x="26412" y="17867"/>
                </a:lnTo>
                <a:lnTo>
                  <a:pt x="26532" y="18644"/>
                </a:lnTo>
                <a:lnTo>
                  <a:pt x="26592" y="19420"/>
                </a:lnTo>
                <a:lnTo>
                  <a:pt x="26651" y="20197"/>
                </a:lnTo>
                <a:lnTo>
                  <a:pt x="26651" y="20974"/>
                </a:lnTo>
                <a:lnTo>
                  <a:pt x="26592" y="21751"/>
                </a:lnTo>
                <a:lnTo>
                  <a:pt x="26532" y="22587"/>
                </a:lnTo>
                <a:lnTo>
                  <a:pt x="26412" y="23364"/>
                </a:lnTo>
                <a:lnTo>
                  <a:pt x="26233" y="24141"/>
                </a:lnTo>
                <a:lnTo>
                  <a:pt x="25815" y="25695"/>
                </a:lnTo>
                <a:lnTo>
                  <a:pt x="25337" y="27189"/>
                </a:lnTo>
                <a:lnTo>
                  <a:pt x="24799" y="28683"/>
                </a:lnTo>
                <a:lnTo>
                  <a:pt x="24082" y="30117"/>
                </a:lnTo>
                <a:lnTo>
                  <a:pt x="23305" y="31491"/>
                </a:lnTo>
                <a:lnTo>
                  <a:pt x="22469" y="32806"/>
                </a:lnTo>
                <a:lnTo>
                  <a:pt x="21991" y="33463"/>
                </a:lnTo>
                <a:lnTo>
                  <a:pt x="21453" y="34060"/>
                </a:lnTo>
                <a:lnTo>
                  <a:pt x="20915" y="34658"/>
                </a:lnTo>
                <a:lnTo>
                  <a:pt x="20377" y="35196"/>
                </a:lnTo>
                <a:lnTo>
                  <a:pt x="19839" y="35614"/>
                </a:lnTo>
                <a:lnTo>
                  <a:pt x="19302" y="36032"/>
                </a:lnTo>
                <a:lnTo>
                  <a:pt x="18166" y="36809"/>
                </a:lnTo>
                <a:lnTo>
                  <a:pt x="15896" y="38243"/>
                </a:lnTo>
                <a:lnTo>
                  <a:pt x="14700" y="39080"/>
                </a:lnTo>
                <a:lnTo>
                  <a:pt x="14103" y="39558"/>
                </a:lnTo>
                <a:lnTo>
                  <a:pt x="13625" y="40036"/>
                </a:lnTo>
                <a:lnTo>
                  <a:pt x="13326" y="40514"/>
                </a:lnTo>
                <a:lnTo>
                  <a:pt x="13027" y="41052"/>
                </a:lnTo>
                <a:lnTo>
                  <a:pt x="12728" y="41590"/>
                </a:lnTo>
                <a:lnTo>
                  <a:pt x="12549" y="41769"/>
                </a:lnTo>
                <a:lnTo>
                  <a:pt x="12430" y="41948"/>
                </a:lnTo>
                <a:lnTo>
                  <a:pt x="12131" y="42068"/>
                </a:lnTo>
                <a:lnTo>
                  <a:pt x="11832" y="42187"/>
                </a:lnTo>
                <a:lnTo>
                  <a:pt x="11294" y="42187"/>
                </a:lnTo>
                <a:lnTo>
                  <a:pt x="11055" y="42068"/>
                </a:lnTo>
                <a:lnTo>
                  <a:pt x="10816" y="41948"/>
                </a:lnTo>
                <a:lnTo>
                  <a:pt x="10338" y="41590"/>
                </a:lnTo>
                <a:lnTo>
                  <a:pt x="9920" y="41112"/>
                </a:lnTo>
                <a:lnTo>
                  <a:pt x="9561" y="40634"/>
                </a:lnTo>
                <a:lnTo>
                  <a:pt x="9024" y="39677"/>
                </a:lnTo>
                <a:lnTo>
                  <a:pt x="8605" y="39020"/>
                </a:lnTo>
                <a:lnTo>
                  <a:pt x="8127" y="38423"/>
                </a:lnTo>
                <a:lnTo>
                  <a:pt x="7649" y="37945"/>
                </a:lnTo>
                <a:lnTo>
                  <a:pt x="7171" y="37407"/>
                </a:lnTo>
                <a:lnTo>
                  <a:pt x="6036" y="36451"/>
                </a:lnTo>
                <a:lnTo>
                  <a:pt x="4901" y="35495"/>
                </a:lnTo>
                <a:lnTo>
                  <a:pt x="4423" y="35017"/>
                </a:lnTo>
                <a:lnTo>
                  <a:pt x="3885" y="34419"/>
                </a:lnTo>
                <a:lnTo>
                  <a:pt x="3407" y="33821"/>
                </a:lnTo>
                <a:lnTo>
                  <a:pt x="3227" y="33523"/>
                </a:lnTo>
                <a:lnTo>
                  <a:pt x="3108" y="33224"/>
                </a:lnTo>
                <a:lnTo>
                  <a:pt x="2988" y="32806"/>
                </a:lnTo>
                <a:lnTo>
                  <a:pt x="2929" y="32447"/>
                </a:lnTo>
                <a:lnTo>
                  <a:pt x="2929" y="32148"/>
                </a:lnTo>
                <a:lnTo>
                  <a:pt x="2809" y="31790"/>
                </a:lnTo>
                <a:lnTo>
                  <a:pt x="2749" y="31670"/>
                </a:lnTo>
                <a:lnTo>
                  <a:pt x="2690" y="31670"/>
                </a:lnTo>
                <a:lnTo>
                  <a:pt x="2570" y="31730"/>
                </a:lnTo>
                <a:lnTo>
                  <a:pt x="2451" y="31790"/>
                </a:lnTo>
                <a:lnTo>
                  <a:pt x="2391" y="31790"/>
                </a:lnTo>
                <a:lnTo>
                  <a:pt x="2331" y="31730"/>
                </a:lnTo>
                <a:lnTo>
                  <a:pt x="2092" y="31371"/>
                </a:lnTo>
                <a:lnTo>
                  <a:pt x="1973" y="30893"/>
                </a:lnTo>
                <a:lnTo>
                  <a:pt x="1734" y="30057"/>
                </a:lnTo>
                <a:lnTo>
                  <a:pt x="1494" y="29220"/>
                </a:lnTo>
                <a:lnTo>
                  <a:pt x="1255" y="28324"/>
                </a:lnTo>
                <a:lnTo>
                  <a:pt x="1136" y="27487"/>
                </a:lnTo>
                <a:lnTo>
                  <a:pt x="1016" y="26591"/>
                </a:lnTo>
                <a:lnTo>
                  <a:pt x="1255" y="26770"/>
                </a:lnTo>
                <a:lnTo>
                  <a:pt x="1375" y="26890"/>
                </a:lnTo>
                <a:lnTo>
                  <a:pt x="1494" y="26890"/>
                </a:lnTo>
                <a:lnTo>
                  <a:pt x="1614" y="26770"/>
                </a:lnTo>
                <a:lnTo>
                  <a:pt x="1674" y="26651"/>
                </a:lnTo>
                <a:lnTo>
                  <a:pt x="1734" y="26472"/>
                </a:lnTo>
                <a:lnTo>
                  <a:pt x="1734" y="26053"/>
                </a:lnTo>
                <a:lnTo>
                  <a:pt x="1614" y="25695"/>
                </a:lnTo>
                <a:lnTo>
                  <a:pt x="1554" y="25515"/>
                </a:lnTo>
                <a:lnTo>
                  <a:pt x="1494" y="25456"/>
                </a:lnTo>
                <a:lnTo>
                  <a:pt x="1375" y="25456"/>
                </a:lnTo>
                <a:lnTo>
                  <a:pt x="1255" y="25575"/>
                </a:lnTo>
                <a:lnTo>
                  <a:pt x="1136" y="25754"/>
                </a:lnTo>
                <a:lnTo>
                  <a:pt x="957" y="26053"/>
                </a:lnTo>
                <a:lnTo>
                  <a:pt x="897" y="24440"/>
                </a:lnTo>
                <a:lnTo>
                  <a:pt x="957" y="22826"/>
                </a:lnTo>
                <a:lnTo>
                  <a:pt x="1136" y="21273"/>
                </a:lnTo>
                <a:lnTo>
                  <a:pt x="1435" y="19659"/>
                </a:lnTo>
                <a:lnTo>
                  <a:pt x="1435" y="19839"/>
                </a:lnTo>
                <a:lnTo>
                  <a:pt x="1554" y="19958"/>
                </a:lnTo>
                <a:lnTo>
                  <a:pt x="1734" y="20018"/>
                </a:lnTo>
                <a:lnTo>
                  <a:pt x="1913" y="19958"/>
                </a:lnTo>
                <a:lnTo>
                  <a:pt x="2032" y="19898"/>
                </a:lnTo>
                <a:lnTo>
                  <a:pt x="2212" y="19779"/>
                </a:lnTo>
                <a:lnTo>
                  <a:pt x="2331" y="19659"/>
                </a:lnTo>
                <a:lnTo>
                  <a:pt x="2391" y="19480"/>
                </a:lnTo>
                <a:lnTo>
                  <a:pt x="2391" y="19301"/>
                </a:lnTo>
                <a:lnTo>
                  <a:pt x="2331" y="19122"/>
                </a:lnTo>
                <a:lnTo>
                  <a:pt x="2212" y="19002"/>
                </a:lnTo>
                <a:lnTo>
                  <a:pt x="2092" y="18942"/>
                </a:lnTo>
                <a:lnTo>
                  <a:pt x="1913" y="18942"/>
                </a:lnTo>
                <a:lnTo>
                  <a:pt x="1734" y="19002"/>
                </a:lnTo>
                <a:lnTo>
                  <a:pt x="1614" y="19122"/>
                </a:lnTo>
                <a:lnTo>
                  <a:pt x="1494" y="19301"/>
                </a:lnTo>
                <a:lnTo>
                  <a:pt x="1853" y="17747"/>
                </a:lnTo>
                <a:lnTo>
                  <a:pt x="2391" y="16253"/>
                </a:lnTo>
                <a:lnTo>
                  <a:pt x="2929" y="14760"/>
                </a:lnTo>
                <a:lnTo>
                  <a:pt x="3646" y="13325"/>
                </a:lnTo>
                <a:lnTo>
                  <a:pt x="4423" y="11951"/>
                </a:lnTo>
                <a:lnTo>
                  <a:pt x="5259" y="10577"/>
                </a:lnTo>
                <a:lnTo>
                  <a:pt x="6215" y="9322"/>
                </a:lnTo>
                <a:lnTo>
                  <a:pt x="7291" y="8127"/>
                </a:lnTo>
                <a:lnTo>
                  <a:pt x="7829" y="7529"/>
                </a:lnTo>
                <a:lnTo>
                  <a:pt x="8486" y="6932"/>
                </a:lnTo>
                <a:lnTo>
                  <a:pt x="9741" y="5856"/>
                </a:lnTo>
                <a:lnTo>
                  <a:pt x="10996" y="4780"/>
                </a:lnTo>
                <a:lnTo>
                  <a:pt x="11593" y="4183"/>
                </a:lnTo>
                <a:lnTo>
                  <a:pt x="12191" y="3645"/>
                </a:lnTo>
                <a:lnTo>
                  <a:pt x="13087" y="2629"/>
                </a:lnTo>
                <a:lnTo>
                  <a:pt x="13505" y="2151"/>
                </a:lnTo>
                <a:lnTo>
                  <a:pt x="13924" y="1793"/>
                </a:lnTo>
                <a:lnTo>
                  <a:pt x="14402" y="1554"/>
                </a:lnTo>
                <a:lnTo>
                  <a:pt x="14641" y="1434"/>
                </a:lnTo>
                <a:close/>
                <a:moveTo>
                  <a:pt x="15597" y="0"/>
                </a:moveTo>
                <a:lnTo>
                  <a:pt x="15059" y="120"/>
                </a:lnTo>
                <a:lnTo>
                  <a:pt x="14641" y="239"/>
                </a:lnTo>
                <a:lnTo>
                  <a:pt x="14222" y="478"/>
                </a:lnTo>
                <a:lnTo>
                  <a:pt x="13864" y="777"/>
                </a:lnTo>
                <a:lnTo>
                  <a:pt x="13147" y="1554"/>
                </a:lnTo>
                <a:lnTo>
                  <a:pt x="11952" y="2689"/>
                </a:lnTo>
                <a:lnTo>
                  <a:pt x="10697" y="3824"/>
                </a:lnTo>
                <a:lnTo>
                  <a:pt x="8247" y="6095"/>
                </a:lnTo>
                <a:lnTo>
                  <a:pt x="7231" y="7051"/>
                </a:lnTo>
                <a:lnTo>
                  <a:pt x="6335" y="8007"/>
                </a:lnTo>
                <a:lnTo>
                  <a:pt x="5438" y="9083"/>
                </a:lnTo>
                <a:lnTo>
                  <a:pt x="4662" y="10158"/>
                </a:lnTo>
                <a:lnTo>
                  <a:pt x="3885" y="11294"/>
                </a:lnTo>
                <a:lnTo>
                  <a:pt x="3227" y="12489"/>
                </a:lnTo>
                <a:lnTo>
                  <a:pt x="2570" y="13684"/>
                </a:lnTo>
                <a:lnTo>
                  <a:pt x="2032" y="14939"/>
                </a:lnTo>
                <a:lnTo>
                  <a:pt x="1614" y="16014"/>
                </a:lnTo>
                <a:lnTo>
                  <a:pt x="1255" y="17090"/>
                </a:lnTo>
                <a:lnTo>
                  <a:pt x="897" y="18225"/>
                </a:lnTo>
                <a:lnTo>
                  <a:pt x="598" y="19361"/>
                </a:lnTo>
                <a:lnTo>
                  <a:pt x="359" y="20556"/>
                </a:lnTo>
                <a:lnTo>
                  <a:pt x="180" y="21751"/>
                </a:lnTo>
                <a:lnTo>
                  <a:pt x="60" y="22946"/>
                </a:lnTo>
                <a:lnTo>
                  <a:pt x="1" y="24141"/>
                </a:lnTo>
                <a:lnTo>
                  <a:pt x="1" y="25336"/>
                </a:lnTo>
                <a:lnTo>
                  <a:pt x="60" y="26531"/>
                </a:lnTo>
                <a:lnTo>
                  <a:pt x="180" y="27726"/>
                </a:lnTo>
                <a:lnTo>
                  <a:pt x="359" y="28862"/>
                </a:lnTo>
                <a:lnTo>
                  <a:pt x="658" y="29997"/>
                </a:lnTo>
                <a:lnTo>
                  <a:pt x="1016" y="31132"/>
                </a:lnTo>
                <a:lnTo>
                  <a:pt x="1435" y="32208"/>
                </a:lnTo>
                <a:lnTo>
                  <a:pt x="1973" y="33224"/>
                </a:lnTo>
                <a:lnTo>
                  <a:pt x="2630" y="34299"/>
                </a:lnTo>
                <a:lnTo>
                  <a:pt x="3347" y="35256"/>
                </a:lnTo>
                <a:lnTo>
                  <a:pt x="4183" y="36092"/>
                </a:lnTo>
                <a:lnTo>
                  <a:pt x="5140" y="36869"/>
                </a:lnTo>
                <a:lnTo>
                  <a:pt x="6155" y="37646"/>
                </a:lnTo>
                <a:lnTo>
                  <a:pt x="6633" y="38004"/>
                </a:lnTo>
                <a:lnTo>
                  <a:pt x="7111" y="38482"/>
                </a:lnTo>
                <a:lnTo>
                  <a:pt x="7351" y="38781"/>
                </a:lnTo>
                <a:lnTo>
                  <a:pt x="7590" y="39140"/>
                </a:lnTo>
                <a:lnTo>
                  <a:pt x="8008" y="39797"/>
                </a:lnTo>
                <a:lnTo>
                  <a:pt x="8366" y="40574"/>
                </a:lnTo>
                <a:lnTo>
                  <a:pt x="8785" y="41291"/>
                </a:lnTo>
                <a:lnTo>
                  <a:pt x="9024" y="41649"/>
                </a:lnTo>
                <a:lnTo>
                  <a:pt x="9382" y="42068"/>
                </a:lnTo>
                <a:lnTo>
                  <a:pt x="9741" y="42426"/>
                </a:lnTo>
                <a:lnTo>
                  <a:pt x="10159" y="42725"/>
                </a:lnTo>
                <a:lnTo>
                  <a:pt x="10577" y="42904"/>
                </a:lnTo>
                <a:lnTo>
                  <a:pt x="11055" y="43084"/>
                </a:lnTo>
                <a:lnTo>
                  <a:pt x="11533" y="43143"/>
                </a:lnTo>
                <a:lnTo>
                  <a:pt x="12071" y="43024"/>
                </a:lnTo>
                <a:lnTo>
                  <a:pt x="12310" y="42904"/>
                </a:lnTo>
                <a:lnTo>
                  <a:pt x="12549" y="42785"/>
                </a:lnTo>
                <a:lnTo>
                  <a:pt x="12968" y="42486"/>
                </a:lnTo>
                <a:lnTo>
                  <a:pt x="13326" y="42068"/>
                </a:lnTo>
                <a:lnTo>
                  <a:pt x="13685" y="41590"/>
                </a:lnTo>
                <a:lnTo>
                  <a:pt x="14402" y="40634"/>
                </a:lnTo>
                <a:lnTo>
                  <a:pt x="14760" y="40156"/>
                </a:lnTo>
                <a:lnTo>
                  <a:pt x="15178" y="39797"/>
                </a:lnTo>
                <a:lnTo>
                  <a:pt x="15716" y="39379"/>
                </a:lnTo>
                <a:lnTo>
                  <a:pt x="16254" y="39020"/>
                </a:lnTo>
                <a:lnTo>
                  <a:pt x="17389" y="38363"/>
                </a:lnTo>
                <a:lnTo>
                  <a:pt x="18525" y="37706"/>
                </a:lnTo>
                <a:lnTo>
                  <a:pt x="19660" y="36988"/>
                </a:lnTo>
                <a:lnTo>
                  <a:pt x="20258" y="36510"/>
                </a:lnTo>
                <a:lnTo>
                  <a:pt x="20855" y="35973"/>
                </a:lnTo>
                <a:lnTo>
                  <a:pt x="21393" y="35435"/>
                </a:lnTo>
                <a:lnTo>
                  <a:pt x="21931" y="34897"/>
                </a:lnTo>
                <a:lnTo>
                  <a:pt x="22409" y="34240"/>
                </a:lnTo>
                <a:lnTo>
                  <a:pt x="22887" y="33642"/>
                </a:lnTo>
                <a:lnTo>
                  <a:pt x="23783" y="32328"/>
                </a:lnTo>
                <a:lnTo>
                  <a:pt x="24620" y="30893"/>
                </a:lnTo>
                <a:lnTo>
                  <a:pt x="25397" y="29340"/>
                </a:lnTo>
                <a:lnTo>
                  <a:pt x="26054" y="27786"/>
                </a:lnTo>
                <a:lnTo>
                  <a:pt x="26592" y="26173"/>
                </a:lnTo>
                <a:lnTo>
                  <a:pt x="27070" y="24500"/>
                </a:lnTo>
                <a:lnTo>
                  <a:pt x="27369" y="22826"/>
                </a:lnTo>
                <a:lnTo>
                  <a:pt x="27488" y="21990"/>
                </a:lnTo>
                <a:lnTo>
                  <a:pt x="27548" y="21153"/>
                </a:lnTo>
                <a:lnTo>
                  <a:pt x="27548" y="20317"/>
                </a:lnTo>
                <a:lnTo>
                  <a:pt x="27548" y="19480"/>
                </a:lnTo>
                <a:lnTo>
                  <a:pt x="27488" y="18703"/>
                </a:lnTo>
                <a:lnTo>
                  <a:pt x="27428" y="17986"/>
                </a:lnTo>
                <a:lnTo>
                  <a:pt x="27249" y="17329"/>
                </a:lnTo>
                <a:lnTo>
                  <a:pt x="27130" y="16612"/>
                </a:lnTo>
                <a:lnTo>
                  <a:pt x="26891" y="15955"/>
                </a:lnTo>
                <a:lnTo>
                  <a:pt x="26651" y="15297"/>
                </a:lnTo>
                <a:lnTo>
                  <a:pt x="26054" y="14042"/>
                </a:lnTo>
                <a:lnTo>
                  <a:pt x="25397" y="12847"/>
                </a:lnTo>
                <a:lnTo>
                  <a:pt x="24620" y="11712"/>
                </a:lnTo>
                <a:lnTo>
                  <a:pt x="23843" y="10517"/>
                </a:lnTo>
                <a:lnTo>
                  <a:pt x="22947" y="9382"/>
                </a:lnTo>
                <a:lnTo>
                  <a:pt x="21274" y="7230"/>
                </a:lnTo>
                <a:lnTo>
                  <a:pt x="19660" y="5019"/>
                </a:lnTo>
                <a:lnTo>
                  <a:pt x="18883" y="3824"/>
                </a:lnTo>
                <a:lnTo>
                  <a:pt x="18166" y="2689"/>
                </a:lnTo>
                <a:lnTo>
                  <a:pt x="17867" y="2032"/>
                </a:lnTo>
                <a:lnTo>
                  <a:pt x="17449" y="1255"/>
                </a:lnTo>
                <a:lnTo>
                  <a:pt x="17031" y="538"/>
                </a:lnTo>
                <a:lnTo>
                  <a:pt x="16792" y="299"/>
                </a:lnTo>
                <a:lnTo>
                  <a:pt x="16553" y="60"/>
                </a:lnTo>
                <a:lnTo>
                  <a:pt x="16374" y="0"/>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3" name="Google Shape;323;p13"/>
          <p:cNvSpPr/>
          <p:nvPr/>
        </p:nvSpPr>
        <p:spPr>
          <a:xfrm>
            <a:off x="10974207" y="-204717"/>
            <a:ext cx="1116141" cy="1141076"/>
          </a:xfrm>
          <a:custGeom>
            <a:avLst/>
            <a:gdLst/>
            <a:ahLst/>
            <a:cxnLst/>
            <a:rect l="l" t="t" r="r" b="b"/>
            <a:pathLst>
              <a:path w="37467" h="38304" extrusionOk="0">
                <a:moveTo>
                  <a:pt x="20676" y="6753"/>
                </a:moveTo>
                <a:lnTo>
                  <a:pt x="21333" y="6812"/>
                </a:lnTo>
                <a:lnTo>
                  <a:pt x="21990" y="6872"/>
                </a:lnTo>
                <a:lnTo>
                  <a:pt x="22528" y="6992"/>
                </a:lnTo>
                <a:lnTo>
                  <a:pt x="23126" y="7171"/>
                </a:lnTo>
                <a:lnTo>
                  <a:pt x="23544" y="7470"/>
                </a:lnTo>
                <a:lnTo>
                  <a:pt x="23903" y="7768"/>
                </a:lnTo>
                <a:lnTo>
                  <a:pt x="24082" y="8187"/>
                </a:lnTo>
                <a:lnTo>
                  <a:pt x="24142" y="8605"/>
                </a:lnTo>
                <a:lnTo>
                  <a:pt x="24142" y="9083"/>
                </a:lnTo>
                <a:lnTo>
                  <a:pt x="24022" y="9621"/>
                </a:lnTo>
                <a:lnTo>
                  <a:pt x="23843" y="10159"/>
                </a:lnTo>
                <a:lnTo>
                  <a:pt x="23425" y="11115"/>
                </a:lnTo>
                <a:lnTo>
                  <a:pt x="22887" y="12011"/>
                </a:lnTo>
                <a:lnTo>
                  <a:pt x="22349" y="12907"/>
                </a:lnTo>
                <a:lnTo>
                  <a:pt x="21751" y="13744"/>
                </a:lnTo>
                <a:lnTo>
                  <a:pt x="20496" y="15477"/>
                </a:lnTo>
                <a:lnTo>
                  <a:pt x="19301" y="17090"/>
                </a:lnTo>
                <a:lnTo>
                  <a:pt x="19062" y="16493"/>
                </a:lnTo>
                <a:lnTo>
                  <a:pt x="18823" y="15895"/>
                </a:lnTo>
                <a:lnTo>
                  <a:pt x="18345" y="14581"/>
                </a:lnTo>
                <a:lnTo>
                  <a:pt x="17927" y="13505"/>
                </a:lnTo>
                <a:lnTo>
                  <a:pt x="17688" y="12609"/>
                </a:lnTo>
                <a:lnTo>
                  <a:pt x="17150" y="9800"/>
                </a:lnTo>
                <a:lnTo>
                  <a:pt x="16911" y="8366"/>
                </a:lnTo>
                <a:lnTo>
                  <a:pt x="16792" y="7828"/>
                </a:lnTo>
                <a:lnTo>
                  <a:pt x="16792" y="7649"/>
                </a:lnTo>
                <a:lnTo>
                  <a:pt x="16792" y="7529"/>
                </a:lnTo>
                <a:lnTo>
                  <a:pt x="16851" y="7470"/>
                </a:lnTo>
                <a:lnTo>
                  <a:pt x="16971" y="7350"/>
                </a:lnTo>
                <a:lnTo>
                  <a:pt x="17449" y="7171"/>
                </a:lnTo>
                <a:lnTo>
                  <a:pt x="17987" y="6992"/>
                </a:lnTo>
                <a:lnTo>
                  <a:pt x="18584" y="6872"/>
                </a:lnTo>
                <a:lnTo>
                  <a:pt x="19242" y="6753"/>
                </a:lnTo>
                <a:close/>
                <a:moveTo>
                  <a:pt x="19660" y="6215"/>
                </a:moveTo>
                <a:lnTo>
                  <a:pt x="18345" y="6334"/>
                </a:lnTo>
                <a:lnTo>
                  <a:pt x="17688" y="6454"/>
                </a:lnTo>
                <a:lnTo>
                  <a:pt x="17090" y="6573"/>
                </a:lnTo>
                <a:lnTo>
                  <a:pt x="16851" y="6693"/>
                </a:lnTo>
                <a:lnTo>
                  <a:pt x="16612" y="6812"/>
                </a:lnTo>
                <a:lnTo>
                  <a:pt x="16433" y="6932"/>
                </a:lnTo>
                <a:lnTo>
                  <a:pt x="16314" y="7111"/>
                </a:lnTo>
                <a:lnTo>
                  <a:pt x="16194" y="7231"/>
                </a:lnTo>
                <a:lnTo>
                  <a:pt x="16134" y="7410"/>
                </a:lnTo>
                <a:lnTo>
                  <a:pt x="16134" y="7828"/>
                </a:lnTo>
                <a:lnTo>
                  <a:pt x="16194" y="8247"/>
                </a:lnTo>
                <a:lnTo>
                  <a:pt x="16314" y="8725"/>
                </a:lnTo>
                <a:lnTo>
                  <a:pt x="16493" y="9262"/>
                </a:lnTo>
                <a:lnTo>
                  <a:pt x="16612" y="9800"/>
                </a:lnTo>
                <a:lnTo>
                  <a:pt x="16971" y="11772"/>
                </a:lnTo>
                <a:lnTo>
                  <a:pt x="17150" y="12728"/>
                </a:lnTo>
                <a:lnTo>
                  <a:pt x="17449" y="13744"/>
                </a:lnTo>
                <a:lnTo>
                  <a:pt x="17808" y="14999"/>
                </a:lnTo>
                <a:lnTo>
                  <a:pt x="18286" y="16254"/>
                </a:lnTo>
                <a:lnTo>
                  <a:pt x="18584" y="17090"/>
                </a:lnTo>
                <a:lnTo>
                  <a:pt x="18764" y="17628"/>
                </a:lnTo>
                <a:lnTo>
                  <a:pt x="18823" y="17748"/>
                </a:lnTo>
                <a:lnTo>
                  <a:pt x="18883" y="17867"/>
                </a:lnTo>
                <a:lnTo>
                  <a:pt x="19062" y="17927"/>
                </a:lnTo>
                <a:lnTo>
                  <a:pt x="19242" y="17927"/>
                </a:lnTo>
                <a:lnTo>
                  <a:pt x="19421" y="17867"/>
                </a:lnTo>
                <a:lnTo>
                  <a:pt x="19540" y="17748"/>
                </a:lnTo>
                <a:lnTo>
                  <a:pt x="19959" y="17389"/>
                </a:lnTo>
                <a:lnTo>
                  <a:pt x="20317" y="16911"/>
                </a:lnTo>
                <a:lnTo>
                  <a:pt x="20975" y="15835"/>
                </a:lnTo>
                <a:lnTo>
                  <a:pt x="21453" y="15059"/>
                </a:lnTo>
                <a:lnTo>
                  <a:pt x="22767" y="13206"/>
                </a:lnTo>
                <a:lnTo>
                  <a:pt x="23425" y="12310"/>
                </a:lnTo>
                <a:lnTo>
                  <a:pt x="24022" y="11294"/>
                </a:lnTo>
                <a:lnTo>
                  <a:pt x="24440" y="10457"/>
                </a:lnTo>
                <a:lnTo>
                  <a:pt x="24620" y="10039"/>
                </a:lnTo>
                <a:lnTo>
                  <a:pt x="24739" y="9621"/>
                </a:lnTo>
                <a:lnTo>
                  <a:pt x="24799" y="9203"/>
                </a:lnTo>
                <a:lnTo>
                  <a:pt x="24799" y="8784"/>
                </a:lnTo>
                <a:lnTo>
                  <a:pt x="24799" y="8426"/>
                </a:lnTo>
                <a:lnTo>
                  <a:pt x="24739" y="8067"/>
                </a:lnTo>
                <a:lnTo>
                  <a:pt x="24620" y="7709"/>
                </a:lnTo>
                <a:lnTo>
                  <a:pt x="24440" y="7410"/>
                </a:lnTo>
                <a:lnTo>
                  <a:pt x="24201" y="7171"/>
                </a:lnTo>
                <a:lnTo>
                  <a:pt x="23962" y="6932"/>
                </a:lnTo>
                <a:lnTo>
                  <a:pt x="23604" y="6693"/>
                </a:lnTo>
                <a:lnTo>
                  <a:pt x="23185" y="6514"/>
                </a:lnTo>
                <a:lnTo>
                  <a:pt x="22767" y="6394"/>
                </a:lnTo>
                <a:lnTo>
                  <a:pt x="22229" y="6334"/>
                </a:lnTo>
                <a:lnTo>
                  <a:pt x="20975" y="6215"/>
                </a:lnTo>
                <a:close/>
                <a:moveTo>
                  <a:pt x="11414" y="9023"/>
                </a:moveTo>
                <a:lnTo>
                  <a:pt x="11055" y="9083"/>
                </a:lnTo>
                <a:lnTo>
                  <a:pt x="10637" y="9143"/>
                </a:lnTo>
                <a:lnTo>
                  <a:pt x="10278" y="9262"/>
                </a:lnTo>
                <a:lnTo>
                  <a:pt x="9920" y="9442"/>
                </a:lnTo>
                <a:lnTo>
                  <a:pt x="9561" y="9681"/>
                </a:lnTo>
                <a:lnTo>
                  <a:pt x="8844" y="10218"/>
                </a:lnTo>
                <a:lnTo>
                  <a:pt x="8247" y="10876"/>
                </a:lnTo>
                <a:lnTo>
                  <a:pt x="7709" y="11533"/>
                </a:lnTo>
                <a:lnTo>
                  <a:pt x="7410" y="12071"/>
                </a:lnTo>
                <a:lnTo>
                  <a:pt x="7111" y="12728"/>
                </a:lnTo>
                <a:lnTo>
                  <a:pt x="6872" y="13385"/>
                </a:lnTo>
                <a:lnTo>
                  <a:pt x="6633" y="14162"/>
                </a:lnTo>
                <a:lnTo>
                  <a:pt x="6514" y="14879"/>
                </a:lnTo>
                <a:lnTo>
                  <a:pt x="6394" y="15596"/>
                </a:lnTo>
                <a:lnTo>
                  <a:pt x="6454" y="16313"/>
                </a:lnTo>
                <a:lnTo>
                  <a:pt x="6573" y="16911"/>
                </a:lnTo>
                <a:lnTo>
                  <a:pt x="6693" y="17210"/>
                </a:lnTo>
                <a:lnTo>
                  <a:pt x="6872" y="17509"/>
                </a:lnTo>
                <a:lnTo>
                  <a:pt x="7052" y="17688"/>
                </a:lnTo>
                <a:lnTo>
                  <a:pt x="7350" y="17867"/>
                </a:lnTo>
                <a:lnTo>
                  <a:pt x="7589" y="17987"/>
                </a:lnTo>
                <a:lnTo>
                  <a:pt x="7948" y="18106"/>
                </a:lnTo>
                <a:lnTo>
                  <a:pt x="8605" y="18285"/>
                </a:lnTo>
                <a:lnTo>
                  <a:pt x="9322" y="18405"/>
                </a:lnTo>
                <a:lnTo>
                  <a:pt x="10099" y="18465"/>
                </a:lnTo>
                <a:lnTo>
                  <a:pt x="11354" y="18524"/>
                </a:lnTo>
                <a:lnTo>
                  <a:pt x="12669" y="18704"/>
                </a:lnTo>
                <a:lnTo>
                  <a:pt x="14640" y="18883"/>
                </a:lnTo>
                <a:lnTo>
                  <a:pt x="15656" y="18943"/>
                </a:lnTo>
                <a:lnTo>
                  <a:pt x="16553" y="18943"/>
                </a:lnTo>
                <a:lnTo>
                  <a:pt x="16911" y="18883"/>
                </a:lnTo>
                <a:lnTo>
                  <a:pt x="17210" y="18823"/>
                </a:lnTo>
                <a:lnTo>
                  <a:pt x="17509" y="18704"/>
                </a:lnTo>
                <a:lnTo>
                  <a:pt x="17628" y="18584"/>
                </a:lnTo>
                <a:lnTo>
                  <a:pt x="17688" y="18465"/>
                </a:lnTo>
                <a:lnTo>
                  <a:pt x="17688" y="18405"/>
                </a:lnTo>
                <a:lnTo>
                  <a:pt x="17628" y="18345"/>
                </a:lnTo>
                <a:lnTo>
                  <a:pt x="17509" y="18285"/>
                </a:lnTo>
                <a:lnTo>
                  <a:pt x="17150" y="18166"/>
                </a:lnTo>
                <a:lnTo>
                  <a:pt x="16672" y="18106"/>
                </a:lnTo>
                <a:lnTo>
                  <a:pt x="15178" y="18106"/>
                </a:lnTo>
                <a:lnTo>
                  <a:pt x="13326" y="17987"/>
                </a:lnTo>
                <a:lnTo>
                  <a:pt x="11414" y="17807"/>
                </a:lnTo>
                <a:lnTo>
                  <a:pt x="10039" y="17688"/>
                </a:lnTo>
                <a:lnTo>
                  <a:pt x="9382" y="17628"/>
                </a:lnTo>
                <a:lnTo>
                  <a:pt x="8725" y="17449"/>
                </a:lnTo>
                <a:lnTo>
                  <a:pt x="8426" y="17389"/>
                </a:lnTo>
                <a:lnTo>
                  <a:pt x="8127" y="17270"/>
                </a:lnTo>
                <a:lnTo>
                  <a:pt x="7948" y="17090"/>
                </a:lnTo>
                <a:lnTo>
                  <a:pt x="7709" y="16911"/>
                </a:lnTo>
                <a:lnTo>
                  <a:pt x="7530" y="16672"/>
                </a:lnTo>
                <a:lnTo>
                  <a:pt x="7410" y="16373"/>
                </a:lnTo>
                <a:lnTo>
                  <a:pt x="7350" y="16015"/>
                </a:lnTo>
                <a:lnTo>
                  <a:pt x="7350" y="15656"/>
                </a:lnTo>
                <a:lnTo>
                  <a:pt x="7410" y="14939"/>
                </a:lnTo>
                <a:lnTo>
                  <a:pt x="7530" y="14222"/>
                </a:lnTo>
                <a:lnTo>
                  <a:pt x="7709" y="13505"/>
                </a:lnTo>
                <a:lnTo>
                  <a:pt x="8008" y="12848"/>
                </a:lnTo>
                <a:lnTo>
                  <a:pt x="8306" y="12190"/>
                </a:lnTo>
                <a:lnTo>
                  <a:pt x="8725" y="11593"/>
                </a:lnTo>
                <a:lnTo>
                  <a:pt x="9203" y="11055"/>
                </a:lnTo>
                <a:lnTo>
                  <a:pt x="9741" y="10577"/>
                </a:lnTo>
                <a:lnTo>
                  <a:pt x="10159" y="10338"/>
                </a:lnTo>
                <a:lnTo>
                  <a:pt x="10517" y="10159"/>
                </a:lnTo>
                <a:lnTo>
                  <a:pt x="10816" y="10039"/>
                </a:lnTo>
                <a:lnTo>
                  <a:pt x="11175" y="9979"/>
                </a:lnTo>
                <a:lnTo>
                  <a:pt x="11473" y="9979"/>
                </a:lnTo>
                <a:lnTo>
                  <a:pt x="11772" y="10039"/>
                </a:lnTo>
                <a:lnTo>
                  <a:pt x="12011" y="10099"/>
                </a:lnTo>
                <a:lnTo>
                  <a:pt x="12250" y="10278"/>
                </a:lnTo>
                <a:lnTo>
                  <a:pt x="12788" y="10637"/>
                </a:lnTo>
                <a:lnTo>
                  <a:pt x="13206" y="11115"/>
                </a:lnTo>
                <a:lnTo>
                  <a:pt x="13625" y="11712"/>
                </a:lnTo>
                <a:lnTo>
                  <a:pt x="14043" y="12370"/>
                </a:lnTo>
                <a:lnTo>
                  <a:pt x="15656" y="15298"/>
                </a:lnTo>
                <a:lnTo>
                  <a:pt x="17090" y="17867"/>
                </a:lnTo>
                <a:lnTo>
                  <a:pt x="17150" y="17748"/>
                </a:lnTo>
                <a:lnTo>
                  <a:pt x="17210" y="17628"/>
                </a:lnTo>
                <a:lnTo>
                  <a:pt x="17150" y="17150"/>
                </a:lnTo>
                <a:lnTo>
                  <a:pt x="17031" y="16612"/>
                </a:lnTo>
                <a:lnTo>
                  <a:pt x="16792" y="15955"/>
                </a:lnTo>
                <a:lnTo>
                  <a:pt x="16314" y="14760"/>
                </a:lnTo>
                <a:lnTo>
                  <a:pt x="15955" y="13983"/>
                </a:lnTo>
                <a:lnTo>
                  <a:pt x="15417" y="12848"/>
                </a:lnTo>
                <a:lnTo>
                  <a:pt x="14820" y="11772"/>
                </a:lnTo>
                <a:lnTo>
                  <a:pt x="14103" y="10756"/>
                </a:lnTo>
                <a:lnTo>
                  <a:pt x="13744" y="10278"/>
                </a:lnTo>
                <a:lnTo>
                  <a:pt x="13326" y="9800"/>
                </a:lnTo>
                <a:lnTo>
                  <a:pt x="12967" y="9501"/>
                </a:lnTo>
                <a:lnTo>
                  <a:pt x="12609" y="9262"/>
                </a:lnTo>
                <a:lnTo>
                  <a:pt x="12191" y="9143"/>
                </a:lnTo>
                <a:lnTo>
                  <a:pt x="11832" y="9023"/>
                </a:lnTo>
                <a:close/>
                <a:moveTo>
                  <a:pt x="27906" y="12370"/>
                </a:moveTo>
                <a:lnTo>
                  <a:pt x="28205" y="12429"/>
                </a:lnTo>
                <a:lnTo>
                  <a:pt x="28444" y="12609"/>
                </a:lnTo>
                <a:lnTo>
                  <a:pt x="28743" y="12788"/>
                </a:lnTo>
                <a:lnTo>
                  <a:pt x="29042" y="13087"/>
                </a:lnTo>
                <a:lnTo>
                  <a:pt x="29340" y="13445"/>
                </a:lnTo>
                <a:lnTo>
                  <a:pt x="29699" y="13864"/>
                </a:lnTo>
                <a:lnTo>
                  <a:pt x="30296" y="14820"/>
                </a:lnTo>
                <a:lnTo>
                  <a:pt x="30655" y="15417"/>
                </a:lnTo>
                <a:lnTo>
                  <a:pt x="30954" y="16015"/>
                </a:lnTo>
                <a:lnTo>
                  <a:pt x="31252" y="16672"/>
                </a:lnTo>
                <a:lnTo>
                  <a:pt x="31491" y="17270"/>
                </a:lnTo>
                <a:lnTo>
                  <a:pt x="31551" y="17867"/>
                </a:lnTo>
                <a:lnTo>
                  <a:pt x="31611" y="18166"/>
                </a:lnTo>
                <a:lnTo>
                  <a:pt x="31551" y="18465"/>
                </a:lnTo>
                <a:lnTo>
                  <a:pt x="31491" y="18704"/>
                </a:lnTo>
                <a:lnTo>
                  <a:pt x="31372" y="18943"/>
                </a:lnTo>
                <a:lnTo>
                  <a:pt x="31193" y="19122"/>
                </a:lnTo>
                <a:lnTo>
                  <a:pt x="31013" y="19301"/>
                </a:lnTo>
                <a:lnTo>
                  <a:pt x="30774" y="19421"/>
                </a:lnTo>
                <a:lnTo>
                  <a:pt x="30535" y="19540"/>
                </a:lnTo>
                <a:lnTo>
                  <a:pt x="29998" y="19660"/>
                </a:lnTo>
                <a:lnTo>
                  <a:pt x="29400" y="19720"/>
                </a:lnTo>
                <a:lnTo>
                  <a:pt x="28743" y="19779"/>
                </a:lnTo>
                <a:lnTo>
                  <a:pt x="27667" y="19779"/>
                </a:lnTo>
                <a:lnTo>
                  <a:pt x="26771" y="19839"/>
                </a:lnTo>
                <a:lnTo>
                  <a:pt x="25815" y="19779"/>
                </a:lnTo>
                <a:lnTo>
                  <a:pt x="24918" y="19779"/>
                </a:lnTo>
                <a:lnTo>
                  <a:pt x="23962" y="19660"/>
                </a:lnTo>
                <a:lnTo>
                  <a:pt x="22170" y="19421"/>
                </a:lnTo>
                <a:lnTo>
                  <a:pt x="20317" y="19002"/>
                </a:lnTo>
                <a:lnTo>
                  <a:pt x="20975" y="18584"/>
                </a:lnTo>
                <a:lnTo>
                  <a:pt x="21632" y="18106"/>
                </a:lnTo>
                <a:lnTo>
                  <a:pt x="22229" y="17509"/>
                </a:lnTo>
                <a:lnTo>
                  <a:pt x="22827" y="16851"/>
                </a:lnTo>
                <a:lnTo>
                  <a:pt x="23962" y="15477"/>
                </a:lnTo>
                <a:lnTo>
                  <a:pt x="25038" y="14282"/>
                </a:lnTo>
                <a:lnTo>
                  <a:pt x="25635" y="13625"/>
                </a:lnTo>
                <a:lnTo>
                  <a:pt x="26233" y="13087"/>
                </a:lnTo>
                <a:lnTo>
                  <a:pt x="26831" y="12668"/>
                </a:lnTo>
                <a:lnTo>
                  <a:pt x="27070" y="12549"/>
                </a:lnTo>
                <a:lnTo>
                  <a:pt x="27368" y="12429"/>
                </a:lnTo>
                <a:lnTo>
                  <a:pt x="27607" y="12370"/>
                </a:lnTo>
                <a:close/>
                <a:moveTo>
                  <a:pt x="27428" y="11533"/>
                </a:moveTo>
                <a:lnTo>
                  <a:pt x="26950" y="11653"/>
                </a:lnTo>
                <a:lnTo>
                  <a:pt x="26412" y="11951"/>
                </a:lnTo>
                <a:lnTo>
                  <a:pt x="25994" y="12250"/>
                </a:lnTo>
                <a:lnTo>
                  <a:pt x="25635" y="12549"/>
                </a:lnTo>
                <a:lnTo>
                  <a:pt x="24918" y="13326"/>
                </a:lnTo>
                <a:lnTo>
                  <a:pt x="23544" y="14879"/>
                </a:lnTo>
                <a:lnTo>
                  <a:pt x="22648" y="15776"/>
                </a:lnTo>
                <a:lnTo>
                  <a:pt x="21632" y="16732"/>
                </a:lnTo>
                <a:lnTo>
                  <a:pt x="21154" y="17210"/>
                </a:lnTo>
                <a:lnTo>
                  <a:pt x="20676" y="17748"/>
                </a:lnTo>
                <a:lnTo>
                  <a:pt x="20317" y="18285"/>
                </a:lnTo>
                <a:lnTo>
                  <a:pt x="20018" y="18823"/>
                </a:lnTo>
                <a:lnTo>
                  <a:pt x="19959" y="18883"/>
                </a:lnTo>
                <a:lnTo>
                  <a:pt x="19481" y="18883"/>
                </a:lnTo>
                <a:lnTo>
                  <a:pt x="19361" y="18943"/>
                </a:lnTo>
                <a:lnTo>
                  <a:pt x="19301" y="19062"/>
                </a:lnTo>
                <a:lnTo>
                  <a:pt x="19361" y="19241"/>
                </a:lnTo>
                <a:lnTo>
                  <a:pt x="19361" y="19361"/>
                </a:lnTo>
                <a:lnTo>
                  <a:pt x="19421" y="19481"/>
                </a:lnTo>
                <a:lnTo>
                  <a:pt x="19720" y="19600"/>
                </a:lnTo>
                <a:lnTo>
                  <a:pt x="20018" y="19720"/>
                </a:lnTo>
                <a:lnTo>
                  <a:pt x="20437" y="19839"/>
                </a:lnTo>
                <a:lnTo>
                  <a:pt x="21214" y="19959"/>
                </a:lnTo>
                <a:lnTo>
                  <a:pt x="21751" y="20078"/>
                </a:lnTo>
                <a:lnTo>
                  <a:pt x="23066" y="20317"/>
                </a:lnTo>
                <a:lnTo>
                  <a:pt x="24381" y="20437"/>
                </a:lnTo>
                <a:lnTo>
                  <a:pt x="25695" y="20556"/>
                </a:lnTo>
                <a:lnTo>
                  <a:pt x="27070" y="20556"/>
                </a:lnTo>
                <a:lnTo>
                  <a:pt x="28026" y="20496"/>
                </a:lnTo>
                <a:lnTo>
                  <a:pt x="29101" y="20496"/>
                </a:lnTo>
                <a:lnTo>
                  <a:pt x="30237" y="20377"/>
                </a:lnTo>
                <a:lnTo>
                  <a:pt x="30715" y="20257"/>
                </a:lnTo>
                <a:lnTo>
                  <a:pt x="31193" y="20078"/>
                </a:lnTo>
                <a:lnTo>
                  <a:pt x="31611" y="19839"/>
                </a:lnTo>
                <a:lnTo>
                  <a:pt x="31910" y="19481"/>
                </a:lnTo>
                <a:lnTo>
                  <a:pt x="32149" y="19122"/>
                </a:lnTo>
                <a:lnTo>
                  <a:pt x="32209" y="18763"/>
                </a:lnTo>
                <a:lnTo>
                  <a:pt x="32268" y="18345"/>
                </a:lnTo>
                <a:lnTo>
                  <a:pt x="32209" y="17867"/>
                </a:lnTo>
                <a:lnTo>
                  <a:pt x="32089" y="17389"/>
                </a:lnTo>
                <a:lnTo>
                  <a:pt x="31970" y="16971"/>
                </a:lnTo>
                <a:lnTo>
                  <a:pt x="31671" y="16015"/>
                </a:lnTo>
                <a:lnTo>
                  <a:pt x="31193" y="14999"/>
                </a:lnTo>
                <a:lnTo>
                  <a:pt x="30655" y="13923"/>
                </a:lnTo>
                <a:lnTo>
                  <a:pt x="30296" y="13445"/>
                </a:lnTo>
                <a:lnTo>
                  <a:pt x="29998" y="12967"/>
                </a:lnTo>
                <a:lnTo>
                  <a:pt x="29579" y="12489"/>
                </a:lnTo>
                <a:lnTo>
                  <a:pt x="29221" y="12131"/>
                </a:lnTo>
                <a:lnTo>
                  <a:pt x="28802" y="11832"/>
                </a:lnTo>
                <a:lnTo>
                  <a:pt x="28324" y="11653"/>
                </a:lnTo>
                <a:lnTo>
                  <a:pt x="27906" y="11533"/>
                </a:lnTo>
                <a:close/>
                <a:moveTo>
                  <a:pt x="9920" y="20317"/>
                </a:moveTo>
                <a:lnTo>
                  <a:pt x="10995" y="20377"/>
                </a:lnTo>
                <a:lnTo>
                  <a:pt x="12549" y="20437"/>
                </a:lnTo>
                <a:lnTo>
                  <a:pt x="14043" y="20616"/>
                </a:lnTo>
                <a:lnTo>
                  <a:pt x="15537" y="20855"/>
                </a:lnTo>
                <a:lnTo>
                  <a:pt x="16971" y="21154"/>
                </a:lnTo>
                <a:lnTo>
                  <a:pt x="16433" y="21512"/>
                </a:lnTo>
                <a:lnTo>
                  <a:pt x="15955" y="21871"/>
                </a:lnTo>
                <a:lnTo>
                  <a:pt x="15477" y="22349"/>
                </a:lnTo>
                <a:lnTo>
                  <a:pt x="14999" y="22827"/>
                </a:lnTo>
                <a:lnTo>
                  <a:pt x="14103" y="23902"/>
                </a:lnTo>
                <a:lnTo>
                  <a:pt x="13266" y="24799"/>
                </a:lnTo>
                <a:lnTo>
                  <a:pt x="12489" y="25755"/>
                </a:lnTo>
                <a:lnTo>
                  <a:pt x="12011" y="26352"/>
                </a:lnTo>
                <a:lnTo>
                  <a:pt x="11473" y="26890"/>
                </a:lnTo>
                <a:lnTo>
                  <a:pt x="10936" y="27368"/>
                </a:lnTo>
                <a:lnTo>
                  <a:pt x="10338" y="27727"/>
                </a:lnTo>
                <a:lnTo>
                  <a:pt x="10099" y="27846"/>
                </a:lnTo>
                <a:lnTo>
                  <a:pt x="9800" y="27906"/>
                </a:lnTo>
                <a:lnTo>
                  <a:pt x="9502" y="27966"/>
                </a:lnTo>
                <a:lnTo>
                  <a:pt x="9203" y="27906"/>
                </a:lnTo>
                <a:lnTo>
                  <a:pt x="8964" y="27786"/>
                </a:lnTo>
                <a:lnTo>
                  <a:pt x="8605" y="27547"/>
                </a:lnTo>
                <a:lnTo>
                  <a:pt x="8306" y="27189"/>
                </a:lnTo>
                <a:lnTo>
                  <a:pt x="7948" y="26771"/>
                </a:lnTo>
                <a:lnTo>
                  <a:pt x="7231" y="25755"/>
                </a:lnTo>
                <a:lnTo>
                  <a:pt x="6514" y="24619"/>
                </a:lnTo>
                <a:lnTo>
                  <a:pt x="6275" y="24022"/>
                </a:lnTo>
                <a:lnTo>
                  <a:pt x="6036" y="23424"/>
                </a:lnTo>
                <a:lnTo>
                  <a:pt x="5856" y="22887"/>
                </a:lnTo>
                <a:lnTo>
                  <a:pt x="5737" y="22349"/>
                </a:lnTo>
                <a:lnTo>
                  <a:pt x="5677" y="21871"/>
                </a:lnTo>
                <a:lnTo>
                  <a:pt x="5797" y="21452"/>
                </a:lnTo>
                <a:lnTo>
                  <a:pt x="5976" y="21094"/>
                </a:lnTo>
                <a:lnTo>
                  <a:pt x="6095" y="20915"/>
                </a:lnTo>
                <a:lnTo>
                  <a:pt x="6275" y="20855"/>
                </a:lnTo>
                <a:lnTo>
                  <a:pt x="6753" y="20616"/>
                </a:lnTo>
                <a:lnTo>
                  <a:pt x="7291" y="20496"/>
                </a:lnTo>
                <a:lnTo>
                  <a:pt x="7948" y="20377"/>
                </a:lnTo>
                <a:lnTo>
                  <a:pt x="8605" y="20317"/>
                </a:lnTo>
                <a:close/>
                <a:moveTo>
                  <a:pt x="10039" y="19660"/>
                </a:moveTo>
                <a:lnTo>
                  <a:pt x="8725" y="19720"/>
                </a:lnTo>
                <a:lnTo>
                  <a:pt x="7828" y="19779"/>
                </a:lnTo>
                <a:lnTo>
                  <a:pt x="7291" y="19839"/>
                </a:lnTo>
                <a:lnTo>
                  <a:pt x="6753" y="19899"/>
                </a:lnTo>
                <a:lnTo>
                  <a:pt x="6215" y="20078"/>
                </a:lnTo>
                <a:lnTo>
                  <a:pt x="5737" y="20257"/>
                </a:lnTo>
                <a:lnTo>
                  <a:pt x="5558" y="20377"/>
                </a:lnTo>
                <a:lnTo>
                  <a:pt x="5378" y="20556"/>
                </a:lnTo>
                <a:lnTo>
                  <a:pt x="5259" y="20735"/>
                </a:lnTo>
                <a:lnTo>
                  <a:pt x="5139" y="20974"/>
                </a:lnTo>
                <a:lnTo>
                  <a:pt x="5080" y="21333"/>
                </a:lnTo>
                <a:lnTo>
                  <a:pt x="5020" y="21811"/>
                </a:lnTo>
                <a:lnTo>
                  <a:pt x="5080" y="22349"/>
                </a:lnTo>
                <a:lnTo>
                  <a:pt x="5199" y="22887"/>
                </a:lnTo>
                <a:lnTo>
                  <a:pt x="5319" y="23484"/>
                </a:lnTo>
                <a:lnTo>
                  <a:pt x="5558" y="24082"/>
                </a:lnTo>
                <a:lnTo>
                  <a:pt x="6095" y="25277"/>
                </a:lnTo>
                <a:lnTo>
                  <a:pt x="6753" y="26472"/>
                </a:lnTo>
                <a:lnTo>
                  <a:pt x="7111" y="26950"/>
                </a:lnTo>
                <a:lnTo>
                  <a:pt x="7470" y="27428"/>
                </a:lnTo>
                <a:lnTo>
                  <a:pt x="7828" y="27906"/>
                </a:lnTo>
                <a:lnTo>
                  <a:pt x="8247" y="28205"/>
                </a:lnTo>
                <a:lnTo>
                  <a:pt x="8605" y="28504"/>
                </a:lnTo>
                <a:lnTo>
                  <a:pt x="8964" y="28683"/>
                </a:lnTo>
                <a:lnTo>
                  <a:pt x="9382" y="28802"/>
                </a:lnTo>
                <a:lnTo>
                  <a:pt x="9800" y="28743"/>
                </a:lnTo>
                <a:lnTo>
                  <a:pt x="10278" y="28623"/>
                </a:lnTo>
                <a:lnTo>
                  <a:pt x="10756" y="28444"/>
                </a:lnTo>
                <a:lnTo>
                  <a:pt x="11234" y="28145"/>
                </a:lnTo>
                <a:lnTo>
                  <a:pt x="11653" y="27786"/>
                </a:lnTo>
                <a:lnTo>
                  <a:pt x="12609" y="26890"/>
                </a:lnTo>
                <a:lnTo>
                  <a:pt x="13445" y="25934"/>
                </a:lnTo>
                <a:lnTo>
                  <a:pt x="14222" y="24978"/>
                </a:lnTo>
                <a:lnTo>
                  <a:pt x="14939" y="24141"/>
                </a:lnTo>
                <a:lnTo>
                  <a:pt x="15477" y="23484"/>
                </a:lnTo>
                <a:lnTo>
                  <a:pt x="16612" y="22349"/>
                </a:lnTo>
                <a:lnTo>
                  <a:pt x="17270" y="21691"/>
                </a:lnTo>
                <a:lnTo>
                  <a:pt x="17867" y="21213"/>
                </a:lnTo>
                <a:lnTo>
                  <a:pt x="17748" y="21034"/>
                </a:lnTo>
                <a:lnTo>
                  <a:pt x="17628" y="20795"/>
                </a:lnTo>
                <a:lnTo>
                  <a:pt x="17449" y="20616"/>
                </a:lnTo>
                <a:lnTo>
                  <a:pt x="17210" y="20496"/>
                </a:lnTo>
                <a:lnTo>
                  <a:pt x="16732" y="20257"/>
                </a:lnTo>
                <a:lnTo>
                  <a:pt x="16134" y="20138"/>
                </a:lnTo>
                <a:lnTo>
                  <a:pt x="15537" y="20018"/>
                </a:lnTo>
                <a:lnTo>
                  <a:pt x="14999" y="19959"/>
                </a:lnTo>
                <a:lnTo>
                  <a:pt x="14043" y="19839"/>
                </a:lnTo>
                <a:lnTo>
                  <a:pt x="12728" y="19720"/>
                </a:lnTo>
                <a:lnTo>
                  <a:pt x="11414" y="19660"/>
                </a:lnTo>
                <a:close/>
                <a:moveTo>
                  <a:pt x="20556" y="20855"/>
                </a:moveTo>
                <a:lnTo>
                  <a:pt x="20257" y="20915"/>
                </a:lnTo>
                <a:lnTo>
                  <a:pt x="20078" y="20974"/>
                </a:lnTo>
                <a:lnTo>
                  <a:pt x="20018" y="21094"/>
                </a:lnTo>
                <a:lnTo>
                  <a:pt x="20018" y="21154"/>
                </a:lnTo>
                <a:lnTo>
                  <a:pt x="20078" y="21273"/>
                </a:lnTo>
                <a:lnTo>
                  <a:pt x="20138" y="21333"/>
                </a:lnTo>
                <a:lnTo>
                  <a:pt x="20496" y="21512"/>
                </a:lnTo>
                <a:lnTo>
                  <a:pt x="20915" y="21632"/>
                </a:lnTo>
                <a:lnTo>
                  <a:pt x="21871" y="21871"/>
                </a:lnTo>
                <a:lnTo>
                  <a:pt x="22409" y="21990"/>
                </a:lnTo>
                <a:lnTo>
                  <a:pt x="24201" y="22468"/>
                </a:lnTo>
                <a:lnTo>
                  <a:pt x="26054" y="23006"/>
                </a:lnTo>
                <a:lnTo>
                  <a:pt x="27368" y="23424"/>
                </a:lnTo>
                <a:lnTo>
                  <a:pt x="28026" y="23604"/>
                </a:lnTo>
                <a:lnTo>
                  <a:pt x="28623" y="23843"/>
                </a:lnTo>
                <a:lnTo>
                  <a:pt x="28922" y="24022"/>
                </a:lnTo>
                <a:lnTo>
                  <a:pt x="29101" y="24201"/>
                </a:lnTo>
                <a:lnTo>
                  <a:pt x="29340" y="24380"/>
                </a:lnTo>
                <a:lnTo>
                  <a:pt x="29460" y="24619"/>
                </a:lnTo>
                <a:lnTo>
                  <a:pt x="29579" y="24918"/>
                </a:lnTo>
                <a:lnTo>
                  <a:pt x="29639" y="25217"/>
                </a:lnTo>
                <a:lnTo>
                  <a:pt x="29639" y="25516"/>
                </a:lnTo>
                <a:lnTo>
                  <a:pt x="29579" y="25934"/>
                </a:lnTo>
                <a:lnTo>
                  <a:pt x="29400" y="26591"/>
                </a:lnTo>
                <a:lnTo>
                  <a:pt x="29161" y="27308"/>
                </a:lnTo>
                <a:lnTo>
                  <a:pt x="28802" y="27966"/>
                </a:lnTo>
                <a:lnTo>
                  <a:pt x="28444" y="28563"/>
                </a:lnTo>
                <a:lnTo>
                  <a:pt x="27966" y="29101"/>
                </a:lnTo>
                <a:lnTo>
                  <a:pt x="27428" y="29639"/>
                </a:lnTo>
                <a:lnTo>
                  <a:pt x="26890" y="30057"/>
                </a:lnTo>
                <a:lnTo>
                  <a:pt x="26233" y="30416"/>
                </a:lnTo>
                <a:lnTo>
                  <a:pt x="25516" y="30655"/>
                </a:lnTo>
                <a:lnTo>
                  <a:pt x="25217" y="30714"/>
                </a:lnTo>
                <a:lnTo>
                  <a:pt x="24620" y="30714"/>
                </a:lnTo>
                <a:lnTo>
                  <a:pt x="24381" y="30655"/>
                </a:lnTo>
                <a:lnTo>
                  <a:pt x="24142" y="30595"/>
                </a:lnTo>
                <a:lnTo>
                  <a:pt x="23962" y="30475"/>
                </a:lnTo>
                <a:lnTo>
                  <a:pt x="23544" y="30117"/>
                </a:lnTo>
                <a:lnTo>
                  <a:pt x="23245" y="29639"/>
                </a:lnTo>
                <a:lnTo>
                  <a:pt x="22887" y="29101"/>
                </a:lnTo>
                <a:lnTo>
                  <a:pt x="22648" y="28444"/>
                </a:lnTo>
                <a:lnTo>
                  <a:pt x="21453" y="24918"/>
                </a:lnTo>
                <a:lnTo>
                  <a:pt x="20795" y="22767"/>
                </a:lnTo>
                <a:lnTo>
                  <a:pt x="20496" y="21811"/>
                </a:lnTo>
                <a:lnTo>
                  <a:pt x="20437" y="21930"/>
                </a:lnTo>
                <a:lnTo>
                  <a:pt x="20317" y="22110"/>
                </a:lnTo>
                <a:lnTo>
                  <a:pt x="20317" y="22289"/>
                </a:lnTo>
                <a:lnTo>
                  <a:pt x="20257" y="22588"/>
                </a:lnTo>
                <a:lnTo>
                  <a:pt x="20317" y="23305"/>
                </a:lnTo>
                <a:lnTo>
                  <a:pt x="20437" y="24082"/>
                </a:lnTo>
                <a:lnTo>
                  <a:pt x="20795" y="25576"/>
                </a:lnTo>
                <a:lnTo>
                  <a:pt x="21034" y="26532"/>
                </a:lnTo>
                <a:lnTo>
                  <a:pt x="21333" y="27607"/>
                </a:lnTo>
                <a:lnTo>
                  <a:pt x="21692" y="28683"/>
                </a:lnTo>
                <a:lnTo>
                  <a:pt x="21931" y="29280"/>
                </a:lnTo>
                <a:lnTo>
                  <a:pt x="22170" y="29758"/>
                </a:lnTo>
                <a:lnTo>
                  <a:pt x="22409" y="30296"/>
                </a:lnTo>
                <a:lnTo>
                  <a:pt x="22767" y="30714"/>
                </a:lnTo>
                <a:lnTo>
                  <a:pt x="23066" y="31013"/>
                </a:lnTo>
                <a:lnTo>
                  <a:pt x="23365" y="31312"/>
                </a:lnTo>
                <a:lnTo>
                  <a:pt x="23723" y="31491"/>
                </a:lnTo>
                <a:lnTo>
                  <a:pt x="24082" y="31611"/>
                </a:lnTo>
                <a:lnTo>
                  <a:pt x="24440" y="31671"/>
                </a:lnTo>
                <a:lnTo>
                  <a:pt x="24799" y="31671"/>
                </a:lnTo>
                <a:lnTo>
                  <a:pt x="25217" y="31611"/>
                </a:lnTo>
                <a:lnTo>
                  <a:pt x="25635" y="31551"/>
                </a:lnTo>
                <a:lnTo>
                  <a:pt x="26412" y="31252"/>
                </a:lnTo>
                <a:lnTo>
                  <a:pt x="27129" y="30894"/>
                </a:lnTo>
                <a:lnTo>
                  <a:pt x="27846" y="30416"/>
                </a:lnTo>
                <a:lnTo>
                  <a:pt x="28384" y="29878"/>
                </a:lnTo>
                <a:lnTo>
                  <a:pt x="28802" y="29400"/>
                </a:lnTo>
                <a:lnTo>
                  <a:pt x="29221" y="28862"/>
                </a:lnTo>
                <a:lnTo>
                  <a:pt x="29639" y="28205"/>
                </a:lnTo>
                <a:lnTo>
                  <a:pt x="29998" y="27547"/>
                </a:lnTo>
                <a:lnTo>
                  <a:pt x="30296" y="26830"/>
                </a:lnTo>
                <a:lnTo>
                  <a:pt x="30535" y="26173"/>
                </a:lnTo>
                <a:lnTo>
                  <a:pt x="30655" y="25456"/>
                </a:lnTo>
                <a:lnTo>
                  <a:pt x="30655" y="24799"/>
                </a:lnTo>
                <a:lnTo>
                  <a:pt x="30595" y="24500"/>
                </a:lnTo>
                <a:lnTo>
                  <a:pt x="30476" y="24201"/>
                </a:lnTo>
                <a:lnTo>
                  <a:pt x="30296" y="23962"/>
                </a:lnTo>
                <a:lnTo>
                  <a:pt x="30057" y="23783"/>
                </a:lnTo>
                <a:lnTo>
                  <a:pt x="29818" y="23544"/>
                </a:lnTo>
                <a:lnTo>
                  <a:pt x="29520" y="23365"/>
                </a:lnTo>
                <a:lnTo>
                  <a:pt x="28862" y="23066"/>
                </a:lnTo>
                <a:lnTo>
                  <a:pt x="28205" y="22827"/>
                </a:lnTo>
                <a:lnTo>
                  <a:pt x="27488" y="22648"/>
                </a:lnTo>
                <a:lnTo>
                  <a:pt x="26233" y="22289"/>
                </a:lnTo>
                <a:lnTo>
                  <a:pt x="24978" y="21871"/>
                </a:lnTo>
                <a:lnTo>
                  <a:pt x="23066" y="21273"/>
                </a:lnTo>
                <a:lnTo>
                  <a:pt x="22110" y="21034"/>
                </a:lnTo>
                <a:lnTo>
                  <a:pt x="21273" y="20855"/>
                </a:lnTo>
                <a:close/>
                <a:moveTo>
                  <a:pt x="18047" y="22409"/>
                </a:moveTo>
                <a:lnTo>
                  <a:pt x="18823" y="24440"/>
                </a:lnTo>
                <a:lnTo>
                  <a:pt x="19301" y="25874"/>
                </a:lnTo>
                <a:lnTo>
                  <a:pt x="19600" y="26950"/>
                </a:lnTo>
                <a:lnTo>
                  <a:pt x="20138" y="29758"/>
                </a:lnTo>
                <a:lnTo>
                  <a:pt x="20377" y="31193"/>
                </a:lnTo>
                <a:lnTo>
                  <a:pt x="20496" y="31730"/>
                </a:lnTo>
                <a:lnTo>
                  <a:pt x="20556" y="31850"/>
                </a:lnTo>
                <a:lnTo>
                  <a:pt x="20556" y="32029"/>
                </a:lnTo>
                <a:lnTo>
                  <a:pt x="20496" y="32089"/>
                </a:lnTo>
                <a:lnTo>
                  <a:pt x="20377" y="32208"/>
                </a:lnTo>
                <a:lnTo>
                  <a:pt x="19899" y="32388"/>
                </a:lnTo>
                <a:lnTo>
                  <a:pt x="19361" y="32567"/>
                </a:lnTo>
                <a:lnTo>
                  <a:pt x="18704" y="32686"/>
                </a:lnTo>
                <a:lnTo>
                  <a:pt x="18047" y="32746"/>
                </a:lnTo>
                <a:lnTo>
                  <a:pt x="17329" y="32806"/>
                </a:lnTo>
                <a:lnTo>
                  <a:pt x="16672" y="32806"/>
                </a:lnTo>
                <a:lnTo>
                  <a:pt x="15955" y="32746"/>
                </a:lnTo>
                <a:lnTo>
                  <a:pt x="15358" y="32627"/>
                </a:lnTo>
                <a:lnTo>
                  <a:pt x="14760" y="32567"/>
                </a:lnTo>
                <a:lnTo>
                  <a:pt x="14222" y="32388"/>
                </a:lnTo>
                <a:lnTo>
                  <a:pt x="13744" y="32089"/>
                </a:lnTo>
                <a:lnTo>
                  <a:pt x="13445" y="31790"/>
                </a:lnTo>
                <a:lnTo>
                  <a:pt x="13206" y="31372"/>
                </a:lnTo>
                <a:lnTo>
                  <a:pt x="13147" y="30954"/>
                </a:lnTo>
                <a:lnTo>
                  <a:pt x="13147" y="30416"/>
                </a:lnTo>
                <a:lnTo>
                  <a:pt x="13266" y="29938"/>
                </a:lnTo>
                <a:lnTo>
                  <a:pt x="13445" y="29340"/>
                </a:lnTo>
                <a:lnTo>
                  <a:pt x="13923" y="28444"/>
                </a:lnTo>
                <a:lnTo>
                  <a:pt x="14401" y="27547"/>
                </a:lnTo>
                <a:lnTo>
                  <a:pt x="14999" y="26651"/>
                </a:lnTo>
                <a:lnTo>
                  <a:pt x="15597" y="25815"/>
                </a:lnTo>
                <a:lnTo>
                  <a:pt x="16851" y="24082"/>
                </a:lnTo>
                <a:lnTo>
                  <a:pt x="18047" y="22409"/>
                </a:lnTo>
                <a:close/>
                <a:moveTo>
                  <a:pt x="18106" y="21632"/>
                </a:moveTo>
                <a:lnTo>
                  <a:pt x="17927" y="21691"/>
                </a:lnTo>
                <a:lnTo>
                  <a:pt x="17748" y="21811"/>
                </a:lnTo>
                <a:lnTo>
                  <a:pt x="17389" y="22170"/>
                </a:lnTo>
                <a:lnTo>
                  <a:pt x="17031" y="22648"/>
                </a:lnTo>
                <a:lnTo>
                  <a:pt x="16314" y="23723"/>
                </a:lnTo>
                <a:lnTo>
                  <a:pt x="15895" y="24500"/>
                </a:lnTo>
                <a:lnTo>
                  <a:pt x="14521" y="26352"/>
                </a:lnTo>
                <a:lnTo>
                  <a:pt x="13923" y="27249"/>
                </a:lnTo>
                <a:lnTo>
                  <a:pt x="13326" y="28205"/>
                </a:lnTo>
                <a:lnTo>
                  <a:pt x="12848" y="29101"/>
                </a:lnTo>
                <a:lnTo>
                  <a:pt x="12728" y="29519"/>
                </a:lnTo>
                <a:lnTo>
                  <a:pt x="12609" y="29938"/>
                </a:lnTo>
                <a:lnTo>
                  <a:pt x="12489" y="30356"/>
                </a:lnTo>
                <a:lnTo>
                  <a:pt x="12489" y="30774"/>
                </a:lnTo>
                <a:lnTo>
                  <a:pt x="12489" y="31133"/>
                </a:lnTo>
                <a:lnTo>
                  <a:pt x="12549" y="31491"/>
                </a:lnTo>
                <a:lnTo>
                  <a:pt x="12669" y="31790"/>
                </a:lnTo>
                <a:lnTo>
                  <a:pt x="12848" y="32089"/>
                </a:lnTo>
                <a:lnTo>
                  <a:pt x="13087" y="32388"/>
                </a:lnTo>
                <a:lnTo>
                  <a:pt x="13386" y="32627"/>
                </a:lnTo>
                <a:lnTo>
                  <a:pt x="13684" y="32866"/>
                </a:lnTo>
                <a:lnTo>
                  <a:pt x="14103" y="33045"/>
                </a:lnTo>
                <a:lnTo>
                  <a:pt x="14581" y="33164"/>
                </a:lnTo>
                <a:lnTo>
                  <a:pt x="15119" y="33224"/>
                </a:lnTo>
                <a:lnTo>
                  <a:pt x="16373" y="33344"/>
                </a:lnTo>
                <a:lnTo>
                  <a:pt x="17688" y="33344"/>
                </a:lnTo>
                <a:lnTo>
                  <a:pt x="18943" y="33224"/>
                </a:lnTo>
                <a:lnTo>
                  <a:pt x="19600" y="33105"/>
                </a:lnTo>
                <a:lnTo>
                  <a:pt x="20198" y="32925"/>
                </a:lnTo>
                <a:lnTo>
                  <a:pt x="20496" y="32866"/>
                </a:lnTo>
                <a:lnTo>
                  <a:pt x="20736" y="32746"/>
                </a:lnTo>
                <a:lnTo>
                  <a:pt x="20915" y="32627"/>
                </a:lnTo>
                <a:lnTo>
                  <a:pt x="21034" y="32447"/>
                </a:lnTo>
                <a:lnTo>
                  <a:pt x="21094" y="32268"/>
                </a:lnTo>
                <a:lnTo>
                  <a:pt x="21154" y="32089"/>
                </a:lnTo>
                <a:lnTo>
                  <a:pt x="21154" y="31730"/>
                </a:lnTo>
                <a:lnTo>
                  <a:pt x="21094" y="31312"/>
                </a:lnTo>
                <a:lnTo>
                  <a:pt x="20975" y="30834"/>
                </a:lnTo>
                <a:lnTo>
                  <a:pt x="20855" y="30296"/>
                </a:lnTo>
                <a:lnTo>
                  <a:pt x="20736" y="29758"/>
                </a:lnTo>
                <a:lnTo>
                  <a:pt x="20377" y="27786"/>
                </a:lnTo>
                <a:lnTo>
                  <a:pt x="20138" y="26771"/>
                </a:lnTo>
                <a:lnTo>
                  <a:pt x="19899" y="25815"/>
                </a:lnTo>
                <a:lnTo>
                  <a:pt x="19481" y="24560"/>
                </a:lnTo>
                <a:lnTo>
                  <a:pt x="19003" y="23305"/>
                </a:lnTo>
                <a:lnTo>
                  <a:pt x="18764" y="22409"/>
                </a:lnTo>
                <a:lnTo>
                  <a:pt x="18584" y="21930"/>
                </a:lnTo>
                <a:lnTo>
                  <a:pt x="18465" y="21751"/>
                </a:lnTo>
                <a:lnTo>
                  <a:pt x="18405" y="21691"/>
                </a:lnTo>
                <a:lnTo>
                  <a:pt x="18226" y="21632"/>
                </a:lnTo>
                <a:close/>
                <a:moveTo>
                  <a:pt x="20138" y="2630"/>
                </a:moveTo>
                <a:lnTo>
                  <a:pt x="18823" y="2749"/>
                </a:lnTo>
                <a:lnTo>
                  <a:pt x="17509" y="2988"/>
                </a:lnTo>
                <a:lnTo>
                  <a:pt x="16254" y="3347"/>
                </a:lnTo>
                <a:lnTo>
                  <a:pt x="14939" y="3765"/>
                </a:lnTo>
                <a:lnTo>
                  <a:pt x="13684" y="4303"/>
                </a:lnTo>
                <a:lnTo>
                  <a:pt x="12430" y="4900"/>
                </a:lnTo>
                <a:lnTo>
                  <a:pt x="11234" y="5617"/>
                </a:lnTo>
                <a:lnTo>
                  <a:pt x="10039" y="6394"/>
                </a:lnTo>
                <a:lnTo>
                  <a:pt x="8904" y="7231"/>
                </a:lnTo>
                <a:lnTo>
                  <a:pt x="7888" y="8127"/>
                </a:lnTo>
                <a:lnTo>
                  <a:pt x="6872" y="9083"/>
                </a:lnTo>
                <a:lnTo>
                  <a:pt x="5976" y="10159"/>
                </a:lnTo>
                <a:lnTo>
                  <a:pt x="5139" y="11175"/>
                </a:lnTo>
                <a:lnTo>
                  <a:pt x="4363" y="12310"/>
                </a:lnTo>
                <a:lnTo>
                  <a:pt x="3705" y="13445"/>
                </a:lnTo>
                <a:lnTo>
                  <a:pt x="3227" y="14640"/>
                </a:lnTo>
                <a:lnTo>
                  <a:pt x="2809" y="15835"/>
                </a:lnTo>
                <a:lnTo>
                  <a:pt x="2510" y="16971"/>
                </a:lnTo>
                <a:lnTo>
                  <a:pt x="2331" y="18226"/>
                </a:lnTo>
                <a:lnTo>
                  <a:pt x="2271" y="19421"/>
                </a:lnTo>
                <a:lnTo>
                  <a:pt x="2331" y="20616"/>
                </a:lnTo>
                <a:lnTo>
                  <a:pt x="2450" y="21871"/>
                </a:lnTo>
                <a:lnTo>
                  <a:pt x="2630" y="23066"/>
                </a:lnTo>
                <a:lnTo>
                  <a:pt x="2988" y="24261"/>
                </a:lnTo>
                <a:lnTo>
                  <a:pt x="3347" y="25396"/>
                </a:lnTo>
                <a:lnTo>
                  <a:pt x="3825" y="26532"/>
                </a:lnTo>
                <a:lnTo>
                  <a:pt x="4363" y="27667"/>
                </a:lnTo>
                <a:lnTo>
                  <a:pt x="5020" y="28683"/>
                </a:lnTo>
                <a:lnTo>
                  <a:pt x="5737" y="29699"/>
                </a:lnTo>
                <a:lnTo>
                  <a:pt x="6454" y="30655"/>
                </a:lnTo>
                <a:lnTo>
                  <a:pt x="7291" y="31551"/>
                </a:lnTo>
                <a:lnTo>
                  <a:pt x="8187" y="32388"/>
                </a:lnTo>
                <a:lnTo>
                  <a:pt x="9262" y="33224"/>
                </a:lnTo>
                <a:lnTo>
                  <a:pt x="10398" y="33941"/>
                </a:lnTo>
                <a:lnTo>
                  <a:pt x="11533" y="34539"/>
                </a:lnTo>
                <a:lnTo>
                  <a:pt x="12728" y="35077"/>
                </a:lnTo>
                <a:lnTo>
                  <a:pt x="13983" y="35495"/>
                </a:lnTo>
                <a:lnTo>
                  <a:pt x="15238" y="35794"/>
                </a:lnTo>
                <a:lnTo>
                  <a:pt x="16493" y="36033"/>
                </a:lnTo>
                <a:lnTo>
                  <a:pt x="17748" y="36152"/>
                </a:lnTo>
                <a:lnTo>
                  <a:pt x="19062" y="36152"/>
                </a:lnTo>
                <a:lnTo>
                  <a:pt x="20377" y="36092"/>
                </a:lnTo>
                <a:lnTo>
                  <a:pt x="21692" y="35913"/>
                </a:lnTo>
                <a:lnTo>
                  <a:pt x="22946" y="35674"/>
                </a:lnTo>
                <a:lnTo>
                  <a:pt x="24261" y="35375"/>
                </a:lnTo>
                <a:lnTo>
                  <a:pt x="25516" y="34957"/>
                </a:lnTo>
                <a:lnTo>
                  <a:pt x="26711" y="34479"/>
                </a:lnTo>
                <a:lnTo>
                  <a:pt x="27966" y="33882"/>
                </a:lnTo>
                <a:lnTo>
                  <a:pt x="28444" y="33583"/>
                </a:lnTo>
                <a:lnTo>
                  <a:pt x="28862" y="33284"/>
                </a:lnTo>
                <a:lnTo>
                  <a:pt x="29221" y="32925"/>
                </a:lnTo>
                <a:lnTo>
                  <a:pt x="29520" y="32567"/>
                </a:lnTo>
                <a:lnTo>
                  <a:pt x="29699" y="32268"/>
                </a:lnTo>
                <a:lnTo>
                  <a:pt x="29818" y="32029"/>
                </a:lnTo>
                <a:lnTo>
                  <a:pt x="29818" y="31969"/>
                </a:lnTo>
                <a:lnTo>
                  <a:pt x="29699" y="31969"/>
                </a:lnTo>
                <a:lnTo>
                  <a:pt x="28444" y="32686"/>
                </a:lnTo>
                <a:lnTo>
                  <a:pt x="27129" y="33344"/>
                </a:lnTo>
                <a:lnTo>
                  <a:pt x="25815" y="33941"/>
                </a:lnTo>
                <a:lnTo>
                  <a:pt x="24500" y="34479"/>
                </a:lnTo>
                <a:lnTo>
                  <a:pt x="23126" y="34897"/>
                </a:lnTo>
                <a:lnTo>
                  <a:pt x="21751" y="35196"/>
                </a:lnTo>
                <a:lnTo>
                  <a:pt x="20317" y="35435"/>
                </a:lnTo>
                <a:lnTo>
                  <a:pt x="19600" y="35495"/>
                </a:lnTo>
                <a:lnTo>
                  <a:pt x="18883" y="35495"/>
                </a:lnTo>
                <a:lnTo>
                  <a:pt x="17688" y="35435"/>
                </a:lnTo>
                <a:lnTo>
                  <a:pt x="16493" y="35316"/>
                </a:lnTo>
                <a:lnTo>
                  <a:pt x="15298" y="35077"/>
                </a:lnTo>
                <a:lnTo>
                  <a:pt x="14103" y="34778"/>
                </a:lnTo>
                <a:lnTo>
                  <a:pt x="13027" y="34360"/>
                </a:lnTo>
                <a:lnTo>
                  <a:pt x="11892" y="33882"/>
                </a:lnTo>
                <a:lnTo>
                  <a:pt x="10876" y="33284"/>
                </a:lnTo>
                <a:lnTo>
                  <a:pt x="9860" y="32627"/>
                </a:lnTo>
                <a:lnTo>
                  <a:pt x="8904" y="31969"/>
                </a:lnTo>
                <a:lnTo>
                  <a:pt x="8008" y="31133"/>
                </a:lnTo>
                <a:lnTo>
                  <a:pt x="7171" y="30296"/>
                </a:lnTo>
                <a:lnTo>
                  <a:pt x="6394" y="29400"/>
                </a:lnTo>
                <a:lnTo>
                  <a:pt x="5677" y="28444"/>
                </a:lnTo>
                <a:lnTo>
                  <a:pt x="5080" y="27428"/>
                </a:lnTo>
                <a:lnTo>
                  <a:pt x="4542" y="26352"/>
                </a:lnTo>
                <a:lnTo>
                  <a:pt x="4064" y="25217"/>
                </a:lnTo>
                <a:lnTo>
                  <a:pt x="3645" y="23843"/>
                </a:lnTo>
                <a:lnTo>
                  <a:pt x="3347" y="22528"/>
                </a:lnTo>
                <a:lnTo>
                  <a:pt x="3167" y="21154"/>
                </a:lnTo>
                <a:lnTo>
                  <a:pt x="3108" y="19839"/>
                </a:lnTo>
                <a:lnTo>
                  <a:pt x="3167" y="18584"/>
                </a:lnTo>
                <a:lnTo>
                  <a:pt x="3287" y="17270"/>
                </a:lnTo>
                <a:lnTo>
                  <a:pt x="3586" y="16074"/>
                </a:lnTo>
                <a:lnTo>
                  <a:pt x="4004" y="14820"/>
                </a:lnTo>
                <a:lnTo>
                  <a:pt x="4482" y="13684"/>
                </a:lnTo>
                <a:lnTo>
                  <a:pt x="5080" y="12549"/>
                </a:lnTo>
                <a:lnTo>
                  <a:pt x="5737" y="11473"/>
                </a:lnTo>
                <a:lnTo>
                  <a:pt x="6573" y="10398"/>
                </a:lnTo>
                <a:lnTo>
                  <a:pt x="7410" y="9442"/>
                </a:lnTo>
                <a:lnTo>
                  <a:pt x="8366" y="8486"/>
                </a:lnTo>
                <a:lnTo>
                  <a:pt x="9382" y="7649"/>
                </a:lnTo>
                <a:lnTo>
                  <a:pt x="10517" y="6812"/>
                </a:lnTo>
                <a:lnTo>
                  <a:pt x="11892" y="5976"/>
                </a:lnTo>
                <a:lnTo>
                  <a:pt x="13386" y="5199"/>
                </a:lnTo>
                <a:lnTo>
                  <a:pt x="14162" y="4840"/>
                </a:lnTo>
                <a:lnTo>
                  <a:pt x="14999" y="4542"/>
                </a:lnTo>
                <a:lnTo>
                  <a:pt x="15836" y="4303"/>
                </a:lnTo>
                <a:lnTo>
                  <a:pt x="16672" y="4064"/>
                </a:lnTo>
                <a:lnTo>
                  <a:pt x="17509" y="3884"/>
                </a:lnTo>
                <a:lnTo>
                  <a:pt x="18345" y="3705"/>
                </a:lnTo>
                <a:lnTo>
                  <a:pt x="19242" y="3586"/>
                </a:lnTo>
                <a:lnTo>
                  <a:pt x="20078" y="3526"/>
                </a:lnTo>
                <a:lnTo>
                  <a:pt x="20915" y="3526"/>
                </a:lnTo>
                <a:lnTo>
                  <a:pt x="21751" y="3586"/>
                </a:lnTo>
                <a:lnTo>
                  <a:pt x="22588" y="3705"/>
                </a:lnTo>
                <a:lnTo>
                  <a:pt x="23365" y="3884"/>
                </a:lnTo>
                <a:lnTo>
                  <a:pt x="24082" y="4064"/>
                </a:lnTo>
                <a:lnTo>
                  <a:pt x="24739" y="4303"/>
                </a:lnTo>
                <a:lnTo>
                  <a:pt x="25396" y="4601"/>
                </a:lnTo>
                <a:lnTo>
                  <a:pt x="26054" y="4900"/>
                </a:lnTo>
                <a:lnTo>
                  <a:pt x="26651" y="5259"/>
                </a:lnTo>
                <a:lnTo>
                  <a:pt x="27249" y="5677"/>
                </a:lnTo>
                <a:lnTo>
                  <a:pt x="27846" y="6095"/>
                </a:lnTo>
                <a:lnTo>
                  <a:pt x="28384" y="6514"/>
                </a:lnTo>
                <a:lnTo>
                  <a:pt x="29460" y="7529"/>
                </a:lnTo>
                <a:lnTo>
                  <a:pt x="30416" y="8605"/>
                </a:lnTo>
                <a:lnTo>
                  <a:pt x="31252" y="9740"/>
                </a:lnTo>
                <a:lnTo>
                  <a:pt x="32029" y="10936"/>
                </a:lnTo>
                <a:lnTo>
                  <a:pt x="32806" y="12370"/>
                </a:lnTo>
                <a:lnTo>
                  <a:pt x="33463" y="13804"/>
                </a:lnTo>
                <a:lnTo>
                  <a:pt x="34001" y="15357"/>
                </a:lnTo>
                <a:lnTo>
                  <a:pt x="34240" y="16134"/>
                </a:lnTo>
                <a:lnTo>
                  <a:pt x="34419" y="16911"/>
                </a:lnTo>
                <a:lnTo>
                  <a:pt x="34599" y="17688"/>
                </a:lnTo>
                <a:lnTo>
                  <a:pt x="34659" y="18465"/>
                </a:lnTo>
                <a:lnTo>
                  <a:pt x="34778" y="19241"/>
                </a:lnTo>
                <a:lnTo>
                  <a:pt x="34778" y="20078"/>
                </a:lnTo>
                <a:lnTo>
                  <a:pt x="34718" y="20855"/>
                </a:lnTo>
                <a:lnTo>
                  <a:pt x="34659" y="21691"/>
                </a:lnTo>
                <a:lnTo>
                  <a:pt x="34539" y="22468"/>
                </a:lnTo>
                <a:lnTo>
                  <a:pt x="34419" y="23245"/>
                </a:lnTo>
                <a:lnTo>
                  <a:pt x="34180" y="23962"/>
                </a:lnTo>
                <a:lnTo>
                  <a:pt x="33941" y="24619"/>
                </a:lnTo>
                <a:lnTo>
                  <a:pt x="33702" y="25277"/>
                </a:lnTo>
                <a:lnTo>
                  <a:pt x="33404" y="25934"/>
                </a:lnTo>
                <a:lnTo>
                  <a:pt x="33045" y="26532"/>
                </a:lnTo>
                <a:lnTo>
                  <a:pt x="32687" y="27189"/>
                </a:lnTo>
                <a:lnTo>
                  <a:pt x="31850" y="28324"/>
                </a:lnTo>
                <a:lnTo>
                  <a:pt x="30894" y="29519"/>
                </a:lnTo>
                <a:lnTo>
                  <a:pt x="29878" y="30595"/>
                </a:lnTo>
                <a:lnTo>
                  <a:pt x="29400" y="31013"/>
                </a:lnTo>
                <a:lnTo>
                  <a:pt x="29161" y="31252"/>
                </a:lnTo>
                <a:lnTo>
                  <a:pt x="28982" y="31491"/>
                </a:lnTo>
                <a:lnTo>
                  <a:pt x="28683" y="31910"/>
                </a:lnTo>
                <a:lnTo>
                  <a:pt x="28563" y="32149"/>
                </a:lnTo>
                <a:lnTo>
                  <a:pt x="28623" y="32208"/>
                </a:lnTo>
                <a:lnTo>
                  <a:pt x="28683" y="32149"/>
                </a:lnTo>
                <a:lnTo>
                  <a:pt x="29639" y="31312"/>
                </a:lnTo>
                <a:lnTo>
                  <a:pt x="30535" y="30416"/>
                </a:lnTo>
                <a:lnTo>
                  <a:pt x="31372" y="29519"/>
                </a:lnTo>
                <a:lnTo>
                  <a:pt x="32149" y="28623"/>
                </a:lnTo>
                <a:lnTo>
                  <a:pt x="32806" y="27607"/>
                </a:lnTo>
                <a:lnTo>
                  <a:pt x="33404" y="26651"/>
                </a:lnTo>
                <a:lnTo>
                  <a:pt x="33941" y="25576"/>
                </a:lnTo>
                <a:lnTo>
                  <a:pt x="34360" y="24560"/>
                </a:lnTo>
                <a:lnTo>
                  <a:pt x="34718" y="23424"/>
                </a:lnTo>
                <a:lnTo>
                  <a:pt x="35017" y="22349"/>
                </a:lnTo>
                <a:lnTo>
                  <a:pt x="35196" y="21213"/>
                </a:lnTo>
                <a:lnTo>
                  <a:pt x="35256" y="20018"/>
                </a:lnTo>
                <a:lnTo>
                  <a:pt x="35256" y="18823"/>
                </a:lnTo>
                <a:lnTo>
                  <a:pt x="35137" y="17628"/>
                </a:lnTo>
                <a:lnTo>
                  <a:pt x="34957" y="16433"/>
                </a:lnTo>
                <a:lnTo>
                  <a:pt x="34599" y="15178"/>
                </a:lnTo>
                <a:lnTo>
                  <a:pt x="34240" y="13983"/>
                </a:lnTo>
                <a:lnTo>
                  <a:pt x="33762" y="12788"/>
                </a:lnTo>
                <a:lnTo>
                  <a:pt x="33224" y="11593"/>
                </a:lnTo>
                <a:lnTo>
                  <a:pt x="32567" y="10457"/>
                </a:lnTo>
                <a:lnTo>
                  <a:pt x="31850" y="9322"/>
                </a:lnTo>
                <a:lnTo>
                  <a:pt x="31133" y="8306"/>
                </a:lnTo>
                <a:lnTo>
                  <a:pt x="30296" y="7290"/>
                </a:lnTo>
                <a:lnTo>
                  <a:pt x="29400" y="6334"/>
                </a:lnTo>
                <a:lnTo>
                  <a:pt x="28444" y="5498"/>
                </a:lnTo>
                <a:lnTo>
                  <a:pt x="27368" y="4781"/>
                </a:lnTo>
                <a:lnTo>
                  <a:pt x="26293" y="4123"/>
                </a:lnTo>
                <a:lnTo>
                  <a:pt x="25157" y="3526"/>
                </a:lnTo>
                <a:lnTo>
                  <a:pt x="23962" y="3108"/>
                </a:lnTo>
                <a:lnTo>
                  <a:pt x="23365" y="2928"/>
                </a:lnTo>
                <a:lnTo>
                  <a:pt x="22767" y="2809"/>
                </a:lnTo>
                <a:lnTo>
                  <a:pt x="22110" y="2749"/>
                </a:lnTo>
                <a:lnTo>
                  <a:pt x="21453" y="2689"/>
                </a:lnTo>
                <a:lnTo>
                  <a:pt x="20795" y="2630"/>
                </a:lnTo>
                <a:close/>
                <a:moveTo>
                  <a:pt x="21094" y="0"/>
                </a:moveTo>
                <a:lnTo>
                  <a:pt x="20915" y="60"/>
                </a:lnTo>
                <a:lnTo>
                  <a:pt x="20855" y="239"/>
                </a:lnTo>
                <a:lnTo>
                  <a:pt x="20855" y="419"/>
                </a:lnTo>
                <a:lnTo>
                  <a:pt x="20915" y="598"/>
                </a:lnTo>
                <a:lnTo>
                  <a:pt x="21034" y="777"/>
                </a:lnTo>
                <a:lnTo>
                  <a:pt x="21273" y="897"/>
                </a:lnTo>
                <a:lnTo>
                  <a:pt x="21453" y="1016"/>
                </a:lnTo>
                <a:lnTo>
                  <a:pt x="22349" y="1255"/>
                </a:lnTo>
                <a:lnTo>
                  <a:pt x="23185" y="1494"/>
                </a:lnTo>
                <a:lnTo>
                  <a:pt x="24022" y="1853"/>
                </a:lnTo>
                <a:lnTo>
                  <a:pt x="24859" y="2152"/>
                </a:lnTo>
                <a:lnTo>
                  <a:pt x="25635" y="2570"/>
                </a:lnTo>
                <a:lnTo>
                  <a:pt x="26412" y="2988"/>
                </a:lnTo>
                <a:lnTo>
                  <a:pt x="27189" y="3406"/>
                </a:lnTo>
                <a:lnTo>
                  <a:pt x="27966" y="3884"/>
                </a:lnTo>
                <a:lnTo>
                  <a:pt x="28683" y="4422"/>
                </a:lnTo>
                <a:lnTo>
                  <a:pt x="29340" y="4900"/>
                </a:lnTo>
                <a:lnTo>
                  <a:pt x="29998" y="5498"/>
                </a:lnTo>
                <a:lnTo>
                  <a:pt x="30655" y="6036"/>
                </a:lnTo>
                <a:lnTo>
                  <a:pt x="31252" y="6633"/>
                </a:lnTo>
                <a:lnTo>
                  <a:pt x="31790" y="7290"/>
                </a:lnTo>
                <a:lnTo>
                  <a:pt x="32328" y="7948"/>
                </a:lnTo>
                <a:lnTo>
                  <a:pt x="32866" y="8605"/>
                </a:lnTo>
                <a:lnTo>
                  <a:pt x="33344" y="9322"/>
                </a:lnTo>
                <a:lnTo>
                  <a:pt x="33822" y="10039"/>
                </a:lnTo>
                <a:lnTo>
                  <a:pt x="34240" y="10756"/>
                </a:lnTo>
                <a:lnTo>
                  <a:pt x="34599" y="11533"/>
                </a:lnTo>
                <a:lnTo>
                  <a:pt x="34957" y="12310"/>
                </a:lnTo>
                <a:lnTo>
                  <a:pt x="35316" y="13087"/>
                </a:lnTo>
                <a:lnTo>
                  <a:pt x="35555" y="13923"/>
                </a:lnTo>
                <a:lnTo>
                  <a:pt x="35794" y="14760"/>
                </a:lnTo>
                <a:lnTo>
                  <a:pt x="35973" y="15596"/>
                </a:lnTo>
                <a:lnTo>
                  <a:pt x="36152" y="16373"/>
                </a:lnTo>
                <a:lnTo>
                  <a:pt x="36272" y="17210"/>
                </a:lnTo>
                <a:lnTo>
                  <a:pt x="36332" y="18106"/>
                </a:lnTo>
                <a:lnTo>
                  <a:pt x="36391" y="18943"/>
                </a:lnTo>
                <a:lnTo>
                  <a:pt x="36391" y="19779"/>
                </a:lnTo>
                <a:lnTo>
                  <a:pt x="36332" y="20676"/>
                </a:lnTo>
                <a:lnTo>
                  <a:pt x="36272" y="21512"/>
                </a:lnTo>
                <a:lnTo>
                  <a:pt x="36152" y="22349"/>
                </a:lnTo>
                <a:lnTo>
                  <a:pt x="36033" y="23185"/>
                </a:lnTo>
                <a:lnTo>
                  <a:pt x="35854" y="24022"/>
                </a:lnTo>
                <a:lnTo>
                  <a:pt x="35615" y="24858"/>
                </a:lnTo>
                <a:lnTo>
                  <a:pt x="35376" y="25695"/>
                </a:lnTo>
                <a:lnTo>
                  <a:pt x="35077" y="26532"/>
                </a:lnTo>
                <a:lnTo>
                  <a:pt x="34778" y="27308"/>
                </a:lnTo>
                <a:lnTo>
                  <a:pt x="34419" y="28085"/>
                </a:lnTo>
                <a:lnTo>
                  <a:pt x="34061" y="28862"/>
                </a:lnTo>
                <a:lnTo>
                  <a:pt x="33583" y="29579"/>
                </a:lnTo>
                <a:lnTo>
                  <a:pt x="33165" y="30296"/>
                </a:lnTo>
                <a:lnTo>
                  <a:pt x="32687" y="31013"/>
                </a:lnTo>
                <a:lnTo>
                  <a:pt x="32149" y="31671"/>
                </a:lnTo>
                <a:lnTo>
                  <a:pt x="31611" y="32268"/>
                </a:lnTo>
                <a:lnTo>
                  <a:pt x="31013" y="32866"/>
                </a:lnTo>
                <a:lnTo>
                  <a:pt x="30416" y="33463"/>
                </a:lnTo>
                <a:lnTo>
                  <a:pt x="29759" y="34001"/>
                </a:lnTo>
                <a:lnTo>
                  <a:pt x="29101" y="34479"/>
                </a:lnTo>
                <a:lnTo>
                  <a:pt x="28384" y="34957"/>
                </a:lnTo>
                <a:lnTo>
                  <a:pt x="27667" y="35375"/>
                </a:lnTo>
                <a:lnTo>
                  <a:pt x="26890" y="35734"/>
                </a:lnTo>
                <a:lnTo>
                  <a:pt x="26054" y="36092"/>
                </a:lnTo>
                <a:lnTo>
                  <a:pt x="25277" y="36331"/>
                </a:lnTo>
                <a:lnTo>
                  <a:pt x="24381" y="36571"/>
                </a:lnTo>
                <a:lnTo>
                  <a:pt x="23484" y="36810"/>
                </a:lnTo>
                <a:lnTo>
                  <a:pt x="22588" y="36929"/>
                </a:lnTo>
                <a:lnTo>
                  <a:pt x="21632" y="37049"/>
                </a:lnTo>
                <a:lnTo>
                  <a:pt x="20676" y="37108"/>
                </a:lnTo>
                <a:lnTo>
                  <a:pt x="19720" y="37168"/>
                </a:lnTo>
                <a:lnTo>
                  <a:pt x="18704" y="37108"/>
                </a:lnTo>
                <a:lnTo>
                  <a:pt x="17748" y="37049"/>
                </a:lnTo>
                <a:lnTo>
                  <a:pt x="16732" y="36989"/>
                </a:lnTo>
                <a:lnTo>
                  <a:pt x="15776" y="36869"/>
                </a:lnTo>
                <a:lnTo>
                  <a:pt x="14760" y="36690"/>
                </a:lnTo>
                <a:lnTo>
                  <a:pt x="13804" y="36451"/>
                </a:lnTo>
                <a:lnTo>
                  <a:pt x="12848" y="36212"/>
                </a:lnTo>
                <a:lnTo>
                  <a:pt x="11892" y="35913"/>
                </a:lnTo>
                <a:lnTo>
                  <a:pt x="10995" y="35555"/>
                </a:lnTo>
                <a:lnTo>
                  <a:pt x="10039" y="35136"/>
                </a:lnTo>
                <a:lnTo>
                  <a:pt x="9143" y="34718"/>
                </a:lnTo>
                <a:lnTo>
                  <a:pt x="8306" y="34300"/>
                </a:lnTo>
                <a:lnTo>
                  <a:pt x="7470" y="33762"/>
                </a:lnTo>
                <a:lnTo>
                  <a:pt x="6693" y="33224"/>
                </a:lnTo>
                <a:lnTo>
                  <a:pt x="5916" y="32686"/>
                </a:lnTo>
                <a:lnTo>
                  <a:pt x="5199" y="32089"/>
                </a:lnTo>
                <a:lnTo>
                  <a:pt x="4542" y="31432"/>
                </a:lnTo>
                <a:lnTo>
                  <a:pt x="3885" y="30714"/>
                </a:lnTo>
                <a:lnTo>
                  <a:pt x="3347" y="29997"/>
                </a:lnTo>
                <a:lnTo>
                  <a:pt x="2809" y="29221"/>
                </a:lnTo>
                <a:lnTo>
                  <a:pt x="2331" y="28384"/>
                </a:lnTo>
                <a:lnTo>
                  <a:pt x="1913" y="27547"/>
                </a:lnTo>
                <a:lnTo>
                  <a:pt x="1554" y="26711"/>
                </a:lnTo>
                <a:lnTo>
                  <a:pt x="1255" y="25755"/>
                </a:lnTo>
                <a:lnTo>
                  <a:pt x="1076" y="24799"/>
                </a:lnTo>
                <a:lnTo>
                  <a:pt x="956" y="23843"/>
                </a:lnTo>
                <a:lnTo>
                  <a:pt x="837" y="22767"/>
                </a:lnTo>
                <a:lnTo>
                  <a:pt x="837" y="21751"/>
                </a:lnTo>
                <a:lnTo>
                  <a:pt x="897" y="20735"/>
                </a:lnTo>
                <a:lnTo>
                  <a:pt x="1016" y="19660"/>
                </a:lnTo>
                <a:lnTo>
                  <a:pt x="1196" y="18644"/>
                </a:lnTo>
                <a:lnTo>
                  <a:pt x="1375" y="17628"/>
                </a:lnTo>
                <a:lnTo>
                  <a:pt x="1674" y="16553"/>
                </a:lnTo>
                <a:lnTo>
                  <a:pt x="1972" y="15596"/>
                </a:lnTo>
                <a:lnTo>
                  <a:pt x="2331" y="14581"/>
                </a:lnTo>
                <a:lnTo>
                  <a:pt x="2749" y="13625"/>
                </a:lnTo>
                <a:lnTo>
                  <a:pt x="3167" y="12668"/>
                </a:lnTo>
                <a:lnTo>
                  <a:pt x="3705" y="11712"/>
                </a:lnTo>
                <a:lnTo>
                  <a:pt x="4243" y="10816"/>
                </a:lnTo>
                <a:lnTo>
                  <a:pt x="4781" y="9920"/>
                </a:lnTo>
                <a:lnTo>
                  <a:pt x="5438" y="9083"/>
                </a:lnTo>
                <a:lnTo>
                  <a:pt x="6095" y="8306"/>
                </a:lnTo>
                <a:lnTo>
                  <a:pt x="6813" y="7529"/>
                </a:lnTo>
                <a:lnTo>
                  <a:pt x="7530" y="6812"/>
                </a:lnTo>
                <a:lnTo>
                  <a:pt x="8306" y="6155"/>
                </a:lnTo>
                <a:lnTo>
                  <a:pt x="9143" y="5558"/>
                </a:lnTo>
                <a:lnTo>
                  <a:pt x="9980" y="4960"/>
                </a:lnTo>
                <a:lnTo>
                  <a:pt x="10816" y="4422"/>
                </a:lnTo>
                <a:lnTo>
                  <a:pt x="11712" y="3944"/>
                </a:lnTo>
                <a:lnTo>
                  <a:pt x="12669" y="3526"/>
                </a:lnTo>
                <a:lnTo>
                  <a:pt x="13625" y="3108"/>
                </a:lnTo>
                <a:lnTo>
                  <a:pt x="14640" y="2809"/>
                </a:lnTo>
                <a:lnTo>
                  <a:pt x="15656" y="2510"/>
                </a:lnTo>
                <a:lnTo>
                  <a:pt x="16672" y="2271"/>
                </a:lnTo>
                <a:lnTo>
                  <a:pt x="17748" y="2092"/>
                </a:lnTo>
                <a:lnTo>
                  <a:pt x="19959" y="1972"/>
                </a:lnTo>
                <a:lnTo>
                  <a:pt x="21273" y="1912"/>
                </a:lnTo>
                <a:lnTo>
                  <a:pt x="21751" y="1853"/>
                </a:lnTo>
                <a:lnTo>
                  <a:pt x="21871" y="1793"/>
                </a:lnTo>
                <a:lnTo>
                  <a:pt x="21871" y="1673"/>
                </a:lnTo>
                <a:lnTo>
                  <a:pt x="21811" y="1614"/>
                </a:lnTo>
                <a:lnTo>
                  <a:pt x="21453" y="1554"/>
                </a:lnTo>
                <a:lnTo>
                  <a:pt x="20915" y="1494"/>
                </a:lnTo>
                <a:lnTo>
                  <a:pt x="20198" y="1494"/>
                </a:lnTo>
                <a:lnTo>
                  <a:pt x="19301" y="1554"/>
                </a:lnTo>
                <a:lnTo>
                  <a:pt x="18286" y="1614"/>
                </a:lnTo>
                <a:lnTo>
                  <a:pt x="17150" y="1793"/>
                </a:lnTo>
                <a:lnTo>
                  <a:pt x="15955" y="2032"/>
                </a:lnTo>
                <a:lnTo>
                  <a:pt x="14700" y="2331"/>
                </a:lnTo>
                <a:lnTo>
                  <a:pt x="13386" y="2689"/>
                </a:lnTo>
                <a:lnTo>
                  <a:pt x="12071" y="3167"/>
                </a:lnTo>
                <a:lnTo>
                  <a:pt x="10816" y="3705"/>
                </a:lnTo>
                <a:lnTo>
                  <a:pt x="9561" y="4303"/>
                </a:lnTo>
                <a:lnTo>
                  <a:pt x="8426" y="5080"/>
                </a:lnTo>
                <a:lnTo>
                  <a:pt x="7888" y="5438"/>
                </a:lnTo>
                <a:lnTo>
                  <a:pt x="7350" y="5856"/>
                </a:lnTo>
                <a:lnTo>
                  <a:pt x="6872" y="6334"/>
                </a:lnTo>
                <a:lnTo>
                  <a:pt x="6454" y="6812"/>
                </a:lnTo>
                <a:lnTo>
                  <a:pt x="5677" y="7768"/>
                </a:lnTo>
                <a:lnTo>
                  <a:pt x="4900" y="8725"/>
                </a:lnTo>
                <a:lnTo>
                  <a:pt x="4243" y="9800"/>
                </a:lnTo>
                <a:lnTo>
                  <a:pt x="3526" y="10816"/>
                </a:lnTo>
                <a:lnTo>
                  <a:pt x="2928" y="11951"/>
                </a:lnTo>
                <a:lnTo>
                  <a:pt x="2331" y="13087"/>
                </a:lnTo>
                <a:lnTo>
                  <a:pt x="1793" y="14222"/>
                </a:lnTo>
                <a:lnTo>
                  <a:pt x="1315" y="15417"/>
                </a:lnTo>
                <a:lnTo>
                  <a:pt x="956" y="16612"/>
                </a:lnTo>
                <a:lnTo>
                  <a:pt x="598" y="17867"/>
                </a:lnTo>
                <a:lnTo>
                  <a:pt x="299" y="19062"/>
                </a:lnTo>
                <a:lnTo>
                  <a:pt x="120" y="20317"/>
                </a:lnTo>
                <a:lnTo>
                  <a:pt x="0" y="21512"/>
                </a:lnTo>
                <a:lnTo>
                  <a:pt x="0" y="22767"/>
                </a:lnTo>
                <a:lnTo>
                  <a:pt x="0" y="23962"/>
                </a:lnTo>
                <a:lnTo>
                  <a:pt x="180" y="25217"/>
                </a:lnTo>
                <a:lnTo>
                  <a:pt x="419" y="26412"/>
                </a:lnTo>
                <a:lnTo>
                  <a:pt x="777" y="27607"/>
                </a:lnTo>
                <a:lnTo>
                  <a:pt x="1255" y="28743"/>
                </a:lnTo>
                <a:lnTo>
                  <a:pt x="1853" y="29758"/>
                </a:lnTo>
                <a:lnTo>
                  <a:pt x="2510" y="30774"/>
                </a:lnTo>
                <a:lnTo>
                  <a:pt x="3227" y="31730"/>
                </a:lnTo>
                <a:lnTo>
                  <a:pt x="4064" y="32627"/>
                </a:lnTo>
                <a:lnTo>
                  <a:pt x="4900" y="33403"/>
                </a:lnTo>
                <a:lnTo>
                  <a:pt x="5856" y="34180"/>
                </a:lnTo>
                <a:lnTo>
                  <a:pt x="6872" y="34897"/>
                </a:lnTo>
                <a:lnTo>
                  <a:pt x="7948" y="35555"/>
                </a:lnTo>
                <a:lnTo>
                  <a:pt x="9083" y="36092"/>
                </a:lnTo>
                <a:lnTo>
                  <a:pt x="10219" y="36630"/>
                </a:lnTo>
                <a:lnTo>
                  <a:pt x="11414" y="37049"/>
                </a:lnTo>
                <a:lnTo>
                  <a:pt x="12609" y="37407"/>
                </a:lnTo>
                <a:lnTo>
                  <a:pt x="13864" y="37766"/>
                </a:lnTo>
                <a:lnTo>
                  <a:pt x="15119" y="38005"/>
                </a:lnTo>
                <a:lnTo>
                  <a:pt x="16433" y="38184"/>
                </a:lnTo>
                <a:lnTo>
                  <a:pt x="17688" y="38303"/>
                </a:lnTo>
                <a:lnTo>
                  <a:pt x="20257" y="38303"/>
                </a:lnTo>
                <a:lnTo>
                  <a:pt x="21512" y="38184"/>
                </a:lnTo>
                <a:lnTo>
                  <a:pt x="22767" y="38064"/>
                </a:lnTo>
                <a:lnTo>
                  <a:pt x="24022" y="37825"/>
                </a:lnTo>
                <a:lnTo>
                  <a:pt x="25217" y="37467"/>
                </a:lnTo>
                <a:lnTo>
                  <a:pt x="26353" y="37108"/>
                </a:lnTo>
                <a:lnTo>
                  <a:pt x="27488" y="36630"/>
                </a:lnTo>
                <a:lnTo>
                  <a:pt x="28563" y="36092"/>
                </a:lnTo>
                <a:lnTo>
                  <a:pt x="29579" y="35495"/>
                </a:lnTo>
                <a:lnTo>
                  <a:pt x="30595" y="34838"/>
                </a:lnTo>
                <a:lnTo>
                  <a:pt x="31491" y="34061"/>
                </a:lnTo>
                <a:lnTo>
                  <a:pt x="32328" y="33224"/>
                </a:lnTo>
                <a:lnTo>
                  <a:pt x="33165" y="32268"/>
                </a:lnTo>
                <a:lnTo>
                  <a:pt x="33882" y="31252"/>
                </a:lnTo>
                <a:lnTo>
                  <a:pt x="34599" y="30177"/>
                </a:lnTo>
                <a:lnTo>
                  <a:pt x="35196" y="29041"/>
                </a:lnTo>
                <a:lnTo>
                  <a:pt x="35734" y="27906"/>
                </a:lnTo>
                <a:lnTo>
                  <a:pt x="36212" y="26711"/>
                </a:lnTo>
                <a:lnTo>
                  <a:pt x="36630" y="25516"/>
                </a:lnTo>
                <a:lnTo>
                  <a:pt x="36929" y="24261"/>
                </a:lnTo>
                <a:lnTo>
                  <a:pt x="37168" y="23006"/>
                </a:lnTo>
                <a:lnTo>
                  <a:pt x="37347" y="21751"/>
                </a:lnTo>
                <a:lnTo>
                  <a:pt x="37467" y="20496"/>
                </a:lnTo>
                <a:lnTo>
                  <a:pt x="37467" y="19241"/>
                </a:lnTo>
                <a:lnTo>
                  <a:pt x="37407" y="17927"/>
                </a:lnTo>
                <a:lnTo>
                  <a:pt x="37288" y="16672"/>
                </a:lnTo>
                <a:lnTo>
                  <a:pt x="37108" y="15417"/>
                </a:lnTo>
                <a:lnTo>
                  <a:pt x="36810" y="14162"/>
                </a:lnTo>
                <a:lnTo>
                  <a:pt x="36571" y="13385"/>
                </a:lnTo>
                <a:lnTo>
                  <a:pt x="36272" y="12609"/>
                </a:lnTo>
                <a:lnTo>
                  <a:pt x="35973" y="11832"/>
                </a:lnTo>
                <a:lnTo>
                  <a:pt x="35615" y="11055"/>
                </a:lnTo>
                <a:lnTo>
                  <a:pt x="35256" y="10338"/>
                </a:lnTo>
                <a:lnTo>
                  <a:pt x="34898" y="9621"/>
                </a:lnTo>
                <a:lnTo>
                  <a:pt x="34001" y="8187"/>
                </a:lnTo>
                <a:lnTo>
                  <a:pt x="32985" y="6872"/>
                </a:lnTo>
                <a:lnTo>
                  <a:pt x="31850" y="5677"/>
                </a:lnTo>
                <a:lnTo>
                  <a:pt x="30655" y="4542"/>
                </a:lnTo>
                <a:lnTo>
                  <a:pt x="29340" y="3526"/>
                </a:lnTo>
                <a:lnTo>
                  <a:pt x="28085" y="2630"/>
                </a:lnTo>
                <a:lnTo>
                  <a:pt x="26771" y="1912"/>
                </a:lnTo>
                <a:lnTo>
                  <a:pt x="25396" y="1255"/>
                </a:lnTo>
                <a:lnTo>
                  <a:pt x="23962" y="717"/>
                </a:lnTo>
                <a:lnTo>
                  <a:pt x="22648" y="299"/>
                </a:lnTo>
                <a:lnTo>
                  <a:pt x="21333" y="0"/>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4" name="Google Shape;324;p13"/>
          <p:cNvSpPr/>
          <p:nvPr/>
        </p:nvSpPr>
        <p:spPr>
          <a:xfrm rot="-548659">
            <a:off x="11500941" y="5384373"/>
            <a:ext cx="1021139" cy="764681"/>
          </a:xfrm>
          <a:custGeom>
            <a:avLst/>
            <a:gdLst/>
            <a:ahLst/>
            <a:cxnLst/>
            <a:rect l="l" t="t" r="r" b="b"/>
            <a:pathLst>
              <a:path w="38304" h="28684" extrusionOk="0">
                <a:moveTo>
                  <a:pt x="33404" y="2690"/>
                </a:moveTo>
                <a:lnTo>
                  <a:pt x="34061" y="5200"/>
                </a:lnTo>
                <a:lnTo>
                  <a:pt x="34778" y="7769"/>
                </a:lnTo>
                <a:lnTo>
                  <a:pt x="35017" y="9084"/>
                </a:lnTo>
                <a:lnTo>
                  <a:pt x="35256" y="10398"/>
                </a:lnTo>
                <a:lnTo>
                  <a:pt x="35316" y="11713"/>
                </a:lnTo>
                <a:lnTo>
                  <a:pt x="35316" y="12370"/>
                </a:lnTo>
                <a:lnTo>
                  <a:pt x="35316" y="12968"/>
                </a:lnTo>
                <a:lnTo>
                  <a:pt x="33344" y="12251"/>
                </a:lnTo>
                <a:lnTo>
                  <a:pt x="31313" y="11593"/>
                </a:lnTo>
                <a:lnTo>
                  <a:pt x="29281" y="10996"/>
                </a:lnTo>
                <a:lnTo>
                  <a:pt x="27249" y="10458"/>
                </a:lnTo>
                <a:lnTo>
                  <a:pt x="25277" y="9861"/>
                </a:lnTo>
                <a:lnTo>
                  <a:pt x="23186" y="9323"/>
                </a:lnTo>
                <a:lnTo>
                  <a:pt x="22170" y="9084"/>
                </a:lnTo>
                <a:lnTo>
                  <a:pt x="21094" y="8904"/>
                </a:lnTo>
                <a:lnTo>
                  <a:pt x="20079" y="8785"/>
                </a:lnTo>
                <a:lnTo>
                  <a:pt x="19063" y="8665"/>
                </a:lnTo>
                <a:lnTo>
                  <a:pt x="26233" y="5678"/>
                </a:lnTo>
                <a:lnTo>
                  <a:pt x="33404" y="2690"/>
                </a:lnTo>
                <a:close/>
                <a:moveTo>
                  <a:pt x="17330" y="9442"/>
                </a:moveTo>
                <a:lnTo>
                  <a:pt x="17330" y="9502"/>
                </a:lnTo>
                <a:lnTo>
                  <a:pt x="17270" y="9622"/>
                </a:lnTo>
                <a:lnTo>
                  <a:pt x="17091" y="9980"/>
                </a:lnTo>
                <a:lnTo>
                  <a:pt x="16493" y="10936"/>
                </a:lnTo>
                <a:lnTo>
                  <a:pt x="15358" y="12490"/>
                </a:lnTo>
                <a:lnTo>
                  <a:pt x="14223" y="14342"/>
                </a:lnTo>
                <a:lnTo>
                  <a:pt x="13147" y="16195"/>
                </a:lnTo>
                <a:lnTo>
                  <a:pt x="10996" y="19959"/>
                </a:lnTo>
                <a:lnTo>
                  <a:pt x="10697" y="20676"/>
                </a:lnTo>
                <a:lnTo>
                  <a:pt x="10338" y="21513"/>
                </a:lnTo>
                <a:lnTo>
                  <a:pt x="9920" y="22349"/>
                </a:lnTo>
                <a:lnTo>
                  <a:pt x="9741" y="22708"/>
                </a:lnTo>
                <a:lnTo>
                  <a:pt x="9502" y="22947"/>
                </a:lnTo>
                <a:lnTo>
                  <a:pt x="9263" y="23126"/>
                </a:lnTo>
                <a:lnTo>
                  <a:pt x="8964" y="23186"/>
                </a:lnTo>
                <a:lnTo>
                  <a:pt x="8665" y="23186"/>
                </a:lnTo>
                <a:lnTo>
                  <a:pt x="8367" y="23126"/>
                </a:lnTo>
                <a:lnTo>
                  <a:pt x="8068" y="23007"/>
                </a:lnTo>
                <a:lnTo>
                  <a:pt x="7709" y="22827"/>
                </a:lnTo>
                <a:lnTo>
                  <a:pt x="6992" y="22349"/>
                </a:lnTo>
                <a:lnTo>
                  <a:pt x="6275" y="21812"/>
                </a:lnTo>
                <a:lnTo>
                  <a:pt x="5618" y="21274"/>
                </a:lnTo>
                <a:lnTo>
                  <a:pt x="4602" y="20318"/>
                </a:lnTo>
                <a:lnTo>
                  <a:pt x="3945" y="19660"/>
                </a:lnTo>
                <a:lnTo>
                  <a:pt x="3347" y="19003"/>
                </a:lnTo>
                <a:lnTo>
                  <a:pt x="2750" y="18286"/>
                </a:lnTo>
                <a:lnTo>
                  <a:pt x="2272" y="17509"/>
                </a:lnTo>
                <a:lnTo>
                  <a:pt x="2032" y="17031"/>
                </a:lnTo>
                <a:lnTo>
                  <a:pt x="1913" y="16673"/>
                </a:lnTo>
                <a:lnTo>
                  <a:pt x="1853" y="16493"/>
                </a:lnTo>
                <a:lnTo>
                  <a:pt x="1913" y="16314"/>
                </a:lnTo>
                <a:lnTo>
                  <a:pt x="1973" y="16195"/>
                </a:lnTo>
                <a:lnTo>
                  <a:pt x="2092" y="16015"/>
                </a:lnTo>
                <a:lnTo>
                  <a:pt x="2331" y="15836"/>
                </a:lnTo>
                <a:lnTo>
                  <a:pt x="2570" y="15657"/>
                </a:lnTo>
                <a:lnTo>
                  <a:pt x="3228" y="15418"/>
                </a:lnTo>
                <a:lnTo>
                  <a:pt x="4542" y="14999"/>
                </a:lnTo>
                <a:lnTo>
                  <a:pt x="17330" y="9442"/>
                </a:lnTo>
                <a:close/>
                <a:moveTo>
                  <a:pt x="18107" y="9263"/>
                </a:moveTo>
                <a:lnTo>
                  <a:pt x="18286" y="9323"/>
                </a:lnTo>
                <a:lnTo>
                  <a:pt x="18824" y="9382"/>
                </a:lnTo>
                <a:lnTo>
                  <a:pt x="20437" y="9622"/>
                </a:lnTo>
                <a:lnTo>
                  <a:pt x="21991" y="9920"/>
                </a:lnTo>
                <a:lnTo>
                  <a:pt x="23724" y="10219"/>
                </a:lnTo>
                <a:lnTo>
                  <a:pt x="25516" y="10637"/>
                </a:lnTo>
                <a:lnTo>
                  <a:pt x="27249" y="11115"/>
                </a:lnTo>
                <a:lnTo>
                  <a:pt x="28922" y="11593"/>
                </a:lnTo>
                <a:lnTo>
                  <a:pt x="32388" y="12669"/>
                </a:lnTo>
                <a:lnTo>
                  <a:pt x="33046" y="12908"/>
                </a:lnTo>
                <a:lnTo>
                  <a:pt x="33822" y="13267"/>
                </a:lnTo>
                <a:lnTo>
                  <a:pt x="34599" y="13446"/>
                </a:lnTo>
                <a:lnTo>
                  <a:pt x="34958" y="13506"/>
                </a:lnTo>
                <a:lnTo>
                  <a:pt x="35256" y="13506"/>
                </a:lnTo>
                <a:lnTo>
                  <a:pt x="35137" y="14043"/>
                </a:lnTo>
                <a:lnTo>
                  <a:pt x="34958" y="14641"/>
                </a:lnTo>
                <a:lnTo>
                  <a:pt x="34539" y="15776"/>
                </a:lnTo>
                <a:lnTo>
                  <a:pt x="34061" y="16852"/>
                </a:lnTo>
                <a:lnTo>
                  <a:pt x="33404" y="17868"/>
                </a:lnTo>
                <a:lnTo>
                  <a:pt x="32687" y="18884"/>
                </a:lnTo>
                <a:lnTo>
                  <a:pt x="31850" y="19780"/>
                </a:lnTo>
                <a:lnTo>
                  <a:pt x="30954" y="20676"/>
                </a:lnTo>
                <a:lnTo>
                  <a:pt x="29938" y="21453"/>
                </a:lnTo>
                <a:lnTo>
                  <a:pt x="28922" y="22230"/>
                </a:lnTo>
                <a:lnTo>
                  <a:pt x="27847" y="22887"/>
                </a:lnTo>
                <a:lnTo>
                  <a:pt x="26711" y="23544"/>
                </a:lnTo>
                <a:lnTo>
                  <a:pt x="25576" y="24082"/>
                </a:lnTo>
                <a:lnTo>
                  <a:pt x="24441" y="24501"/>
                </a:lnTo>
                <a:lnTo>
                  <a:pt x="23305" y="24919"/>
                </a:lnTo>
                <a:lnTo>
                  <a:pt x="22170" y="25218"/>
                </a:lnTo>
                <a:lnTo>
                  <a:pt x="21035" y="25457"/>
                </a:lnTo>
                <a:lnTo>
                  <a:pt x="21035" y="25457"/>
                </a:lnTo>
                <a:lnTo>
                  <a:pt x="21094" y="25277"/>
                </a:lnTo>
                <a:lnTo>
                  <a:pt x="21035" y="25098"/>
                </a:lnTo>
                <a:lnTo>
                  <a:pt x="20915" y="24979"/>
                </a:lnTo>
                <a:lnTo>
                  <a:pt x="20796" y="25038"/>
                </a:lnTo>
                <a:lnTo>
                  <a:pt x="20736" y="25038"/>
                </a:lnTo>
                <a:lnTo>
                  <a:pt x="20796" y="24919"/>
                </a:lnTo>
                <a:lnTo>
                  <a:pt x="20796" y="24680"/>
                </a:lnTo>
                <a:lnTo>
                  <a:pt x="20736" y="23963"/>
                </a:lnTo>
                <a:lnTo>
                  <a:pt x="20497" y="22887"/>
                </a:lnTo>
                <a:lnTo>
                  <a:pt x="20198" y="21752"/>
                </a:lnTo>
                <a:lnTo>
                  <a:pt x="19541" y="19421"/>
                </a:lnTo>
                <a:lnTo>
                  <a:pt x="19123" y="18107"/>
                </a:lnTo>
                <a:lnTo>
                  <a:pt x="18704" y="16195"/>
                </a:lnTo>
                <a:lnTo>
                  <a:pt x="18346" y="14282"/>
                </a:lnTo>
                <a:lnTo>
                  <a:pt x="18107" y="12370"/>
                </a:lnTo>
                <a:lnTo>
                  <a:pt x="17987" y="10458"/>
                </a:lnTo>
                <a:lnTo>
                  <a:pt x="19003" y="11713"/>
                </a:lnTo>
                <a:lnTo>
                  <a:pt x="20138" y="13028"/>
                </a:lnTo>
                <a:lnTo>
                  <a:pt x="21274" y="14223"/>
                </a:lnTo>
                <a:lnTo>
                  <a:pt x="22529" y="15418"/>
                </a:lnTo>
                <a:lnTo>
                  <a:pt x="23783" y="16613"/>
                </a:lnTo>
                <a:lnTo>
                  <a:pt x="25038" y="17688"/>
                </a:lnTo>
                <a:lnTo>
                  <a:pt x="26353" y="18764"/>
                </a:lnTo>
                <a:lnTo>
                  <a:pt x="27668" y="19840"/>
                </a:lnTo>
                <a:lnTo>
                  <a:pt x="28146" y="20198"/>
                </a:lnTo>
                <a:lnTo>
                  <a:pt x="28803" y="20736"/>
                </a:lnTo>
                <a:lnTo>
                  <a:pt x="29161" y="20915"/>
                </a:lnTo>
                <a:lnTo>
                  <a:pt x="29520" y="21095"/>
                </a:lnTo>
                <a:lnTo>
                  <a:pt x="29819" y="21095"/>
                </a:lnTo>
                <a:lnTo>
                  <a:pt x="29938" y="21035"/>
                </a:lnTo>
                <a:lnTo>
                  <a:pt x="29998" y="20975"/>
                </a:lnTo>
                <a:lnTo>
                  <a:pt x="30058" y="20855"/>
                </a:lnTo>
                <a:lnTo>
                  <a:pt x="30058" y="20736"/>
                </a:lnTo>
                <a:lnTo>
                  <a:pt x="29998" y="20437"/>
                </a:lnTo>
                <a:lnTo>
                  <a:pt x="29759" y="20198"/>
                </a:lnTo>
                <a:lnTo>
                  <a:pt x="29460" y="19899"/>
                </a:lnTo>
                <a:lnTo>
                  <a:pt x="28743" y="19421"/>
                </a:lnTo>
                <a:lnTo>
                  <a:pt x="28265" y="19123"/>
                </a:lnTo>
                <a:lnTo>
                  <a:pt x="26950" y="18107"/>
                </a:lnTo>
                <a:lnTo>
                  <a:pt x="25636" y="17091"/>
                </a:lnTo>
                <a:lnTo>
                  <a:pt x="24321" y="16015"/>
                </a:lnTo>
                <a:lnTo>
                  <a:pt x="23066" y="14880"/>
                </a:lnTo>
                <a:lnTo>
                  <a:pt x="21871" y="13745"/>
                </a:lnTo>
                <a:lnTo>
                  <a:pt x="20676" y="12550"/>
                </a:lnTo>
                <a:lnTo>
                  <a:pt x="19481" y="11295"/>
                </a:lnTo>
                <a:lnTo>
                  <a:pt x="18943" y="10697"/>
                </a:lnTo>
                <a:lnTo>
                  <a:pt x="18465" y="10040"/>
                </a:lnTo>
                <a:lnTo>
                  <a:pt x="18047" y="9502"/>
                </a:lnTo>
                <a:lnTo>
                  <a:pt x="17987" y="9382"/>
                </a:lnTo>
                <a:lnTo>
                  <a:pt x="17987" y="9263"/>
                </a:lnTo>
                <a:close/>
                <a:moveTo>
                  <a:pt x="17509" y="9861"/>
                </a:moveTo>
                <a:lnTo>
                  <a:pt x="17390" y="10876"/>
                </a:lnTo>
                <a:lnTo>
                  <a:pt x="17390" y="11832"/>
                </a:lnTo>
                <a:lnTo>
                  <a:pt x="17390" y="12848"/>
                </a:lnTo>
                <a:lnTo>
                  <a:pt x="17509" y="13804"/>
                </a:lnTo>
                <a:lnTo>
                  <a:pt x="17629" y="14820"/>
                </a:lnTo>
                <a:lnTo>
                  <a:pt x="17808" y="15776"/>
                </a:lnTo>
                <a:lnTo>
                  <a:pt x="18286" y="17748"/>
                </a:lnTo>
                <a:lnTo>
                  <a:pt x="19302" y="21692"/>
                </a:lnTo>
                <a:lnTo>
                  <a:pt x="19780" y="23604"/>
                </a:lnTo>
                <a:lnTo>
                  <a:pt x="19959" y="24620"/>
                </a:lnTo>
                <a:lnTo>
                  <a:pt x="20138" y="25576"/>
                </a:lnTo>
                <a:lnTo>
                  <a:pt x="18764" y="25696"/>
                </a:lnTo>
                <a:lnTo>
                  <a:pt x="17449" y="25696"/>
                </a:lnTo>
                <a:lnTo>
                  <a:pt x="16135" y="25576"/>
                </a:lnTo>
                <a:lnTo>
                  <a:pt x="14820" y="25457"/>
                </a:lnTo>
                <a:lnTo>
                  <a:pt x="13506" y="25158"/>
                </a:lnTo>
                <a:lnTo>
                  <a:pt x="12191" y="24799"/>
                </a:lnTo>
                <a:lnTo>
                  <a:pt x="10936" y="24321"/>
                </a:lnTo>
                <a:lnTo>
                  <a:pt x="9741" y="23843"/>
                </a:lnTo>
                <a:lnTo>
                  <a:pt x="9980" y="23544"/>
                </a:lnTo>
                <a:lnTo>
                  <a:pt x="10219" y="23186"/>
                </a:lnTo>
                <a:lnTo>
                  <a:pt x="10637" y="22409"/>
                </a:lnTo>
                <a:lnTo>
                  <a:pt x="10996" y="21573"/>
                </a:lnTo>
                <a:lnTo>
                  <a:pt x="11354" y="20855"/>
                </a:lnTo>
                <a:lnTo>
                  <a:pt x="13386" y="17031"/>
                </a:lnTo>
                <a:lnTo>
                  <a:pt x="15418" y="13446"/>
                </a:lnTo>
                <a:lnTo>
                  <a:pt x="17509" y="9861"/>
                </a:lnTo>
                <a:close/>
                <a:moveTo>
                  <a:pt x="35256" y="1973"/>
                </a:moveTo>
                <a:lnTo>
                  <a:pt x="35735" y="3228"/>
                </a:lnTo>
                <a:lnTo>
                  <a:pt x="36213" y="4542"/>
                </a:lnTo>
                <a:lnTo>
                  <a:pt x="36631" y="5857"/>
                </a:lnTo>
                <a:lnTo>
                  <a:pt x="36989" y="7231"/>
                </a:lnTo>
                <a:lnTo>
                  <a:pt x="37228" y="8546"/>
                </a:lnTo>
                <a:lnTo>
                  <a:pt x="37408" y="9920"/>
                </a:lnTo>
                <a:lnTo>
                  <a:pt x="37467" y="11295"/>
                </a:lnTo>
                <a:lnTo>
                  <a:pt x="37348" y="12729"/>
                </a:lnTo>
                <a:lnTo>
                  <a:pt x="37288" y="13386"/>
                </a:lnTo>
                <a:lnTo>
                  <a:pt x="37169" y="14043"/>
                </a:lnTo>
                <a:lnTo>
                  <a:pt x="36989" y="14760"/>
                </a:lnTo>
                <a:lnTo>
                  <a:pt x="36750" y="15418"/>
                </a:lnTo>
                <a:lnTo>
                  <a:pt x="36511" y="16075"/>
                </a:lnTo>
                <a:lnTo>
                  <a:pt x="36213" y="16732"/>
                </a:lnTo>
                <a:lnTo>
                  <a:pt x="35495" y="17987"/>
                </a:lnTo>
                <a:lnTo>
                  <a:pt x="34659" y="19182"/>
                </a:lnTo>
                <a:lnTo>
                  <a:pt x="33763" y="20377"/>
                </a:lnTo>
                <a:lnTo>
                  <a:pt x="32687" y="21453"/>
                </a:lnTo>
                <a:lnTo>
                  <a:pt x="31611" y="22469"/>
                </a:lnTo>
                <a:lnTo>
                  <a:pt x="30416" y="23425"/>
                </a:lnTo>
                <a:lnTo>
                  <a:pt x="29161" y="24321"/>
                </a:lnTo>
                <a:lnTo>
                  <a:pt x="27847" y="25098"/>
                </a:lnTo>
                <a:lnTo>
                  <a:pt x="26532" y="25815"/>
                </a:lnTo>
                <a:lnTo>
                  <a:pt x="25158" y="26413"/>
                </a:lnTo>
                <a:lnTo>
                  <a:pt x="23843" y="26891"/>
                </a:lnTo>
                <a:lnTo>
                  <a:pt x="22469" y="27309"/>
                </a:lnTo>
                <a:lnTo>
                  <a:pt x="21154" y="27548"/>
                </a:lnTo>
                <a:lnTo>
                  <a:pt x="20437" y="27668"/>
                </a:lnTo>
                <a:lnTo>
                  <a:pt x="19660" y="27727"/>
                </a:lnTo>
                <a:lnTo>
                  <a:pt x="18107" y="27727"/>
                </a:lnTo>
                <a:lnTo>
                  <a:pt x="16553" y="27548"/>
                </a:lnTo>
                <a:lnTo>
                  <a:pt x="14999" y="27309"/>
                </a:lnTo>
                <a:lnTo>
                  <a:pt x="13506" y="26951"/>
                </a:lnTo>
                <a:lnTo>
                  <a:pt x="12012" y="26472"/>
                </a:lnTo>
                <a:lnTo>
                  <a:pt x="10578" y="25994"/>
                </a:lnTo>
                <a:lnTo>
                  <a:pt x="9143" y="25397"/>
                </a:lnTo>
                <a:lnTo>
                  <a:pt x="8367" y="25038"/>
                </a:lnTo>
                <a:lnTo>
                  <a:pt x="7650" y="24680"/>
                </a:lnTo>
                <a:lnTo>
                  <a:pt x="6932" y="24262"/>
                </a:lnTo>
                <a:lnTo>
                  <a:pt x="6335" y="23843"/>
                </a:lnTo>
                <a:lnTo>
                  <a:pt x="5678" y="23365"/>
                </a:lnTo>
                <a:lnTo>
                  <a:pt x="5140" y="22827"/>
                </a:lnTo>
                <a:lnTo>
                  <a:pt x="4602" y="22290"/>
                </a:lnTo>
                <a:lnTo>
                  <a:pt x="4064" y="21752"/>
                </a:lnTo>
                <a:lnTo>
                  <a:pt x="3108" y="20557"/>
                </a:lnTo>
                <a:lnTo>
                  <a:pt x="2272" y="19302"/>
                </a:lnTo>
                <a:lnTo>
                  <a:pt x="1435" y="17927"/>
                </a:lnTo>
                <a:lnTo>
                  <a:pt x="658" y="16434"/>
                </a:lnTo>
                <a:lnTo>
                  <a:pt x="957" y="16374"/>
                </a:lnTo>
                <a:lnTo>
                  <a:pt x="1136" y="16434"/>
                </a:lnTo>
                <a:lnTo>
                  <a:pt x="1256" y="16434"/>
                </a:lnTo>
                <a:lnTo>
                  <a:pt x="1315" y="16553"/>
                </a:lnTo>
                <a:lnTo>
                  <a:pt x="1435" y="16912"/>
                </a:lnTo>
                <a:lnTo>
                  <a:pt x="1554" y="17449"/>
                </a:lnTo>
                <a:lnTo>
                  <a:pt x="1734" y="17808"/>
                </a:lnTo>
                <a:lnTo>
                  <a:pt x="1973" y="18226"/>
                </a:lnTo>
                <a:lnTo>
                  <a:pt x="2511" y="18943"/>
                </a:lnTo>
                <a:lnTo>
                  <a:pt x="3048" y="19660"/>
                </a:lnTo>
                <a:lnTo>
                  <a:pt x="3646" y="20377"/>
                </a:lnTo>
                <a:lnTo>
                  <a:pt x="4303" y="20975"/>
                </a:lnTo>
                <a:lnTo>
                  <a:pt x="4961" y="21632"/>
                </a:lnTo>
                <a:lnTo>
                  <a:pt x="5678" y="22230"/>
                </a:lnTo>
                <a:lnTo>
                  <a:pt x="6395" y="22827"/>
                </a:lnTo>
                <a:lnTo>
                  <a:pt x="7231" y="23365"/>
                </a:lnTo>
                <a:lnTo>
                  <a:pt x="8008" y="23903"/>
                </a:lnTo>
                <a:lnTo>
                  <a:pt x="8845" y="24381"/>
                </a:lnTo>
                <a:lnTo>
                  <a:pt x="9681" y="24799"/>
                </a:lnTo>
                <a:lnTo>
                  <a:pt x="10578" y="25158"/>
                </a:lnTo>
                <a:lnTo>
                  <a:pt x="11414" y="25516"/>
                </a:lnTo>
                <a:lnTo>
                  <a:pt x="12310" y="25815"/>
                </a:lnTo>
                <a:lnTo>
                  <a:pt x="13147" y="26054"/>
                </a:lnTo>
                <a:lnTo>
                  <a:pt x="13984" y="26233"/>
                </a:lnTo>
                <a:lnTo>
                  <a:pt x="14820" y="26413"/>
                </a:lnTo>
                <a:lnTo>
                  <a:pt x="15716" y="26532"/>
                </a:lnTo>
                <a:lnTo>
                  <a:pt x="16553" y="26592"/>
                </a:lnTo>
                <a:lnTo>
                  <a:pt x="17449" y="26652"/>
                </a:lnTo>
                <a:lnTo>
                  <a:pt x="18346" y="26652"/>
                </a:lnTo>
                <a:lnTo>
                  <a:pt x="19182" y="26592"/>
                </a:lnTo>
                <a:lnTo>
                  <a:pt x="20079" y="26532"/>
                </a:lnTo>
                <a:lnTo>
                  <a:pt x="20915" y="26413"/>
                </a:lnTo>
                <a:lnTo>
                  <a:pt x="21812" y="26233"/>
                </a:lnTo>
                <a:lnTo>
                  <a:pt x="22648" y="26054"/>
                </a:lnTo>
                <a:lnTo>
                  <a:pt x="23485" y="25815"/>
                </a:lnTo>
                <a:lnTo>
                  <a:pt x="24321" y="25516"/>
                </a:lnTo>
                <a:lnTo>
                  <a:pt x="25158" y="25218"/>
                </a:lnTo>
                <a:lnTo>
                  <a:pt x="26592" y="24620"/>
                </a:lnTo>
                <a:lnTo>
                  <a:pt x="28026" y="23843"/>
                </a:lnTo>
                <a:lnTo>
                  <a:pt x="29341" y="22947"/>
                </a:lnTo>
                <a:lnTo>
                  <a:pt x="30596" y="21991"/>
                </a:lnTo>
                <a:lnTo>
                  <a:pt x="31791" y="20975"/>
                </a:lnTo>
                <a:lnTo>
                  <a:pt x="32328" y="20377"/>
                </a:lnTo>
                <a:lnTo>
                  <a:pt x="32866" y="19780"/>
                </a:lnTo>
                <a:lnTo>
                  <a:pt x="33344" y="19182"/>
                </a:lnTo>
                <a:lnTo>
                  <a:pt x="33822" y="18525"/>
                </a:lnTo>
                <a:lnTo>
                  <a:pt x="34241" y="17868"/>
                </a:lnTo>
                <a:lnTo>
                  <a:pt x="34659" y="17151"/>
                </a:lnTo>
                <a:lnTo>
                  <a:pt x="35077" y="16314"/>
                </a:lnTo>
                <a:lnTo>
                  <a:pt x="35436" y="15478"/>
                </a:lnTo>
                <a:lnTo>
                  <a:pt x="35675" y="14581"/>
                </a:lnTo>
                <a:lnTo>
                  <a:pt x="35914" y="13745"/>
                </a:lnTo>
                <a:lnTo>
                  <a:pt x="36033" y="12848"/>
                </a:lnTo>
                <a:lnTo>
                  <a:pt x="36033" y="11892"/>
                </a:lnTo>
                <a:lnTo>
                  <a:pt x="36033" y="10996"/>
                </a:lnTo>
                <a:lnTo>
                  <a:pt x="35914" y="10040"/>
                </a:lnTo>
                <a:lnTo>
                  <a:pt x="35735" y="8904"/>
                </a:lnTo>
                <a:lnTo>
                  <a:pt x="35495" y="7769"/>
                </a:lnTo>
                <a:lnTo>
                  <a:pt x="34898" y="5439"/>
                </a:lnTo>
                <a:lnTo>
                  <a:pt x="34539" y="4303"/>
                </a:lnTo>
                <a:lnTo>
                  <a:pt x="34420" y="3706"/>
                </a:lnTo>
                <a:lnTo>
                  <a:pt x="34360" y="3168"/>
                </a:lnTo>
                <a:lnTo>
                  <a:pt x="34360" y="2630"/>
                </a:lnTo>
                <a:lnTo>
                  <a:pt x="34360" y="2451"/>
                </a:lnTo>
                <a:lnTo>
                  <a:pt x="34420" y="2331"/>
                </a:lnTo>
                <a:lnTo>
                  <a:pt x="34480" y="2272"/>
                </a:lnTo>
                <a:lnTo>
                  <a:pt x="34659" y="2212"/>
                </a:lnTo>
                <a:lnTo>
                  <a:pt x="35256" y="1973"/>
                </a:lnTo>
                <a:close/>
                <a:moveTo>
                  <a:pt x="35137" y="1"/>
                </a:moveTo>
                <a:lnTo>
                  <a:pt x="34958" y="120"/>
                </a:lnTo>
                <a:lnTo>
                  <a:pt x="34838" y="240"/>
                </a:lnTo>
                <a:lnTo>
                  <a:pt x="34778" y="479"/>
                </a:lnTo>
                <a:lnTo>
                  <a:pt x="34778" y="658"/>
                </a:lnTo>
                <a:lnTo>
                  <a:pt x="34838" y="897"/>
                </a:lnTo>
                <a:lnTo>
                  <a:pt x="34420" y="1017"/>
                </a:lnTo>
                <a:lnTo>
                  <a:pt x="34002" y="1077"/>
                </a:lnTo>
                <a:lnTo>
                  <a:pt x="33643" y="1136"/>
                </a:lnTo>
                <a:lnTo>
                  <a:pt x="33285" y="1256"/>
                </a:lnTo>
                <a:lnTo>
                  <a:pt x="32986" y="1435"/>
                </a:lnTo>
                <a:lnTo>
                  <a:pt x="32567" y="1674"/>
                </a:lnTo>
                <a:lnTo>
                  <a:pt x="32149" y="1973"/>
                </a:lnTo>
                <a:lnTo>
                  <a:pt x="31671" y="2152"/>
                </a:lnTo>
                <a:lnTo>
                  <a:pt x="26652" y="4244"/>
                </a:lnTo>
                <a:lnTo>
                  <a:pt x="21513" y="6395"/>
                </a:lnTo>
                <a:lnTo>
                  <a:pt x="16314" y="8606"/>
                </a:lnTo>
                <a:lnTo>
                  <a:pt x="11474" y="10757"/>
                </a:lnTo>
                <a:lnTo>
                  <a:pt x="6693" y="12968"/>
                </a:lnTo>
                <a:lnTo>
                  <a:pt x="5020" y="13685"/>
                </a:lnTo>
                <a:lnTo>
                  <a:pt x="3347" y="14402"/>
                </a:lnTo>
                <a:lnTo>
                  <a:pt x="2570" y="14760"/>
                </a:lnTo>
                <a:lnTo>
                  <a:pt x="1793" y="15179"/>
                </a:lnTo>
                <a:lnTo>
                  <a:pt x="1076" y="15657"/>
                </a:lnTo>
                <a:lnTo>
                  <a:pt x="479" y="16135"/>
                </a:lnTo>
                <a:lnTo>
                  <a:pt x="419" y="15956"/>
                </a:lnTo>
                <a:lnTo>
                  <a:pt x="359" y="15776"/>
                </a:lnTo>
                <a:lnTo>
                  <a:pt x="240" y="15717"/>
                </a:lnTo>
                <a:lnTo>
                  <a:pt x="61" y="15657"/>
                </a:lnTo>
                <a:lnTo>
                  <a:pt x="1" y="15836"/>
                </a:lnTo>
                <a:lnTo>
                  <a:pt x="1" y="16015"/>
                </a:lnTo>
                <a:lnTo>
                  <a:pt x="61" y="16374"/>
                </a:lnTo>
                <a:lnTo>
                  <a:pt x="180" y="16732"/>
                </a:lnTo>
                <a:lnTo>
                  <a:pt x="539" y="17629"/>
                </a:lnTo>
                <a:lnTo>
                  <a:pt x="1076" y="18704"/>
                </a:lnTo>
                <a:lnTo>
                  <a:pt x="2152" y="20676"/>
                </a:lnTo>
                <a:lnTo>
                  <a:pt x="2869" y="21812"/>
                </a:lnTo>
                <a:lnTo>
                  <a:pt x="3467" y="22648"/>
                </a:lnTo>
                <a:lnTo>
                  <a:pt x="4124" y="23365"/>
                </a:lnTo>
                <a:lnTo>
                  <a:pt x="4841" y="23963"/>
                </a:lnTo>
                <a:lnTo>
                  <a:pt x="5558" y="24560"/>
                </a:lnTo>
                <a:lnTo>
                  <a:pt x="6395" y="25098"/>
                </a:lnTo>
                <a:lnTo>
                  <a:pt x="7231" y="25576"/>
                </a:lnTo>
                <a:lnTo>
                  <a:pt x="8068" y="26054"/>
                </a:lnTo>
                <a:lnTo>
                  <a:pt x="8964" y="26472"/>
                </a:lnTo>
                <a:lnTo>
                  <a:pt x="10996" y="27249"/>
                </a:lnTo>
                <a:lnTo>
                  <a:pt x="12071" y="27548"/>
                </a:lnTo>
                <a:lnTo>
                  <a:pt x="13087" y="27847"/>
                </a:lnTo>
                <a:lnTo>
                  <a:pt x="14103" y="28146"/>
                </a:lnTo>
                <a:lnTo>
                  <a:pt x="15179" y="28325"/>
                </a:lnTo>
                <a:lnTo>
                  <a:pt x="16195" y="28504"/>
                </a:lnTo>
                <a:lnTo>
                  <a:pt x="17270" y="28624"/>
                </a:lnTo>
                <a:lnTo>
                  <a:pt x="18346" y="28683"/>
                </a:lnTo>
                <a:lnTo>
                  <a:pt x="19362" y="28683"/>
                </a:lnTo>
                <a:lnTo>
                  <a:pt x="20437" y="28624"/>
                </a:lnTo>
                <a:lnTo>
                  <a:pt x="21453" y="28504"/>
                </a:lnTo>
                <a:lnTo>
                  <a:pt x="22529" y="28265"/>
                </a:lnTo>
                <a:lnTo>
                  <a:pt x="23544" y="28026"/>
                </a:lnTo>
                <a:lnTo>
                  <a:pt x="24620" y="27668"/>
                </a:lnTo>
                <a:lnTo>
                  <a:pt x="25636" y="27249"/>
                </a:lnTo>
                <a:lnTo>
                  <a:pt x="27309" y="26413"/>
                </a:lnTo>
                <a:lnTo>
                  <a:pt x="28982" y="25457"/>
                </a:lnTo>
                <a:lnTo>
                  <a:pt x="30655" y="24321"/>
                </a:lnTo>
                <a:lnTo>
                  <a:pt x="31432" y="23724"/>
                </a:lnTo>
                <a:lnTo>
                  <a:pt x="32209" y="23126"/>
                </a:lnTo>
                <a:lnTo>
                  <a:pt x="32926" y="22469"/>
                </a:lnTo>
                <a:lnTo>
                  <a:pt x="33643" y="21812"/>
                </a:lnTo>
                <a:lnTo>
                  <a:pt x="34300" y="21095"/>
                </a:lnTo>
                <a:lnTo>
                  <a:pt x="34958" y="20377"/>
                </a:lnTo>
                <a:lnTo>
                  <a:pt x="35555" y="19601"/>
                </a:lnTo>
                <a:lnTo>
                  <a:pt x="36093" y="18824"/>
                </a:lnTo>
                <a:lnTo>
                  <a:pt x="36571" y="17987"/>
                </a:lnTo>
                <a:lnTo>
                  <a:pt x="37049" y="17151"/>
                </a:lnTo>
                <a:lnTo>
                  <a:pt x="37467" y="16135"/>
                </a:lnTo>
                <a:lnTo>
                  <a:pt x="37826" y="15059"/>
                </a:lnTo>
                <a:lnTo>
                  <a:pt x="38065" y="13984"/>
                </a:lnTo>
                <a:lnTo>
                  <a:pt x="38244" y="12968"/>
                </a:lnTo>
                <a:lnTo>
                  <a:pt x="38304" y="11892"/>
                </a:lnTo>
                <a:lnTo>
                  <a:pt x="38304" y="10757"/>
                </a:lnTo>
                <a:lnTo>
                  <a:pt x="38244" y="9681"/>
                </a:lnTo>
                <a:lnTo>
                  <a:pt x="38125" y="8606"/>
                </a:lnTo>
                <a:lnTo>
                  <a:pt x="37945" y="7530"/>
                </a:lnTo>
                <a:lnTo>
                  <a:pt x="37706" y="6454"/>
                </a:lnTo>
                <a:lnTo>
                  <a:pt x="37408" y="5379"/>
                </a:lnTo>
                <a:lnTo>
                  <a:pt x="37109" y="4363"/>
                </a:lnTo>
                <a:lnTo>
                  <a:pt x="36332" y="2272"/>
                </a:lnTo>
                <a:lnTo>
                  <a:pt x="35555" y="300"/>
                </a:lnTo>
                <a:lnTo>
                  <a:pt x="35436" y="61"/>
                </a:lnTo>
                <a:lnTo>
                  <a:pt x="35256" y="1"/>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5" name="Google Shape;325;p13"/>
          <p:cNvSpPr/>
          <p:nvPr/>
        </p:nvSpPr>
        <p:spPr>
          <a:xfrm rot="-9290062">
            <a:off x="11344255" y="2269409"/>
            <a:ext cx="1035975" cy="1139187"/>
          </a:xfrm>
          <a:custGeom>
            <a:avLst/>
            <a:gdLst/>
            <a:ahLst/>
            <a:cxnLst/>
            <a:rect l="l" t="t" r="r" b="b"/>
            <a:pathLst>
              <a:path w="34779" h="38244" extrusionOk="0">
                <a:moveTo>
                  <a:pt x="20975" y="9322"/>
                </a:moveTo>
                <a:lnTo>
                  <a:pt x="20855" y="9382"/>
                </a:lnTo>
                <a:lnTo>
                  <a:pt x="20258" y="9920"/>
                </a:lnTo>
                <a:lnTo>
                  <a:pt x="19839" y="10338"/>
                </a:lnTo>
                <a:lnTo>
                  <a:pt x="19421" y="10816"/>
                </a:lnTo>
                <a:lnTo>
                  <a:pt x="19122" y="11294"/>
                </a:lnTo>
                <a:lnTo>
                  <a:pt x="19003" y="11533"/>
                </a:lnTo>
                <a:lnTo>
                  <a:pt x="18943" y="11712"/>
                </a:lnTo>
                <a:lnTo>
                  <a:pt x="18943" y="11892"/>
                </a:lnTo>
                <a:lnTo>
                  <a:pt x="19003" y="12011"/>
                </a:lnTo>
                <a:lnTo>
                  <a:pt x="19182" y="12071"/>
                </a:lnTo>
                <a:lnTo>
                  <a:pt x="19421" y="12131"/>
                </a:lnTo>
                <a:lnTo>
                  <a:pt x="19541" y="12071"/>
                </a:lnTo>
                <a:lnTo>
                  <a:pt x="19720" y="11952"/>
                </a:lnTo>
                <a:lnTo>
                  <a:pt x="20019" y="11593"/>
                </a:lnTo>
                <a:lnTo>
                  <a:pt x="20497" y="10816"/>
                </a:lnTo>
                <a:lnTo>
                  <a:pt x="20676" y="10517"/>
                </a:lnTo>
                <a:lnTo>
                  <a:pt x="20915" y="9980"/>
                </a:lnTo>
                <a:lnTo>
                  <a:pt x="20975" y="9681"/>
                </a:lnTo>
                <a:lnTo>
                  <a:pt x="21034" y="9442"/>
                </a:lnTo>
                <a:lnTo>
                  <a:pt x="21034" y="9382"/>
                </a:lnTo>
                <a:lnTo>
                  <a:pt x="20975" y="9322"/>
                </a:lnTo>
                <a:close/>
                <a:moveTo>
                  <a:pt x="23245" y="15238"/>
                </a:moveTo>
                <a:lnTo>
                  <a:pt x="22827" y="15298"/>
                </a:lnTo>
                <a:lnTo>
                  <a:pt x="22708" y="15358"/>
                </a:lnTo>
                <a:lnTo>
                  <a:pt x="22588" y="15477"/>
                </a:lnTo>
                <a:lnTo>
                  <a:pt x="22588" y="15656"/>
                </a:lnTo>
                <a:lnTo>
                  <a:pt x="22708" y="15836"/>
                </a:lnTo>
                <a:lnTo>
                  <a:pt x="22827" y="15955"/>
                </a:lnTo>
                <a:lnTo>
                  <a:pt x="23126" y="16075"/>
                </a:lnTo>
                <a:lnTo>
                  <a:pt x="23843" y="16254"/>
                </a:lnTo>
                <a:lnTo>
                  <a:pt x="24560" y="16373"/>
                </a:lnTo>
                <a:lnTo>
                  <a:pt x="25277" y="16373"/>
                </a:lnTo>
                <a:lnTo>
                  <a:pt x="25755" y="16254"/>
                </a:lnTo>
                <a:lnTo>
                  <a:pt x="25934" y="16134"/>
                </a:lnTo>
                <a:lnTo>
                  <a:pt x="26054" y="16075"/>
                </a:lnTo>
                <a:lnTo>
                  <a:pt x="26054" y="16015"/>
                </a:lnTo>
                <a:lnTo>
                  <a:pt x="26054" y="15895"/>
                </a:lnTo>
                <a:lnTo>
                  <a:pt x="25815" y="15776"/>
                </a:lnTo>
                <a:lnTo>
                  <a:pt x="25038" y="15537"/>
                </a:lnTo>
                <a:lnTo>
                  <a:pt x="24440" y="15417"/>
                </a:lnTo>
                <a:lnTo>
                  <a:pt x="23843" y="15298"/>
                </a:lnTo>
                <a:lnTo>
                  <a:pt x="23245" y="15238"/>
                </a:lnTo>
                <a:close/>
                <a:moveTo>
                  <a:pt x="16792" y="18166"/>
                </a:moveTo>
                <a:lnTo>
                  <a:pt x="16553" y="18226"/>
                </a:lnTo>
                <a:lnTo>
                  <a:pt x="16075" y="18465"/>
                </a:lnTo>
                <a:lnTo>
                  <a:pt x="15776" y="18644"/>
                </a:lnTo>
                <a:lnTo>
                  <a:pt x="15358" y="19122"/>
                </a:lnTo>
                <a:lnTo>
                  <a:pt x="14939" y="19779"/>
                </a:lnTo>
                <a:lnTo>
                  <a:pt x="14760" y="20138"/>
                </a:lnTo>
                <a:lnTo>
                  <a:pt x="14641" y="20496"/>
                </a:lnTo>
                <a:lnTo>
                  <a:pt x="14641" y="20795"/>
                </a:lnTo>
                <a:lnTo>
                  <a:pt x="14641" y="20915"/>
                </a:lnTo>
                <a:lnTo>
                  <a:pt x="14700" y="21034"/>
                </a:lnTo>
                <a:lnTo>
                  <a:pt x="14820" y="21094"/>
                </a:lnTo>
                <a:lnTo>
                  <a:pt x="14939" y="21094"/>
                </a:lnTo>
                <a:lnTo>
                  <a:pt x="15059" y="21034"/>
                </a:lnTo>
                <a:lnTo>
                  <a:pt x="15238" y="20915"/>
                </a:lnTo>
                <a:lnTo>
                  <a:pt x="15537" y="20616"/>
                </a:lnTo>
                <a:lnTo>
                  <a:pt x="15895" y="20138"/>
                </a:lnTo>
                <a:lnTo>
                  <a:pt x="16553" y="19122"/>
                </a:lnTo>
                <a:lnTo>
                  <a:pt x="16971" y="18405"/>
                </a:lnTo>
                <a:lnTo>
                  <a:pt x="17031" y="18226"/>
                </a:lnTo>
                <a:lnTo>
                  <a:pt x="17031" y="18166"/>
                </a:lnTo>
                <a:close/>
                <a:moveTo>
                  <a:pt x="23365" y="22110"/>
                </a:moveTo>
                <a:lnTo>
                  <a:pt x="23245" y="22229"/>
                </a:lnTo>
                <a:lnTo>
                  <a:pt x="23245" y="22409"/>
                </a:lnTo>
                <a:lnTo>
                  <a:pt x="23245" y="22707"/>
                </a:lnTo>
                <a:lnTo>
                  <a:pt x="23245" y="22946"/>
                </a:lnTo>
                <a:lnTo>
                  <a:pt x="23305" y="23185"/>
                </a:lnTo>
                <a:lnTo>
                  <a:pt x="23425" y="23305"/>
                </a:lnTo>
                <a:lnTo>
                  <a:pt x="23544" y="23484"/>
                </a:lnTo>
                <a:lnTo>
                  <a:pt x="23783" y="23604"/>
                </a:lnTo>
                <a:lnTo>
                  <a:pt x="24261" y="23843"/>
                </a:lnTo>
                <a:lnTo>
                  <a:pt x="24560" y="23962"/>
                </a:lnTo>
                <a:lnTo>
                  <a:pt x="25098" y="23962"/>
                </a:lnTo>
                <a:lnTo>
                  <a:pt x="25337" y="23843"/>
                </a:lnTo>
                <a:lnTo>
                  <a:pt x="25516" y="23664"/>
                </a:lnTo>
                <a:lnTo>
                  <a:pt x="25695" y="23544"/>
                </a:lnTo>
                <a:lnTo>
                  <a:pt x="25755" y="23425"/>
                </a:lnTo>
                <a:lnTo>
                  <a:pt x="25695" y="23305"/>
                </a:lnTo>
                <a:lnTo>
                  <a:pt x="25636" y="23185"/>
                </a:lnTo>
                <a:lnTo>
                  <a:pt x="25516" y="23066"/>
                </a:lnTo>
                <a:lnTo>
                  <a:pt x="25217" y="22827"/>
                </a:lnTo>
                <a:lnTo>
                  <a:pt x="24321" y="22528"/>
                </a:lnTo>
                <a:lnTo>
                  <a:pt x="23962" y="22409"/>
                </a:lnTo>
                <a:lnTo>
                  <a:pt x="23723" y="22289"/>
                </a:lnTo>
                <a:lnTo>
                  <a:pt x="23484" y="22110"/>
                </a:lnTo>
                <a:close/>
                <a:moveTo>
                  <a:pt x="9024" y="23783"/>
                </a:moveTo>
                <a:lnTo>
                  <a:pt x="8486" y="24142"/>
                </a:lnTo>
                <a:lnTo>
                  <a:pt x="8068" y="24440"/>
                </a:lnTo>
                <a:lnTo>
                  <a:pt x="7709" y="24799"/>
                </a:lnTo>
                <a:lnTo>
                  <a:pt x="7410" y="25157"/>
                </a:lnTo>
                <a:lnTo>
                  <a:pt x="7291" y="25337"/>
                </a:lnTo>
                <a:lnTo>
                  <a:pt x="7291" y="25516"/>
                </a:lnTo>
                <a:lnTo>
                  <a:pt x="7291" y="25635"/>
                </a:lnTo>
                <a:lnTo>
                  <a:pt x="7350" y="25755"/>
                </a:lnTo>
                <a:lnTo>
                  <a:pt x="7470" y="25874"/>
                </a:lnTo>
                <a:lnTo>
                  <a:pt x="7709" y="25934"/>
                </a:lnTo>
                <a:lnTo>
                  <a:pt x="7888" y="25934"/>
                </a:lnTo>
                <a:lnTo>
                  <a:pt x="8068" y="25874"/>
                </a:lnTo>
                <a:lnTo>
                  <a:pt x="8247" y="25815"/>
                </a:lnTo>
                <a:lnTo>
                  <a:pt x="8426" y="25635"/>
                </a:lnTo>
                <a:lnTo>
                  <a:pt x="8725" y="25277"/>
                </a:lnTo>
                <a:lnTo>
                  <a:pt x="8964" y="24859"/>
                </a:lnTo>
                <a:lnTo>
                  <a:pt x="9083" y="24440"/>
                </a:lnTo>
                <a:lnTo>
                  <a:pt x="9203" y="24082"/>
                </a:lnTo>
                <a:lnTo>
                  <a:pt x="9143" y="23843"/>
                </a:lnTo>
                <a:lnTo>
                  <a:pt x="9143" y="23783"/>
                </a:lnTo>
                <a:close/>
                <a:moveTo>
                  <a:pt x="17330" y="27129"/>
                </a:moveTo>
                <a:lnTo>
                  <a:pt x="17210" y="27189"/>
                </a:lnTo>
                <a:lnTo>
                  <a:pt x="16852" y="27368"/>
                </a:lnTo>
                <a:lnTo>
                  <a:pt x="16553" y="27607"/>
                </a:lnTo>
                <a:lnTo>
                  <a:pt x="16314" y="27966"/>
                </a:lnTo>
                <a:lnTo>
                  <a:pt x="16134" y="28324"/>
                </a:lnTo>
                <a:lnTo>
                  <a:pt x="16075" y="28623"/>
                </a:lnTo>
                <a:lnTo>
                  <a:pt x="16075" y="28743"/>
                </a:lnTo>
                <a:lnTo>
                  <a:pt x="16134" y="28802"/>
                </a:lnTo>
                <a:lnTo>
                  <a:pt x="16314" y="28862"/>
                </a:lnTo>
                <a:lnTo>
                  <a:pt x="16493" y="28862"/>
                </a:lnTo>
                <a:lnTo>
                  <a:pt x="16672" y="28802"/>
                </a:lnTo>
                <a:lnTo>
                  <a:pt x="16911" y="28623"/>
                </a:lnTo>
                <a:lnTo>
                  <a:pt x="17150" y="28384"/>
                </a:lnTo>
                <a:lnTo>
                  <a:pt x="17389" y="28145"/>
                </a:lnTo>
                <a:lnTo>
                  <a:pt x="17569" y="27846"/>
                </a:lnTo>
                <a:lnTo>
                  <a:pt x="17688" y="27607"/>
                </a:lnTo>
                <a:lnTo>
                  <a:pt x="17688" y="27428"/>
                </a:lnTo>
                <a:lnTo>
                  <a:pt x="17688" y="27368"/>
                </a:lnTo>
                <a:lnTo>
                  <a:pt x="17628" y="27249"/>
                </a:lnTo>
                <a:lnTo>
                  <a:pt x="17509" y="27189"/>
                </a:lnTo>
                <a:lnTo>
                  <a:pt x="17330" y="27129"/>
                </a:lnTo>
                <a:close/>
                <a:moveTo>
                  <a:pt x="27548" y="27548"/>
                </a:moveTo>
                <a:lnTo>
                  <a:pt x="27368" y="27607"/>
                </a:lnTo>
                <a:lnTo>
                  <a:pt x="27249" y="27727"/>
                </a:lnTo>
                <a:lnTo>
                  <a:pt x="27189" y="27906"/>
                </a:lnTo>
                <a:lnTo>
                  <a:pt x="27189" y="28026"/>
                </a:lnTo>
                <a:lnTo>
                  <a:pt x="27189" y="28205"/>
                </a:lnTo>
                <a:lnTo>
                  <a:pt x="27309" y="28563"/>
                </a:lnTo>
                <a:lnTo>
                  <a:pt x="27607" y="28922"/>
                </a:lnTo>
                <a:lnTo>
                  <a:pt x="27787" y="29041"/>
                </a:lnTo>
                <a:lnTo>
                  <a:pt x="28026" y="29161"/>
                </a:lnTo>
                <a:lnTo>
                  <a:pt x="28205" y="29221"/>
                </a:lnTo>
                <a:lnTo>
                  <a:pt x="28444" y="29281"/>
                </a:lnTo>
                <a:lnTo>
                  <a:pt x="28683" y="29221"/>
                </a:lnTo>
                <a:lnTo>
                  <a:pt x="28922" y="29161"/>
                </a:lnTo>
                <a:lnTo>
                  <a:pt x="29101" y="29041"/>
                </a:lnTo>
                <a:lnTo>
                  <a:pt x="29221" y="28922"/>
                </a:lnTo>
                <a:lnTo>
                  <a:pt x="29281" y="28802"/>
                </a:lnTo>
                <a:lnTo>
                  <a:pt x="29281" y="28683"/>
                </a:lnTo>
                <a:lnTo>
                  <a:pt x="29161" y="28384"/>
                </a:lnTo>
                <a:lnTo>
                  <a:pt x="28982" y="28145"/>
                </a:lnTo>
                <a:lnTo>
                  <a:pt x="28803" y="28145"/>
                </a:lnTo>
                <a:lnTo>
                  <a:pt x="28325" y="27906"/>
                </a:lnTo>
                <a:lnTo>
                  <a:pt x="27847" y="27667"/>
                </a:lnTo>
                <a:lnTo>
                  <a:pt x="27727" y="27548"/>
                </a:lnTo>
                <a:close/>
                <a:moveTo>
                  <a:pt x="23058" y="974"/>
                </a:moveTo>
                <a:lnTo>
                  <a:pt x="23126" y="1196"/>
                </a:lnTo>
                <a:lnTo>
                  <a:pt x="23544" y="2211"/>
                </a:lnTo>
                <a:lnTo>
                  <a:pt x="24082" y="3347"/>
                </a:lnTo>
                <a:lnTo>
                  <a:pt x="25217" y="5558"/>
                </a:lnTo>
                <a:lnTo>
                  <a:pt x="25875" y="6932"/>
                </a:lnTo>
                <a:lnTo>
                  <a:pt x="27368" y="10697"/>
                </a:lnTo>
                <a:lnTo>
                  <a:pt x="28803" y="14521"/>
                </a:lnTo>
                <a:lnTo>
                  <a:pt x="30177" y="18345"/>
                </a:lnTo>
                <a:lnTo>
                  <a:pt x="30834" y="20257"/>
                </a:lnTo>
                <a:lnTo>
                  <a:pt x="31372" y="22229"/>
                </a:lnTo>
                <a:lnTo>
                  <a:pt x="31850" y="24440"/>
                </a:lnTo>
                <a:lnTo>
                  <a:pt x="32268" y="26651"/>
                </a:lnTo>
                <a:lnTo>
                  <a:pt x="32567" y="28504"/>
                </a:lnTo>
                <a:lnTo>
                  <a:pt x="32627" y="29101"/>
                </a:lnTo>
                <a:lnTo>
                  <a:pt x="32627" y="29340"/>
                </a:lnTo>
                <a:lnTo>
                  <a:pt x="32627" y="29460"/>
                </a:lnTo>
                <a:lnTo>
                  <a:pt x="32507" y="29639"/>
                </a:lnTo>
                <a:lnTo>
                  <a:pt x="32388" y="29759"/>
                </a:lnTo>
                <a:lnTo>
                  <a:pt x="31970" y="30117"/>
                </a:lnTo>
                <a:lnTo>
                  <a:pt x="31312" y="30535"/>
                </a:lnTo>
                <a:lnTo>
                  <a:pt x="30655" y="30954"/>
                </a:lnTo>
                <a:lnTo>
                  <a:pt x="29878" y="31252"/>
                </a:lnTo>
                <a:lnTo>
                  <a:pt x="29101" y="31432"/>
                </a:lnTo>
                <a:lnTo>
                  <a:pt x="28265" y="31611"/>
                </a:lnTo>
                <a:lnTo>
                  <a:pt x="27428" y="31730"/>
                </a:lnTo>
                <a:lnTo>
                  <a:pt x="26532" y="31790"/>
                </a:lnTo>
                <a:lnTo>
                  <a:pt x="25695" y="31850"/>
                </a:lnTo>
                <a:lnTo>
                  <a:pt x="23903" y="31790"/>
                </a:lnTo>
                <a:lnTo>
                  <a:pt x="22170" y="31611"/>
                </a:lnTo>
                <a:lnTo>
                  <a:pt x="19003" y="31252"/>
                </a:lnTo>
                <a:lnTo>
                  <a:pt x="16971" y="30954"/>
                </a:lnTo>
                <a:lnTo>
                  <a:pt x="14999" y="30655"/>
                </a:lnTo>
                <a:lnTo>
                  <a:pt x="13027" y="30237"/>
                </a:lnTo>
                <a:lnTo>
                  <a:pt x="11055" y="29759"/>
                </a:lnTo>
                <a:lnTo>
                  <a:pt x="10099" y="29460"/>
                </a:lnTo>
                <a:lnTo>
                  <a:pt x="9143" y="29161"/>
                </a:lnTo>
                <a:lnTo>
                  <a:pt x="7291" y="28384"/>
                </a:lnTo>
                <a:lnTo>
                  <a:pt x="6335" y="28026"/>
                </a:lnTo>
                <a:lnTo>
                  <a:pt x="5438" y="27727"/>
                </a:lnTo>
                <a:lnTo>
                  <a:pt x="4482" y="27428"/>
                </a:lnTo>
                <a:lnTo>
                  <a:pt x="3526" y="27249"/>
                </a:lnTo>
                <a:lnTo>
                  <a:pt x="8605" y="20616"/>
                </a:lnTo>
                <a:lnTo>
                  <a:pt x="13685" y="13983"/>
                </a:lnTo>
                <a:lnTo>
                  <a:pt x="15597" y="11473"/>
                </a:lnTo>
                <a:lnTo>
                  <a:pt x="18883" y="7171"/>
                </a:lnTo>
                <a:lnTo>
                  <a:pt x="20556" y="4900"/>
                </a:lnTo>
                <a:lnTo>
                  <a:pt x="21931" y="2928"/>
                </a:lnTo>
                <a:lnTo>
                  <a:pt x="22409" y="2152"/>
                </a:lnTo>
                <a:lnTo>
                  <a:pt x="22827" y="1494"/>
                </a:lnTo>
                <a:lnTo>
                  <a:pt x="23006" y="1076"/>
                </a:lnTo>
                <a:lnTo>
                  <a:pt x="23058" y="974"/>
                </a:lnTo>
                <a:close/>
                <a:moveTo>
                  <a:pt x="3168" y="27727"/>
                </a:moveTo>
                <a:lnTo>
                  <a:pt x="3825" y="28324"/>
                </a:lnTo>
                <a:lnTo>
                  <a:pt x="4602" y="28802"/>
                </a:lnTo>
                <a:lnTo>
                  <a:pt x="5438" y="29161"/>
                </a:lnTo>
                <a:lnTo>
                  <a:pt x="6335" y="29520"/>
                </a:lnTo>
                <a:lnTo>
                  <a:pt x="7291" y="29878"/>
                </a:lnTo>
                <a:lnTo>
                  <a:pt x="8187" y="30117"/>
                </a:lnTo>
                <a:lnTo>
                  <a:pt x="9920" y="30595"/>
                </a:lnTo>
                <a:lnTo>
                  <a:pt x="12071" y="31193"/>
                </a:lnTo>
                <a:lnTo>
                  <a:pt x="14222" y="31671"/>
                </a:lnTo>
                <a:lnTo>
                  <a:pt x="16373" y="32029"/>
                </a:lnTo>
                <a:lnTo>
                  <a:pt x="18584" y="32328"/>
                </a:lnTo>
                <a:lnTo>
                  <a:pt x="20377" y="32567"/>
                </a:lnTo>
                <a:lnTo>
                  <a:pt x="22230" y="32746"/>
                </a:lnTo>
                <a:lnTo>
                  <a:pt x="24082" y="32806"/>
                </a:lnTo>
                <a:lnTo>
                  <a:pt x="25934" y="32806"/>
                </a:lnTo>
                <a:lnTo>
                  <a:pt x="26831" y="32746"/>
                </a:lnTo>
                <a:lnTo>
                  <a:pt x="27787" y="32627"/>
                </a:lnTo>
                <a:lnTo>
                  <a:pt x="28683" y="32507"/>
                </a:lnTo>
                <a:lnTo>
                  <a:pt x="29579" y="32268"/>
                </a:lnTo>
                <a:lnTo>
                  <a:pt x="30416" y="32029"/>
                </a:lnTo>
                <a:lnTo>
                  <a:pt x="31253" y="31671"/>
                </a:lnTo>
                <a:lnTo>
                  <a:pt x="32089" y="31312"/>
                </a:lnTo>
                <a:lnTo>
                  <a:pt x="32866" y="30834"/>
                </a:lnTo>
                <a:lnTo>
                  <a:pt x="33045" y="32029"/>
                </a:lnTo>
                <a:lnTo>
                  <a:pt x="33165" y="32388"/>
                </a:lnTo>
                <a:lnTo>
                  <a:pt x="33165" y="32567"/>
                </a:lnTo>
                <a:lnTo>
                  <a:pt x="33105" y="32627"/>
                </a:lnTo>
                <a:lnTo>
                  <a:pt x="32985" y="32746"/>
                </a:lnTo>
                <a:lnTo>
                  <a:pt x="32866" y="32806"/>
                </a:lnTo>
                <a:lnTo>
                  <a:pt x="32448" y="32806"/>
                </a:lnTo>
                <a:lnTo>
                  <a:pt x="32209" y="32985"/>
                </a:lnTo>
                <a:lnTo>
                  <a:pt x="31850" y="33105"/>
                </a:lnTo>
                <a:lnTo>
                  <a:pt x="31133" y="33284"/>
                </a:lnTo>
                <a:lnTo>
                  <a:pt x="29759" y="33583"/>
                </a:lnTo>
                <a:lnTo>
                  <a:pt x="28026" y="33762"/>
                </a:lnTo>
                <a:lnTo>
                  <a:pt x="26233" y="33882"/>
                </a:lnTo>
                <a:lnTo>
                  <a:pt x="24500" y="33882"/>
                </a:lnTo>
                <a:lnTo>
                  <a:pt x="22708" y="33762"/>
                </a:lnTo>
                <a:lnTo>
                  <a:pt x="20915" y="33643"/>
                </a:lnTo>
                <a:lnTo>
                  <a:pt x="19182" y="33463"/>
                </a:lnTo>
                <a:lnTo>
                  <a:pt x="15716" y="33045"/>
                </a:lnTo>
                <a:lnTo>
                  <a:pt x="13924" y="32746"/>
                </a:lnTo>
                <a:lnTo>
                  <a:pt x="12191" y="32388"/>
                </a:lnTo>
                <a:lnTo>
                  <a:pt x="10517" y="31969"/>
                </a:lnTo>
                <a:lnTo>
                  <a:pt x="8844" y="31432"/>
                </a:lnTo>
                <a:lnTo>
                  <a:pt x="7231" y="30834"/>
                </a:lnTo>
                <a:lnTo>
                  <a:pt x="5618" y="30237"/>
                </a:lnTo>
                <a:lnTo>
                  <a:pt x="2331" y="28802"/>
                </a:lnTo>
                <a:lnTo>
                  <a:pt x="3168" y="27727"/>
                </a:lnTo>
                <a:close/>
                <a:moveTo>
                  <a:pt x="22887" y="0"/>
                </a:moveTo>
                <a:lnTo>
                  <a:pt x="22887" y="60"/>
                </a:lnTo>
                <a:lnTo>
                  <a:pt x="22827" y="180"/>
                </a:lnTo>
                <a:lnTo>
                  <a:pt x="22887" y="419"/>
                </a:lnTo>
                <a:lnTo>
                  <a:pt x="23030" y="885"/>
                </a:lnTo>
                <a:lnTo>
                  <a:pt x="23006" y="837"/>
                </a:lnTo>
                <a:lnTo>
                  <a:pt x="22827" y="1016"/>
                </a:lnTo>
                <a:lnTo>
                  <a:pt x="22349" y="1554"/>
                </a:lnTo>
                <a:lnTo>
                  <a:pt x="20676" y="3646"/>
                </a:lnTo>
                <a:lnTo>
                  <a:pt x="15597" y="10039"/>
                </a:lnTo>
                <a:lnTo>
                  <a:pt x="10278" y="16851"/>
                </a:lnTo>
                <a:lnTo>
                  <a:pt x="7291" y="20676"/>
                </a:lnTo>
                <a:lnTo>
                  <a:pt x="3526" y="25635"/>
                </a:lnTo>
                <a:lnTo>
                  <a:pt x="2690" y="26711"/>
                </a:lnTo>
                <a:lnTo>
                  <a:pt x="1435" y="28145"/>
                </a:lnTo>
                <a:lnTo>
                  <a:pt x="837" y="28922"/>
                </a:lnTo>
                <a:lnTo>
                  <a:pt x="359" y="29639"/>
                </a:lnTo>
                <a:lnTo>
                  <a:pt x="180" y="29998"/>
                </a:lnTo>
                <a:lnTo>
                  <a:pt x="60" y="30296"/>
                </a:lnTo>
                <a:lnTo>
                  <a:pt x="1" y="30595"/>
                </a:lnTo>
                <a:lnTo>
                  <a:pt x="1" y="30834"/>
                </a:lnTo>
                <a:lnTo>
                  <a:pt x="60" y="31013"/>
                </a:lnTo>
                <a:lnTo>
                  <a:pt x="180" y="31252"/>
                </a:lnTo>
                <a:lnTo>
                  <a:pt x="538" y="31671"/>
                </a:lnTo>
                <a:lnTo>
                  <a:pt x="1016" y="32089"/>
                </a:lnTo>
                <a:lnTo>
                  <a:pt x="1554" y="32507"/>
                </a:lnTo>
                <a:lnTo>
                  <a:pt x="2749" y="33284"/>
                </a:lnTo>
                <a:lnTo>
                  <a:pt x="3646" y="33822"/>
                </a:lnTo>
                <a:lnTo>
                  <a:pt x="4721" y="34479"/>
                </a:lnTo>
                <a:lnTo>
                  <a:pt x="5797" y="35077"/>
                </a:lnTo>
                <a:lnTo>
                  <a:pt x="6932" y="35615"/>
                </a:lnTo>
                <a:lnTo>
                  <a:pt x="8127" y="36093"/>
                </a:lnTo>
                <a:lnTo>
                  <a:pt x="9322" y="36511"/>
                </a:lnTo>
                <a:lnTo>
                  <a:pt x="10517" y="36869"/>
                </a:lnTo>
                <a:lnTo>
                  <a:pt x="11713" y="37168"/>
                </a:lnTo>
                <a:lnTo>
                  <a:pt x="12908" y="37467"/>
                </a:lnTo>
                <a:lnTo>
                  <a:pt x="14163" y="37706"/>
                </a:lnTo>
                <a:lnTo>
                  <a:pt x="15358" y="37885"/>
                </a:lnTo>
                <a:lnTo>
                  <a:pt x="16613" y="38005"/>
                </a:lnTo>
                <a:lnTo>
                  <a:pt x="17867" y="38124"/>
                </a:lnTo>
                <a:lnTo>
                  <a:pt x="20377" y="38244"/>
                </a:lnTo>
                <a:lnTo>
                  <a:pt x="22887" y="38184"/>
                </a:lnTo>
                <a:lnTo>
                  <a:pt x="25397" y="38124"/>
                </a:lnTo>
                <a:lnTo>
                  <a:pt x="27906" y="37945"/>
                </a:lnTo>
                <a:lnTo>
                  <a:pt x="30296" y="37945"/>
                </a:lnTo>
                <a:lnTo>
                  <a:pt x="30954" y="37885"/>
                </a:lnTo>
                <a:lnTo>
                  <a:pt x="31551" y="37826"/>
                </a:lnTo>
                <a:lnTo>
                  <a:pt x="32089" y="37706"/>
                </a:lnTo>
                <a:lnTo>
                  <a:pt x="32627" y="37586"/>
                </a:lnTo>
                <a:lnTo>
                  <a:pt x="32926" y="37467"/>
                </a:lnTo>
                <a:lnTo>
                  <a:pt x="33224" y="37288"/>
                </a:lnTo>
                <a:lnTo>
                  <a:pt x="33344" y="37228"/>
                </a:lnTo>
                <a:lnTo>
                  <a:pt x="33344" y="37049"/>
                </a:lnTo>
                <a:lnTo>
                  <a:pt x="33344" y="36929"/>
                </a:lnTo>
                <a:lnTo>
                  <a:pt x="33224" y="36690"/>
                </a:lnTo>
                <a:lnTo>
                  <a:pt x="33105" y="36571"/>
                </a:lnTo>
                <a:lnTo>
                  <a:pt x="32866" y="36511"/>
                </a:lnTo>
                <a:lnTo>
                  <a:pt x="32567" y="36451"/>
                </a:lnTo>
                <a:lnTo>
                  <a:pt x="32209" y="36511"/>
                </a:lnTo>
                <a:lnTo>
                  <a:pt x="31073" y="36630"/>
                </a:lnTo>
                <a:lnTo>
                  <a:pt x="28564" y="36869"/>
                </a:lnTo>
                <a:lnTo>
                  <a:pt x="25994" y="37049"/>
                </a:lnTo>
                <a:lnTo>
                  <a:pt x="23484" y="37168"/>
                </a:lnTo>
                <a:lnTo>
                  <a:pt x="20915" y="37168"/>
                </a:lnTo>
                <a:lnTo>
                  <a:pt x="19481" y="37108"/>
                </a:lnTo>
                <a:lnTo>
                  <a:pt x="18106" y="37049"/>
                </a:lnTo>
                <a:lnTo>
                  <a:pt x="16672" y="36929"/>
                </a:lnTo>
                <a:lnTo>
                  <a:pt x="15238" y="36750"/>
                </a:lnTo>
                <a:lnTo>
                  <a:pt x="13864" y="36571"/>
                </a:lnTo>
                <a:lnTo>
                  <a:pt x="12489" y="36272"/>
                </a:lnTo>
                <a:lnTo>
                  <a:pt x="11115" y="35913"/>
                </a:lnTo>
                <a:lnTo>
                  <a:pt x="9741" y="35555"/>
                </a:lnTo>
                <a:lnTo>
                  <a:pt x="8486" y="35077"/>
                </a:lnTo>
                <a:lnTo>
                  <a:pt x="7291" y="34599"/>
                </a:lnTo>
                <a:lnTo>
                  <a:pt x="6096" y="34061"/>
                </a:lnTo>
                <a:lnTo>
                  <a:pt x="4900" y="33404"/>
                </a:lnTo>
                <a:lnTo>
                  <a:pt x="3646" y="32567"/>
                </a:lnTo>
                <a:lnTo>
                  <a:pt x="2451" y="31730"/>
                </a:lnTo>
                <a:lnTo>
                  <a:pt x="1913" y="31312"/>
                </a:lnTo>
                <a:lnTo>
                  <a:pt x="1674" y="31133"/>
                </a:lnTo>
                <a:lnTo>
                  <a:pt x="1494" y="30954"/>
                </a:lnTo>
                <a:lnTo>
                  <a:pt x="1255" y="30476"/>
                </a:lnTo>
                <a:lnTo>
                  <a:pt x="1255" y="30296"/>
                </a:lnTo>
                <a:lnTo>
                  <a:pt x="1315" y="30177"/>
                </a:lnTo>
                <a:lnTo>
                  <a:pt x="1554" y="29818"/>
                </a:lnTo>
                <a:lnTo>
                  <a:pt x="1972" y="29281"/>
                </a:lnTo>
                <a:lnTo>
                  <a:pt x="2749" y="29878"/>
                </a:lnTo>
                <a:lnTo>
                  <a:pt x="3586" y="30416"/>
                </a:lnTo>
                <a:lnTo>
                  <a:pt x="4422" y="30954"/>
                </a:lnTo>
                <a:lnTo>
                  <a:pt x="5259" y="31372"/>
                </a:lnTo>
                <a:lnTo>
                  <a:pt x="6155" y="31790"/>
                </a:lnTo>
                <a:lnTo>
                  <a:pt x="7052" y="32149"/>
                </a:lnTo>
                <a:lnTo>
                  <a:pt x="8008" y="32448"/>
                </a:lnTo>
                <a:lnTo>
                  <a:pt x="8904" y="32746"/>
                </a:lnTo>
                <a:lnTo>
                  <a:pt x="10816" y="33224"/>
                </a:lnTo>
                <a:lnTo>
                  <a:pt x="12788" y="33643"/>
                </a:lnTo>
                <a:lnTo>
                  <a:pt x="14700" y="33941"/>
                </a:lnTo>
                <a:lnTo>
                  <a:pt x="16672" y="34121"/>
                </a:lnTo>
                <a:lnTo>
                  <a:pt x="20676" y="34599"/>
                </a:lnTo>
                <a:lnTo>
                  <a:pt x="22887" y="34838"/>
                </a:lnTo>
                <a:lnTo>
                  <a:pt x="25098" y="34957"/>
                </a:lnTo>
                <a:lnTo>
                  <a:pt x="27249" y="34957"/>
                </a:lnTo>
                <a:lnTo>
                  <a:pt x="28325" y="34838"/>
                </a:lnTo>
                <a:lnTo>
                  <a:pt x="29400" y="34718"/>
                </a:lnTo>
                <a:lnTo>
                  <a:pt x="30416" y="34479"/>
                </a:lnTo>
                <a:lnTo>
                  <a:pt x="31372" y="34240"/>
                </a:lnTo>
                <a:lnTo>
                  <a:pt x="32328" y="33882"/>
                </a:lnTo>
                <a:lnTo>
                  <a:pt x="33224" y="33404"/>
                </a:lnTo>
                <a:lnTo>
                  <a:pt x="33284" y="34300"/>
                </a:lnTo>
                <a:lnTo>
                  <a:pt x="33344" y="35435"/>
                </a:lnTo>
                <a:lnTo>
                  <a:pt x="33404" y="36033"/>
                </a:lnTo>
                <a:lnTo>
                  <a:pt x="33523" y="36571"/>
                </a:lnTo>
                <a:lnTo>
                  <a:pt x="33643" y="37049"/>
                </a:lnTo>
                <a:lnTo>
                  <a:pt x="33762" y="37347"/>
                </a:lnTo>
                <a:lnTo>
                  <a:pt x="34061" y="37586"/>
                </a:lnTo>
                <a:lnTo>
                  <a:pt x="34240" y="37646"/>
                </a:lnTo>
                <a:lnTo>
                  <a:pt x="34420" y="37706"/>
                </a:lnTo>
                <a:lnTo>
                  <a:pt x="34599" y="37706"/>
                </a:lnTo>
                <a:lnTo>
                  <a:pt x="34718" y="37646"/>
                </a:lnTo>
                <a:lnTo>
                  <a:pt x="34778" y="37467"/>
                </a:lnTo>
                <a:lnTo>
                  <a:pt x="34778" y="37228"/>
                </a:lnTo>
                <a:lnTo>
                  <a:pt x="34001" y="31730"/>
                </a:lnTo>
                <a:lnTo>
                  <a:pt x="33822" y="30535"/>
                </a:lnTo>
                <a:lnTo>
                  <a:pt x="33762" y="30296"/>
                </a:lnTo>
                <a:lnTo>
                  <a:pt x="33822" y="30117"/>
                </a:lnTo>
                <a:lnTo>
                  <a:pt x="33882" y="29998"/>
                </a:lnTo>
                <a:lnTo>
                  <a:pt x="34121" y="29878"/>
                </a:lnTo>
                <a:lnTo>
                  <a:pt x="34181" y="29579"/>
                </a:lnTo>
                <a:lnTo>
                  <a:pt x="34181" y="29101"/>
                </a:lnTo>
                <a:lnTo>
                  <a:pt x="34121" y="28922"/>
                </a:lnTo>
                <a:lnTo>
                  <a:pt x="34061" y="28802"/>
                </a:lnTo>
                <a:lnTo>
                  <a:pt x="34001" y="28743"/>
                </a:lnTo>
                <a:lnTo>
                  <a:pt x="33882" y="28743"/>
                </a:lnTo>
                <a:lnTo>
                  <a:pt x="33643" y="28922"/>
                </a:lnTo>
                <a:lnTo>
                  <a:pt x="33284" y="26831"/>
                </a:lnTo>
                <a:lnTo>
                  <a:pt x="32866" y="24799"/>
                </a:lnTo>
                <a:lnTo>
                  <a:pt x="32448" y="22767"/>
                </a:lnTo>
                <a:lnTo>
                  <a:pt x="31910" y="20795"/>
                </a:lnTo>
                <a:lnTo>
                  <a:pt x="31312" y="18823"/>
                </a:lnTo>
                <a:lnTo>
                  <a:pt x="30715" y="16851"/>
                </a:lnTo>
                <a:lnTo>
                  <a:pt x="29998" y="14880"/>
                </a:lnTo>
                <a:lnTo>
                  <a:pt x="29281" y="12908"/>
                </a:lnTo>
                <a:lnTo>
                  <a:pt x="27787" y="9143"/>
                </a:lnTo>
                <a:lnTo>
                  <a:pt x="26353" y="5378"/>
                </a:lnTo>
                <a:lnTo>
                  <a:pt x="25755" y="4243"/>
                </a:lnTo>
                <a:lnTo>
                  <a:pt x="24739" y="2331"/>
                </a:lnTo>
                <a:lnTo>
                  <a:pt x="24142" y="1375"/>
                </a:lnTo>
                <a:lnTo>
                  <a:pt x="23604" y="538"/>
                </a:lnTo>
                <a:lnTo>
                  <a:pt x="23365" y="299"/>
                </a:lnTo>
                <a:lnTo>
                  <a:pt x="23126" y="60"/>
                </a:lnTo>
                <a:lnTo>
                  <a:pt x="23006" y="0"/>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6" name="Google Shape;326;p13"/>
          <p:cNvSpPr/>
          <p:nvPr/>
        </p:nvSpPr>
        <p:spPr>
          <a:xfrm rot="5503490">
            <a:off x="10556273" y="5691805"/>
            <a:ext cx="1306627" cy="1173107"/>
          </a:xfrm>
          <a:custGeom>
            <a:avLst/>
            <a:gdLst/>
            <a:ahLst/>
            <a:cxnLst/>
            <a:rect l="l" t="t" r="r" b="b"/>
            <a:pathLst>
              <a:path w="43861" h="39379" extrusionOk="0">
                <a:moveTo>
                  <a:pt x="39917" y="2092"/>
                </a:moveTo>
                <a:lnTo>
                  <a:pt x="40216" y="2331"/>
                </a:lnTo>
                <a:lnTo>
                  <a:pt x="40514" y="2510"/>
                </a:lnTo>
                <a:lnTo>
                  <a:pt x="40873" y="2689"/>
                </a:lnTo>
                <a:lnTo>
                  <a:pt x="41232" y="2809"/>
                </a:lnTo>
                <a:lnTo>
                  <a:pt x="41949" y="2988"/>
                </a:lnTo>
                <a:lnTo>
                  <a:pt x="42725" y="3048"/>
                </a:lnTo>
                <a:lnTo>
                  <a:pt x="42666" y="3586"/>
                </a:lnTo>
                <a:lnTo>
                  <a:pt x="42486" y="4064"/>
                </a:lnTo>
                <a:lnTo>
                  <a:pt x="42188" y="5080"/>
                </a:lnTo>
                <a:lnTo>
                  <a:pt x="41949" y="4960"/>
                </a:lnTo>
                <a:lnTo>
                  <a:pt x="41769" y="4900"/>
                </a:lnTo>
                <a:lnTo>
                  <a:pt x="41650" y="4960"/>
                </a:lnTo>
                <a:lnTo>
                  <a:pt x="41530" y="5080"/>
                </a:lnTo>
                <a:lnTo>
                  <a:pt x="41411" y="5259"/>
                </a:lnTo>
                <a:lnTo>
                  <a:pt x="41351" y="5498"/>
                </a:lnTo>
                <a:lnTo>
                  <a:pt x="41291" y="6036"/>
                </a:lnTo>
                <a:lnTo>
                  <a:pt x="41232" y="6633"/>
                </a:lnTo>
                <a:lnTo>
                  <a:pt x="41232" y="7231"/>
                </a:lnTo>
                <a:lnTo>
                  <a:pt x="41291" y="7888"/>
                </a:lnTo>
                <a:lnTo>
                  <a:pt x="41351" y="10099"/>
                </a:lnTo>
                <a:lnTo>
                  <a:pt x="41411" y="12370"/>
                </a:lnTo>
                <a:lnTo>
                  <a:pt x="41351" y="14760"/>
                </a:lnTo>
                <a:lnTo>
                  <a:pt x="41291" y="15955"/>
                </a:lnTo>
                <a:lnTo>
                  <a:pt x="41172" y="17150"/>
                </a:lnTo>
                <a:lnTo>
                  <a:pt x="41052" y="18345"/>
                </a:lnTo>
                <a:lnTo>
                  <a:pt x="40873" y="19540"/>
                </a:lnTo>
                <a:lnTo>
                  <a:pt x="40634" y="20735"/>
                </a:lnTo>
                <a:lnTo>
                  <a:pt x="40335" y="21871"/>
                </a:lnTo>
                <a:lnTo>
                  <a:pt x="40036" y="22887"/>
                </a:lnTo>
                <a:lnTo>
                  <a:pt x="39738" y="23843"/>
                </a:lnTo>
                <a:lnTo>
                  <a:pt x="39319" y="24739"/>
                </a:lnTo>
                <a:lnTo>
                  <a:pt x="38901" y="25695"/>
                </a:lnTo>
                <a:lnTo>
                  <a:pt x="38423" y="26591"/>
                </a:lnTo>
                <a:lnTo>
                  <a:pt x="37945" y="27488"/>
                </a:lnTo>
                <a:lnTo>
                  <a:pt x="37407" y="28324"/>
                </a:lnTo>
                <a:lnTo>
                  <a:pt x="36810" y="29161"/>
                </a:lnTo>
                <a:lnTo>
                  <a:pt x="36152" y="29938"/>
                </a:lnTo>
                <a:lnTo>
                  <a:pt x="35495" y="30715"/>
                </a:lnTo>
                <a:lnTo>
                  <a:pt x="34838" y="31432"/>
                </a:lnTo>
                <a:lnTo>
                  <a:pt x="34061" y="32149"/>
                </a:lnTo>
                <a:lnTo>
                  <a:pt x="33344" y="32806"/>
                </a:lnTo>
                <a:lnTo>
                  <a:pt x="32507" y="33403"/>
                </a:lnTo>
                <a:lnTo>
                  <a:pt x="31671" y="34001"/>
                </a:lnTo>
                <a:lnTo>
                  <a:pt x="30834" y="34599"/>
                </a:lnTo>
                <a:lnTo>
                  <a:pt x="29878" y="35136"/>
                </a:lnTo>
                <a:lnTo>
                  <a:pt x="28862" y="35674"/>
                </a:lnTo>
                <a:lnTo>
                  <a:pt x="27846" y="36152"/>
                </a:lnTo>
                <a:lnTo>
                  <a:pt x="26830" y="36571"/>
                </a:lnTo>
                <a:lnTo>
                  <a:pt x="25815" y="36929"/>
                </a:lnTo>
                <a:lnTo>
                  <a:pt x="24739" y="37228"/>
                </a:lnTo>
                <a:lnTo>
                  <a:pt x="23663" y="37527"/>
                </a:lnTo>
                <a:lnTo>
                  <a:pt x="22528" y="37706"/>
                </a:lnTo>
                <a:lnTo>
                  <a:pt x="21453" y="37885"/>
                </a:lnTo>
                <a:lnTo>
                  <a:pt x="20317" y="38005"/>
                </a:lnTo>
                <a:lnTo>
                  <a:pt x="19242" y="38064"/>
                </a:lnTo>
                <a:lnTo>
                  <a:pt x="18106" y="38064"/>
                </a:lnTo>
                <a:lnTo>
                  <a:pt x="17031" y="38005"/>
                </a:lnTo>
                <a:lnTo>
                  <a:pt x="15895" y="37945"/>
                </a:lnTo>
                <a:lnTo>
                  <a:pt x="14760" y="37766"/>
                </a:lnTo>
                <a:lnTo>
                  <a:pt x="13684" y="37586"/>
                </a:lnTo>
                <a:lnTo>
                  <a:pt x="12668" y="37347"/>
                </a:lnTo>
                <a:lnTo>
                  <a:pt x="11712" y="37108"/>
                </a:lnTo>
                <a:lnTo>
                  <a:pt x="9740" y="36511"/>
                </a:lnTo>
                <a:lnTo>
                  <a:pt x="7828" y="35794"/>
                </a:lnTo>
                <a:lnTo>
                  <a:pt x="5976" y="34957"/>
                </a:lnTo>
                <a:lnTo>
                  <a:pt x="4542" y="34240"/>
                </a:lnTo>
                <a:lnTo>
                  <a:pt x="3884" y="33822"/>
                </a:lnTo>
                <a:lnTo>
                  <a:pt x="3167" y="33344"/>
                </a:lnTo>
                <a:lnTo>
                  <a:pt x="2570" y="32866"/>
                </a:lnTo>
                <a:lnTo>
                  <a:pt x="2032" y="32268"/>
                </a:lnTo>
                <a:lnTo>
                  <a:pt x="1793" y="31969"/>
                </a:lnTo>
                <a:lnTo>
                  <a:pt x="1614" y="31611"/>
                </a:lnTo>
                <a:lnTo>
                  <a:pt x="1434" y="31252"/>
                </a:lnTo>
                <a:lnTo>
                  <a:pt x="1315" y="30894"/>
                </a:lnTo>
                <a:lnTo>
                  <a:pt x="1554" y="31013"/>
                </a:lnTo>
                <a:lnTo>
                  <a:pt x="1733" y="31073"/>
                </a:lnTo>
                <a:lnTo>
                  <a:pt x="1913" y="31013"/>
                </a:lnTo>
                <a:lnTo>
                  <a:pt x="2032" y="30894"/>
                </a:lnTo>
                <a:lnTo>
                  <a:pt x="2271" y="30535"/>
                </a:lnTo>
                <a:lnTo>
                  <a:pt x="2450" y="30177"/>
                </a:lnTo>
                <a:lnTo>
                  <a:pt x="2869" y="30655"/>
                </a:lnTo>
                <a:lnTo>
                  <a:pt x="3406" y="31133"/>
                </a:lnTo>
                <a:lnTo>
                  <a:pt x="3944" y="31551"/>
                </a:lnTo>
                <a:lnTo>
                  <a:pt x="4542" y="31910"/>
                </a:lnTo>
                <a:lnTo>
                  <a:pt x="5199" y="32268"/>
                </a:lnTo>
                <a:lnTo>
                  <a:pt x="5856" y="32567"/>
                </a:lnTo>
                <a:lnTo>
                  <a:pt x="7231" y="33105"/>
                </a:lnTo>
                <a:lnTo>
                  <a:pt x="8665" y="33583"/>
                </a:lnTo>
                <a:lnTo>
                  <a:pt x="10099" y="33882"/>
                </a:lnTo>
                <a:lnTo>
                  <a:pt x="11533" y="34180"/>
                </a:lnTo>
                <a:lnTo>
                  <a:pt x="12788" y="34360"/>
                </a:lnTo>
                <a:lnTo>
                  <a:pt x="14342" y="34539"/>
                </a:lnTo>
                <a:lnTo>
                  <a:pt x="15836" y="34599"/>
                </a:lnTo>
                <a:lnTo>
                  <a:pt x="17389" y="34599"/>
                </a:lnTo>
                <a:lnTo>
                  <a:pt x="18943" y="34479"/>
                </a:lnTo>
                <a:lnTo>
                  <a:pt x="20437" y="34240"/>
                </a:lnTo>
                <a:lnTo>
                  <a:pt x="21931" y="33941"/>
                </a:lnTo>
                <a:lnTo>
                  <a:pt x="23424" y="33523"/>
                </a:lnTo>
                <a:lnTo>
                  <a:pt x="24859" y="33045"/>
                </a:lnTo>
                <a:lnTo>
                  <a:pt x="26054" y="32567"/>
                </a:lnTo>
                <a:lnTo>
                  <a:pt x="27249" y="32029"/>
                </a:lnTo>
                <a:lnTo>
                  <a:pt x="28324" y="31432"/>
                </a:lnTo>
                <a:lnTo>
                  <a:pt x="29400" y="30774"/>
                </a:lnTo>
                <a:lnTo>
                  <a:pt x="30476" y="30057"/>
                </a:lnTo>
                <a:lnTo>
                  <a:pt x="31491" y="29280"/>
                </a:lnTo>
                <a:lnTo>
                  <a:pt x="32447" y="28444"/>
                </a:lnTo>
                <a:lnTo>
                  <a:pt x="33344" y="27547"/>
                </a:lnTo>
                <a:lnTo>
                  <a:pt x="34240" y="26651"/>
                </a:lnTo>
                <a:lnTo>
                  <a:pt x="35077" y="25695"/>
                </a:lnTo>
                <a:lnTo>
                  <a:pt x="35854" y="24679"/>
                </a:lnTo>
                <a:lnTo>
                  <a:pt x="36571" y="23663"/>
                </a:lnTo>
                <a:lnTo>
                  <a:pt x="37288" y="22588"/>
                </a:lnTo>
                <a:lnTo>
                  <a:pt x="37885" y="21452"/>
                </a:lnTo>
                <a:lnTo>
                  <a:pt x="38483" y="20317"/>
                </a:lnTo>
                <a:lnTo>
                  <a:pt x="38961" y="19122"/>
                </a:lnTo>
                <a:lnTo>
                  <a:pt x="39558" y="17628"/>
                </a:lnTo>
                <a:lnTo>
                  <a:pt x="39977" y="16074"/>
                </a:lnTo>
                <a:lnTo>
                  <a:pt x="40275" y="14581"/>
                </a:lnTo>
                <a:lnTo>
                  <a:pt x="40514" y="13027"/>
                </a:lnTo>
                <a:lnTo>
                  <a:pt x="40634" y="11473"/>
                </a:lnTo>
                <a:lnTo>
                  <a:pt x="40753" y="9920"/>
                </a:lnTo>
                <a:lnTo>
                  <a:pt x="40933" y="6753"/>
                </a:lnTo>
                <a:lnTo>
                  <a:pt x="41172" y="5438"/>
                </a:lnTo>
                <a:lnTo>
                  <a:pt x="41232" y="5080"/>
                </a:lnTo>
                <a:lnTo>
                  <a:pt x="41232" y="4721"/>
                </a:lnTo>
                <a:lnTo>
                  <a:pt x="41172" y="4422"/>
                </a:lnTo>
                <a:lnTo>
                  <a:pt x="41052" y="4243"/>
                </a:lnTo>
                <a:lnTo>
                  <a:pt x="40933" y="4183"/>
                </a:lnTo>
                <a:lnTo>
                  <a:pt x="40753" y="4183"/>
                </a:lnTo>
                <a:lnTo>
                  <a:pt x="40694" y="4303"/>
                </a:lnTo>
                <a:lnTo>
                  <a:pt x="40574" y="4542"/>
                </a:lnTo>
                <a:lnTo>
                  <a:pt x="40455" y="4840"/>
                </a:lnTo>
                <a:lnTo>
                  <a:pt x="40335" y="5558"/>
                </a:lnTo>
                <a:lnTo>
                  <a:pt x="40335" y="5916"/>
                </a:lnTo>
                <a:lnTo>
                  <a:pt x="40275" y="6753"/>
                </a:lnTo>
                <a:lnTo>
                  <a:pt x="40216" y="7589"/>
                </a:lnTo>
                <a:lnTo>
                  <a:pt x="40216" y="9203"/>
                </a:lnTo>
                <a:lnTo>
                  <a:pt x="40216" y="10876"/>
                </a:lnTo>
                <a:lnTo>
                  <a:pt x="40156" y="11653"/>
                </a:lnTo>
                <a:lnTo>
                  <a:pt x="40096" y="12489"/>
                </a:lnTo>
                <a:lnTo>
                  <a:pt x="39857" y="13923"/>
                </a:lnTo>
                <a:lnTo>
                  <a:pt x="39558" y="15357"/>
                </a:lnTo>
                <a:lnTo>
                  <a:pt x="39200" y="16732"/>
                </a:lnTo>
                <a:lnTo>
                  <a:pt x="38722" y="18106"/>
                </a:lnTo>
                <a:lnTo>
                  <a:pt x="38124" y="19421"/>
                </a:lnTo>
                <a:lnTo>
                  <a:pt x="37467" y="20735"/>
                </a:lnTo>
                <a:lnTo>
                  <a:pt x="36750" y="21990"/>
                </a:lnTo>
                <a:lnTo>
                  <a:pt x="35973" y="23245"/>
                </a:lnTo>
                <a:lnTo>
                  <a:pt x="35077" y="24440"/>
                </a:lnTo>
                <a:lnTo>
                  <a:pt x="34180" y="25516"/>
                </a:lnTo>
                <a:lnTo>
                  <a:pt x="33165" y="26591"/>
                </a:lnTo>
                <a:lnTo>
                  <a:pt x="32149" y="27607"/>
                </a:lnTo>
                <a:lnTo>
                  <a:pt x="31013" y="28563"/>
                </a:lnTo>
                <a:lnTo>
                  <a:pt x="29878" y="29400"/>
                </a:lnTo>
                <a:lnTo>
                  <a:pt x="28623" y="30177"/>
                </a:lnTo>
                <a:lnTo>
                  <a:pt x="27368" y="30894"/>
                </a:lnTo>
                <a:lnTo>
                  <a:pt x="25874" y="31611"/>
                </a:lnTo>
                <a:lnTo>
                  <a:pt x="24321" y="32268"/>
                </a:lnTo>
                <a:lnTo>
                  <a:pt x="22707" y="32746"/>
                </a:lnTo>
                <a:lnTo>
                  <a:pt x="21094" y="33105"/>
                </a:lnTo>
                <a:lnTo>
                  <a:pt x="19421" y="33403"/>
                </a:lnTo>
                <a:lnTo>
                  <a:pt x="17748" y="33583"/>
                </a:lnTo>
                <a:lnTo>
                  <a:pt x="16075" y="33643"/>
                </a:lnTo>
                <a:lnTo>
                  <a:pt x="14401" y="33583"/>
                </a:lnTo>
                <a:lnTo>
                  <a:pt x="12668" y="33403"/>
                </a:lnTo>
                <a:lnTo>
                  <a:pt x="10995" y="33105"/>
                </a:lnTo>
                <a:lnTo>
                  <a:pt x="9382" y="32686"/>
                </a:lnTo>
                <a:lnTo>
                  <a:pt x="8545" y="32447"/>
                </a:lnTo>
                <a:lnTo>
                  <a:pt x="7769" y="32149"/>
                </a:lnTo>
                <a:lnTo>
                  <a:pt x="6992" y="31850"/>
                </a:lnTo>
                <a:lnTo>
                  <a:pt x="6215" y="31491"/>
                </a:lnTo>
                <a:lnTo>
                  <a:pt x="4721" y="30774"/>
                </a:lnTo>
                <a:lnTo>
                  <a:pt x="4362" y="30595"/>
                </a:lnTo>
                <a:lnTo>
                  <a:pt x="4004" y="30475"/>
                </a:lnTo>
                <a:lnTo>
                  <a:pt x="3287" y="30296"/>
                </a:lnTo>
                <a:lnTo>
                  <a:pt x="2988" y="30117"/>
                </a:lnTo>
                <a:lnTo>
                  <a:pt x="2809" y="29938"/>
                </a:lnTo>
                <a:lnTo>
                  <a:pt x="2749" y="29818"/>
                </a:lnTo>
                <a:lnTo>
                  <a:pt x="2689" y="29699"/>
                </a:lnTo>
                <a:lnTo>
                  <a:pt x="2689" y="29519"/>
                </a:lnTo>
                <a:lnTo>
                  <a:pt x="2749" y="29400"/>
                </a:lnTo>
                <a:lnTo>
                  <a:pt x="3347" y="29758"/>
                </a:lnTo>
                <a:lnTo>
                  <a:pt x="4004" y="29997"/>
                </a:lnTo>
                <a:lnTo>
                  <a:pt x="4721" y="30177"/>
                </a:lnTo>
                <a:lnTo>
                  <a:pt x="5498" y="30296"/>
                </a:lnTo>
                <a:lnTo>
                  <a:pt x="7051" y="30475"/>
                </a:lnTo>
                <a:lnTo>
                  <a:pt x="8426" y="30535"/>
                </a:lnTo>
                <a:lnTo>
                  <a:pt x="10219" y="30595"/>
                </a:lnTo>
                <a:lnTo>
                  <a:pt x="11951" y="30595"/>
                </a:lnTo>
                <a:lnTo>
                  <a:pt x="13684" y="30416"/>
                </a:lnTo>
                <a:lnTo>
                  <a:pt x="15417" y="30236"/>
                </a:lnTo>
                <a:lnTo>
                  <a:pt x="17090" y="29997"/>
                </a:lnTo>
                <a:lnTo>
                  <a:pt x="18704" y="29639"/>
                </a:lnTo>
                <a:lnTo>
                  <a:pt x="20317" y="29221"/>
                </a:lnTo>
                <a:lnTo>
                  <a:pt x="21931" y="28683"/>
                </a:lnTo>
                <a:lnTo>
                  <a:pt x="23484" y="28085"/>
                </a:lnTo>
                <a:lnTo>
                  <a:pt x="24978" y="27368"/>
                </a:lnTo>
                <a:lnTo>
                  <a:pt x="26472" y="26532"/>
                </a:lnTo>
                <a:lnTo>
                  <a:pt x="27846" y="25576"/>
                </a:lnTo>
                <a:lnTo>
                  <a:pt x="29041" y="24619"/>
                </a:lnTo>
                <a:lnTo>
                  <a:pt x="30177" y="23544"/>
                </a:lnTo>
                <a:lnTo>
                  <a:pt x="31193" y="22468"/>
                </a:lnTo>
                <a:lnTo>
                  <a:pt x="32089" y="21273"/>
                </a:lnTo>
                <a:lnTo>
                  <a:pt x="32985" y="20018"/>
                </a:lnTo>
                <a:lnTo>
                  <a:pt x="33762" y="18704"/>
                </a:lnTo>
                <a:lnTo>
                  <a:pt x="34539" y="17389"/>
                </a:lnTo>
                <a:lnTo>
                  <a:pt x="35256" y="16015"/>
                </a:lnTo>
                <a:lnTo>
                  <a:pt x="36810" y="12728"/>
                </a:lnTo>
                <a:lnTo>
                  <a:pt x="38304" y="9442"/>
                </a:lnTo>
                <a:lnTo>
                  <a:pt x="39797" y="5916"/>
                </a:lnTo>
                <a:lnTo>
                  <a:pt x="39977" y="5438"/>
                </a:lnTo>
                <a:lnTo>
                  <a:pt x="40275" y="4661"/>
                </a:lnTo>
                <a:lnTo>
                  <a:pt x="40335" y="4243"/>
                </a:lnTo>
                <a:lnTo>
                  <a:pt x="40335" y="4004"/>
                </a:lnTo>
                <a:lnTo>
                  <a:pt x="40275" y="3884"/>
                </a:lnTo>
                <a:lnTo>
                  <a:pt x="40156" y="3825"/>
                </a:lnTo>
                <a:lnTo>
                  <a:pt x="40036" y="3825"/>
                </a:lnTo>
                <a:lnTo>
                  <a:pt x="39797" y="3884"/>
                </a:lnTo>
                <a:lnTo>
                  <a:pt x="39917" y="2988"/>
                </a:lnTo>
                <a:lnTo>
                  <a:pt x="39917" y="2092"/>
                </a:lnTo>
                <a:close/>
                <a:moveTo>
                  <a:pt x="40753" y="0"/>
                </a:moveTo>
                <a:lnTo>
                  <a:pt x="40455" y="60"/>
                </a:lnTo>
                <a:lnTo>
                  <a:pt x="40156" y="120"/>
                </a:lnTo>
                <a:lnTo>
                  <a:pt x="39917" y="180"/>
                </a:lnTo>
                <a:lnTo>
                  <a:pt x="39618" y="299"/>
                </a:lnTo>
                <a:lnTo>
                  <a:pt x="39260" y="598"/>
                </a:lnTo>
                <a:lnTo>
                  <a:pt x="39200" y="658"/>
                </a:lnTo>
                <a:lnTo>
                  <a:pt x="39140" y="658"/>
                </a:lnTo>
                <a:lnTo>
                  <a:pt x="39200" y="777"/>
                </a:lnTo>
                <a:lnTo>
                  <a:pt x="39260" y="897"/>
                </a:lnTo>
                <a:lnTo>
                  <a:pt x="39200" y="1076"/>
                </a:lnTo>
                <a:lnTo>
                  <a:pt x="39021" y="2152"/>
                </a:lnTo>
                <a:lnTo>
                  <a:pt x="38841" y="3287"/>
                </a:lnTo>
                <a:lnTo>
                  <a:pt x="38722" y="4482"/>
                </a:lnTo>
                <a:lnTo>
                  <a:pt x="38602" y="5617"/>
                </a:lnTo>
                <a:lnTo>
                  <a:pt x="38423" y="6394"/>
                </a:lnTo>
                <a:lnTo>
                  <a:pt x="38244" y="7171"/>
                </a:lnTo>
                <a:lnTo>
                  <a:pt x="37766" y="8725"/>
                </a:lnTo>
                <a:lnTo>
                  <a:pt x="37168" y="10338"/>
                </a:lnTo>
                <a:lnTo>
                  <a:pt x="36511" y="11892"/>
                </a:lnTo>
                <a:lnTo>
                  <a:pt x="35734" y="13445"/>
                </a:lnTo>
                <a:lnTo>
                  <a:pt x="34957" y="14939"/>
                </a:lnTo>
                <a:lnTo>
                  <a:pt x="33344" y="17807"/>
                </a:lnTo>
                <a:lnTo>
                  <a:pt x="32866" y="18644"/>
                </a:lnTo>
                <a:lnTo>
                  <a:pt x="32328" y="19421"/>
                </a:lnTo>
                <a:lnTo>
                  <a:pt x="31730" y="20198"/>
                </a:lnTo>
                <a:lnTo>
                  <a:pt x="31193" y="20915"/>
                </a:lnTo>
                <a:lnTo>
                  <a:pt x="30595" y="21632"/>
                </a:lnTo>
                <a:lnTo>
                  <a:pt x="29938" y="22289"/>
                </a:lnTo>
                <a:lnTo>
                  <a:pt x="29280" y="22887"/>
                </a:lnTo>
                <a:lnTo>
                  <a:pt x="28623" y="23484"/>
                </a:lnTo>
                <a:lnTo>
                  <a:pt x="27966" y="24022"/>
                </a:lnTo>
                <a:lnTo>
                  <a:pt x="27249" y="24560"/>
                </a:lnTo>
                <a:lnTo>
                  <a:pt x="25815" y="25516"/>
                </a:lnTo>
                <a:lnTo>
                  <a:pt x="24261" y="26352"/>
                </a:lnTo>
                <a:lnTo>
                  <a:pt x="22707" y="27129"/>
                </a:lnTo>
                <a:lnTo>
                  <a:pt x="21094" y="27727"/>
                </a:lnTo>
                <a:lnTo>
                  <a:pt x="19421" y="28265"/>
                </a:lnTo>
                <a:lnTo>
                  <a:pt x="17688" y="28683"/>
                </a:lnTo>
                <a:lnTo>
                  <a:pt x="15895" y="28982"/>
                </a:lnTo>
                <a:lnTo>
                  <a:pt x="14103" y="29221"/>
                </a:lnTo>
                <a:lnTo>
                  <a:pt x="12250" y="29340"/>
                </a:lnTo>
                <a:lnTo>
                  <a:pt x="10398" y="29400"/>
                </a:lnTo>
                <a:lnTo>
                  <a:pt x="5617" y="29400"/>
                </a:lnTo>
                <a:lnTo>
                  <a:pt x="5199" y="29340"/>
                </a:lnTo>
                <a:lnTo>
                  <a:pt x="4721" y="29280"/>
                </a:lnTo>
                <a:lnTo>
                  <a:pt x="4243" y="29161"/>
                </a:lnTo>
                <a:lnTo>
                  <a:pt x="4004" y="29161"/>
                </a:lnTo>
                <a:lnTo>
                  <a:pt x="3884" y="29041"/>
                </a:lnTo>
                <a:lnTo>
                  <a:pt x="3586" y="28802"/>
                </a:lnTo>
                <a:lnTo>
                  <a:pt x="3347" y="28504"/>
                </a:lnTo>
                <a:lnTo>
                  <a:pt x="3167" y="28265"/>
                </a:lnTo>
                <a:lnTo>
                  <a:pt x="2928" y="28026"/>
                </a:lnTo>
                <a:lnTo>
                  <a:pt x="2630" y="27846"/>
                </a:lnTo>
                <a:lnTo>
                  <a:pt x="2211" y="27727"/>
                </a:lnTo>
                <a:lnTo>
                  <a:pt x="1494" y="27607"/>
                </a:lnTo>
                <a:lnTo>
                  <a:pt x="777" y="27547"/>
                </a:lnTo>
                <a:lnTo>
                  <a:pt x="478" y="27547"/>
                </a:lnTo>
                <a:lnTo>
                  <a:pt x="359" y="27607"/>
                </a:lnTo>
                <a:lnTo>
                  <a:pt x="120" y="27846"/>
                </a:lnTo>
                <a:lnTo>
                  <a:pt x="0" y="28145"/>
                </a:lnTo>
                <a:lnTo>
                  <a:pt x="0" y="28504"/>
                </a:lnTo>
                <a:lnTo>
                  <a:pt x="60" y="28862"/>
                </a:lnTo>
                <a:lnTo>
                  <a:pt x="239" y="29639"/>
                </a:lnTo>
                <a:lnTo>
                  <a:pt x="419" y="30236"/>
                </a:lnTo>
                <a:lnTo>
                  <a:pt x="1016" y="31671"/>
                </a:lnTo>
                <a:lnTo>
                  <a:pt x="1315" y="32328"/>
                </a:lnTo>
                <a:lnTo>
                  <a:pt x="1614" y="32866"/>
                </a:lnTo>
                <a:lnTo>
                  <a:pt x="2032" y="33403"/>
                </a:lnTo>
                <a:lnTo>
                  <a:pt x="2510" y="33941"/>
                </a:lnTo>
                <a:lnTo>
                  <a:pt x="3108" y="34479"/>
                </a:lnTo>
                <a:lnTo>
                  <a:pt x="3765" y="34957"/>
                </a:lnTo>
                <a:lnTo>
                  <a:pt x="4602" y="35495"/>
                </a:lnTo>
                <a:lnTo>
                  <a:pt x="5498" y="36033"/>
                </a:lnTo>
                <a:lnTo>
                  <a:pt x="6334" y="36511"/>
                </a:lnTo>
                <a:lnTo>
                  <a:pt x="7231" y="36929"/>
                </a:lnTo>
                <a:lnTo>
                  <a:pt x="8187" y="37347"/>
                </a:lnTo>
                <a:lnTo>
                  <a:pt x="9083" y="37706"/>
                </a:lnTo>
                <a:lnTo>
                  <a:pt x="10039" y="38064"/>
                </a:lnTo>
                <a:lnTo>
                  <a:pt x="10995" y="38363"/>
                </a:lnTo>
                <a:lnTo>
                  <a:pt x="12728" y="38781"/>
                </a:lnTo>
                <a:lnTo>
                  <a:pt x="14401" y="39080"/>
                </a:lnTo>
                <a:lnTo>
                  <a:pt x="16134" y="39319"/>
                </a:lnTo>
                <a:lnTo>
                  <a:pt x="17867" y="39379"/>
                </a:lnTo>
                <a:lnTo>
                  <a:pt x="19600" y="39379"/>
                </a:lnTo>
                <a:lnTo>
                  <a:pt x="21273" y="39200"/>
                </a:lnTo>
                <a:lnTo>
                  <a:pt x="23006" y="38961"/>
                </a:lnTo>
                <a:lnTo>
                  <a:pt x="24620" y="38542"/>
                </a:lnTo>
                <a:lnTo>
                  <a:pt x="26293" y="38064"/>
                </a:lnTo>
                <a:lnTo>
                  <a:pt x="27846" y="37467"/>
                </a:lnTo>
                <a:lnTo>
                  <a:pt x="29400" y="36750"/>
                </a:lnTo>
                <a:lnTo>
                  <a:pt x="30894" y="35913"/>
                </a:lnTo>
                <a:lnTo>
                  <a:pt x="32388" y="35017"/>
                </a:lnTo>
                <a:lnTo>
                  <a:pt x="33762" y="33941"/>
                </a:lnTo>
                <a:lnTo>
                  <a:pt x="35077" y="32806"/>
                </a:lnTo>
                <a:lnTo>
                  <a:pt x="36272" y="31551"/>
                </a:lnTo>
                <a:lnTo>
                  <a:pt x="36929" y="30774"/>
                </a:lnTo>
                <a:lnTo>
                  <a:pt x="37527" y="30057"/>
                </a:lnTo>
                <a:lnTo>
                  <a:pt x="38064" y="29280"/>
                </a:lnTo>
                <a:lnTo>
                  <a:pt x="38602" y="28444"/>
                </a:lnTo>
                <a:lnTo>
                  <a:pt x="39080" y="27667"/>
                </a:lnTo>
                <a:lnTo>
                  <a:pt x="39558" y="26830"/>
                </a:lnTo>
                <a:lnTo>
                  <a:pt x="39977" y="25934"/>
                </a:lnTo>
                <a:lnTo>
                  <a:pt x="40335" y="25098"/>
                </a:lnTo>
                <a:lnTo>
                  <a:pt x="41052" y="23305"/>
                </a:lnTo>
                <a:lnTo>
                  <a:pt x="41590" y="21512"/>
                </a:lnTo>
                <a:lnTo>
                  <a:pt x="42008" y="19600"/>
                </a:lnTo>
                <a:lnTo>
                  <a:pt x="42307" y="17688"/>
                </a:lnTo>
                <a:lnTo>
                  <a:pt x="42546" y="15477"/>
                </a:lnTo>
                <a:lnTo>
                  <a:pt x="42606" y="13266"/>
                </a:lnTo>
                <a:lnTo>
                  <a:pt x="42666" y="11055"/>
                </a:lnTo>
                <a:lnTo>
                  <a:pt x="42606" y="8784"/>
                </a:lnTo>
                <a:lnTo>
                  <a:pt x="42486" y="7709"/>
                </a:lnTo>
                <a:lnTo>
                  <a:pt x="42427" y="7111"/>
                </a:lnTo>
                <a:lnTo>
                  <a:pt x="42486" y="6573"/>
                </a:lnTo>
                <a:lnTo>
                  <a:pt x="43024" y="5558"/>
                </a:lnTo>
                <a:lnTo>
                  <a:pt x="43323" y="4781"/>
                </a:lnTo>
                <a:lnTo>
                  <a:pt x="43681" y="3645"/>
                </a:lnTo>
                <a:lnTo>
                  <a:pt x="43801" y="3108"/>
                </a:lnTo>
                <a:lnTo>
                  <a:pt x="43861" y="2570"/>
                </a:lnTo>
                <a:lnTo>
                  <a:pt x="43801" y="2211"/>
                </a:lnTo>
                <a:lnTo>
                  <a:pt x="43741" y="2032"/>
                </a:lnTo>
                <a:lnTo>
                  <a:pt x="43622" y="1912"/>
                </a:lnTo>
                <a:lnTo>
                  <a:pt x="43502" y="1673"/>
                </a:lnTo>
                <a:lnTo>
                  <a:pt x="43383" y="1434"/>
                </a:lnTo>
                <a:lnTo>
                  <a:pt x="43024" y="956"/>
                </a:lnTo>
                <a:lnTo>
                  <a:pt x="42546" y="598"/>
                </a:lnTo>
                <a:lnTo>
                  <a:pt x="41949" y="299"/>
                </a:lnTo>
                <a:lnTo>
                  <a:pt x="41351" y="120"/>
                </a:lnTo>
                <a:lnTo>
                  <a:pt x="40753" y="0"/>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7" name="Google Shape;327;p13"/>
          <p:cNvSpPr/>
          <p:nvPr/>
        </p:nvSpPr>
        <p:spPr>
          <a:xfrm>
            <a:off x="10975950" y="3574813"/>
            <a:ext cx="293729" cy="316907"/>
          </a:xfrm>
          <a:custGeom>
            <a:avLst/>
            <a:gdLst/>
            <a:ahLst/>
            <a:cxnLst/>
            <a:rect l="l" t="t" r="r" b="b"/>
            <a:pathLst>
              <a:path w="9860" h="10638" extrusionOk="0">
                <a:moveTo>
                  <a:pt x="9023" y="897"/>
                </a:moveTo>
                <a:lnTo>
                  <a:pt x="8904" y="1554"/>
                </a:lnTo>
                <a:lnTo>
                  <a:pt x="8784" y="2212"/>
                </a:lnTo>
                <a:lnTo>
                  <a:pt x="8665" y="2869"/>
                </a:lnTo>
                <a:lnTo>
                  <a:pt x="8485" y="3467"/>
                </a:lnTo>
                <a:lnTo>
                  <a:pt x="8246" y="4363"/>
                </a:lnTo>
                <a:lnTo>
                  <a:pt x="7888" y="5199"/>
                </a:lnTo>
                <a:lnTo>
                  <a:pt x="7470" y="6036"/>
                </a:lnTo>
                <a:lnTo>
                  <a:pt x="6932" y="6813"/>
                </a:lnTo>
                <a:lnTo>
                  <a:pt x="6394" y="7530"/>
                </a:lnTo>
                <a:lnTo>
                  <a:pt x="5737" y="8187"/>
                </a:lnTo>
                <a:lnTo>
                  <a:pt x="4960" y="8725"/>
                </a:lnTo>
                <a:lnTo>
                  <a:pt x="4183" y="9203"/>
                </a:lnTo>
                <a:lnTo>
                  <a:pt x="3526" y="9502"/>
                </a:lnTo>
                <a:lnTo>
                  <a:pt x="2749" y="9801"/>
                </a:lnTo>
                <a:lnTo>
                  <a:pt x="2331" y="9920"/>
                </a:lnTo>
                <a:lnTo>
                  <a:pt x="1912" y="9980"/>
                </a:lnTo>
                <a:lnTo>
                  <a:pt x="1554" y="10040"/>
                </a:lnTo>
                <a:lnTo>
                  <a:pt x="1255" y="9980"/>
                </a:lnTo>
                <a:lnTo>
                  <a:pt x="1076" y="9920"/>
                </a:lnTo>
                <a:lnTo>
                  <a:pt x="1016" y="9801"/>
                </a:lnTo>
                <a:lnTo>
                  <a:pt x="956" y="9681"/>
                </a:lnTo>
                <a:lnTo>
                  <a:pt x="1016" y="9502"/>
                </a:lnTo>
                <a:lnTo>
                  <a:pt x="1195" y="9143"/>
                </a:lnTo>
                <a:lnTo>
                  <a:pt x="1494" y="8725"/>
                </a:lnTo>
                <a:lnTo>
                  <a:pt x="2271" y="7948"/>
                </a:lnTo>
                <a:lnTo>
                  <a:pt x="2928" y="7351"/>
                </a:lnTo>
                <a:lnTo>
                  <a:pt x="3585" y="6634"/>
                </a:lnTo>
                <a:lnTo>
                  <a:pt x="4303" y="5976"/>
                </a:lnTo>
                <a:lnTo>
                  <a:pt x="5737" y="4721"/>
                </a:lnTo>
                <a:lnTo>
                  <a:pt x="6274" y="4184"/>
                </a:lnTo>
                <a:lnTo>
                  <a:pt x="6514" y="3945"/>
                </a:lnTo>
                <a:lnTo>
                  <a:pt x="6693" y="3706"/>
                </a:lnTo>
                <a:lnTo>
                  <a:pt x="6753" y="3526"/>
                </a:lnTo>
                <a:lnTo>
                  <a:pt x="6753" y="3467"/>
                </a:lnTo>
                <a:lnTo>
                  <a:pt x="6693" y="3407"/>
                </a:lnTo>
                <a:lnTo>
                  <a:pt x="6394" y="3467"/>
                </a:lnTo>
                <a:lnTo>
                  <a:pt x="5916" y="3586"/>
                </a:lnTo>
                <a:lnTo>
                  <a:pt x="5199" y="3945"/>
                </a:lnTo>
                <a:lnTo>
                  <a:pt x="4482" y="4482"/>
                </a:lnTo>
                <a:lnTo>
                  <a:pt x="3705" y="5140"/>
                </a:lnTo>
                <a:lnTo>
                  <a:pt x="2988" y="5857"/>
                </a:lnTo>
                <a:lnTo>
                  <a:pt x="2271" y="6634"/>
                </a:lnTo>
                <a:lnTo>
                  <a:pt x="1673" y="7351"/>
                </a:lnTo>
                <a:lnTo>
                  <a:pt x="1136" y="8127"/>
                </a:lnTo>
                <a:lnTo>
                  <a:pt x="717" y="8785"/>
                </a:lnTo>
                <a:lnTo>
                  <a:pt x="598" y="7829"/>
                </a:lnTo>
                <a:lnTo>
                  <a:pt x="657" y="6992"/>
                </a:lnTo>
                <a:lnTo>
                  <a:pt x="837" y="6215"/>
                </a:lnTo>
                <a:lnTo>
                  <a:pt x="1136" y="5498"/>
                </a:lnTo>
                <a:lnTo>
                  <a:pt x="1494" y="4901"/>
                </a:lnTo>
                <a:lnTo>
                  <a:pt x="1972" y="4363"/>
                </a:lnTo>
                <a:lnTo>
                  <a:pt x="2570" y="3825"/>
                </a:lnTo>
                <a:lnTo>
                  <a:pt x="3167" y="3407"/>
                </a:lnTo>
                <a:lnTo>
                  <a:pt x="3825" y="2988"/>
                </a:lnTo>
                <a:lnTo>
                  <a:pt x="4542" y="2630"/>
                </a:lnTo>
                <a:lnTo>
                  <a:pt x="6035" y="2032"/>
                </a:lnTo>
                <a:lnTo>
                  <a:pt x="9023" y="897"/>
                </a:lnTo>
                <a:close/>
                <a:moveTo>
                  <a:pt x="9023" y="1"/>
                </a:moveTo>
                <a:lnTo>
                  <a:pt x="8545" y="60"/>
                </a:lnTo>
                <a:lnTo>
                  <a:pt x="8007" y="180"/>
                </a:lnTo>
                <a:lnTo>
                  <a:pt x="7410" y="359"/>
                </a:lnTo>
                <a:lnTo>
                  <a:pt x="6095" y="897"/>
                </a:lnTo>
                <a:lnTo>
                  <a:pt x="4840" y="1495"/>
                </a:lnTo>
                <a:lnTo>
                  <a:pt x="3705" y="2092"/>
                </a:lnTo>
                <a:lnTo>
                  <a:pt x="2809" y="2570"/>
                </a:lnTo>
                <a:lnTo>
                  <a:pt x="2331" y="2869"/>
                </a:lnTo>
                <a:lnTo>
                  <a:pt x="1614" y="3586"/>
                </a:lnTo>
                <a:lnTo>
                  <a:pt x="1255" y="4004"/>
                </a:lnTo>
                <a:lnTo>
                  <a:pt x="956" y="4423"/>
                </a:lnTo>
                <a:lnTo>
                  <a:pt x="717" y="4841"/>
                </a:lnTo>
                <a:lnTo>
                  <a:pt x="478" y="5259"/>
                </a:lnTo>
                <a:lnTo>
                  <a:pt x="299" y="5737"/>
                </a:lnTo>
                <a:lnTo>
                  <a:pt x="179" y="6215"/>
                </a:lnTo>
                <a:lnTo>
                  <a:pt x="60" y="6634"/>
                </a:lnTo>
                <a:lnTo>
                  <a:pt x="0" y="7112"/>
                </a:lnTo>
                <a:lnTo>
                  <a:pt x="0" y="7649"/>
                </a:lnTo>
                <a:lnTo>
                  <a:pt x="0" y="8127"/>
                </a:lnTo>
                <a:lnTo>
                  <a:pt x="60" y="8605"/>
                </a:lnTo>
                <a:lnTo>
                  <a:pt x="239" y="9083"/>
                </a:lnTo>
                <a:lnTo>
                  <a:pt x="418" y="9562"/>
                </a:lnTo>
                <a:lnTo>
                  <a:pt x="657" y="10040"/>
                </a:lnTo>
                <a:lnTo>
                  <a:pt x="478" y="10099"/>
                </a:lnTo>
                <a:lnTo>
                  <a:pt x="418" y="10219"/>
                </a:lnTo>
                <a:lnTo>
                  <a:pt x="418" y="10398"/>
                </a:lnTo>
                <a:lnTo>
                  <a:pt x="478" y="10518"/>
                </a:lnTo>
                <a:lnTo>
                  <a:pt x="598" y="10577"/>
                </a:lnTo>
                <a:lnTo>
                  <a:pt x="837" y="10637"/>
                </a:lnTo>
                <a:lnTo>
                  <a:pt x="2032" y="10637"/>
                </a:lnTo>
                <a:lnTo>
                  <a:pt x="3287" y="10398"/>
                </a:lnTo>
                <a:lnTo>
                  <a:pt x="4064" y="10159"/>
                </a:lnTo>
                <a:lnTo>
                  <a:pt x="4960" y="9741"/>
                </a:lnTo>
                <a:lnTo>
                  <a:pt x="5796" y="9203"/>
                </a:lnTo>
                <a:lnTo>
                  <a:pt x="6514" y="8546"/>
                </a:lnTo>
                <a:lnTo>
                  <a:pt x="7231" y="7829"/>
                </a:lnTo>
                <a:lnTo>
                  <a:pt x="7768" y="7112"/>
                </a:lnTo>
                <a:lnTo>
                  <a:pt x="8306" y="6215"/>
                </a:lnTo>
                <a:lnTo>
                  <a:pt x="8784" y="5319"/>
                </a:lnTo>
                <a:lnTo>
                  <a:pt x="9262" y="4303"/>
                </a:lnTo>
                <a:lnTo>
                  <a:pt x="9621" y="3287"/>
                </a:lnTo>
                <a:lnTo>
                  <a:pt x="9800" y="2212"/>
                </a:lnTo>
                <a:lnTo>
                  <a:pt x="9860" y="1734"/>
                </a:lnTo>
                <a:lnTo>
                  <a:pt x="9860" y="1256"/>
                </a:lnTo>
                <a:lnTo>
                  <a:pt x="9860" y="778"/>
                </a:lnTo>
                <a:lnTo>
                  <a:pt x="9740" y="299"/>
                </a:lnTo>
                <a:lnTo>
                  <a:pt x="9740" y="180"/>
                </a:lnTo>
                <a:lnTo>
                  <a:pt x="9621" y="120"/>
                </a:lnTo>
                <a:lnTo>
                  <a:pt x="9382" y="1"/>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8" name="Google Shape;328;p13"/>
          <p:cNvSpPr/>
          <p:nvPr/>
        </p:nvSpPr>
        <p:spPr>
          <a:xfrm rot="-830047">
            <a:off x="10481452" y="3141736"/>
            <a:ext cx="382752" cy="980923"/>
          </a:xfrm>
          <a:custGeom>
            <a:avLst/>
            <a:gdLst/>
            <a:ahLst/>
            <a:cxnLst/>
            <a:rect l="l" t="t" r="r" b="b"/>
            <a:pathLst>
              <a:path w="12848" h="32927" extrusionOk="0">
                <a:moveTo>
                  <a:pt x="3825" y="1017"/>
                </a:moveTo>
                <a:lnTo>
                  <a:pt x="3944" y="1256"/>
                </a:lnTo>
                <a:lnTo>
                  <a:pt x="4004" y="1495"/>
                </a:lnTo>
                <a:lnTo>
                  <a:pt x="4004" y="2152"/>
                </a:lnTo>
                <a:lnTo>
                  <a:pt x="4004" y="2750"/>
                </a:lnTo>
                <a:lnTo>
                  <a:pt x="4004" y="3347"/>
                </a:lnTo>
                <a:lnTo>
                  <a:pt x="4183" y="4961"/>
                </a:lnTo>
                <a:lnTo>
                  <a:pt x="4362" y="6574"/>
                </a:lnTo>
                <a:lnTo>
                  <a:pt x="4840" y="9681"/>
                </a:lnTo>
                <a:lnTo>
                  <a:pt x="5319" y="12729"/>
                </a:lnTo>
                <a:lnTo>
                  <a:pt x="4123" y="11653"/>
                </a:lnTo>
                <a:lnTo>
                  <a:pt x="2869" y="10578"/>
                </a:lnTo>
                <a:lnTo>
                  <a:pt x="2151" y="10100"/>
                </a:lnTo>
                <a:lnTo>
                  <a:pt x="1733" y="9801"/>
                </a:lnTo>
                <a:lnTo>
                  <a:pt x="1554" y="9622"/>
                </a:lnTo>
                <a:lnTo>
                  <a:pt x="1494" y="9502"/>
                </a:lnTo>
                <a:lnTo>
                  <a:pt x="1434" y="9323"/>
                </a:lnTo>
                <a:lnTo>
                  <a:pt x="1494" y="9084"/>
                </a:lnTo>
                <a:lnTo>
                  <a:pt x="1614" y="8606"/>
                </a:lnTo>
                <a:lnTo>
                  <a:pt x="1853" y="7709"/>
                </a:lnTo>
                <a:lnTo>
                  <a:pt x="2271" y="5976"/>
                </a:lnTo>
                <a:lnTo>
                  <a:pt x="2749" y="4303"/>
                </a:lnTo>
                <a:lnTo>
                  <a:pt x="3825" y="1017"/>
                </a:lnTo>
                <a:close/>
                <a:moveTo>
                  <a:pt x="4542" y="1973"/>
                </a:moveTo>
                <a:lnTo>
                  <a:pt x="5079" y="2690"/>
                </a:lnTo>
                <a:lnTo>
                  <a:pt x="5617" y="3467"/>
                </a:lnTo>
                <a:lnTo>
                  <a:pt x="6693" y="5020"/>
                </a:lnTo>
                <a:lnTo>
                  <a:pt x="7589" y="6574"/>
                </a:lnTo>
                <a:lnTo>
                  <a:pt x="8486" y="8247"/>
                </a:lnTo>
                <a:lnTo>
                  <a:pt x="9203" y="9920"/>
                </a:lnTo>
                <a:lnTo>
                  <a:pt x="9621" y="10757"/>
                </a:lnTo>
                <a:lnTo>
                  <a:pt x="9800" y="11175"/>
                </a:lnTo>
                <a:lnTo>
                  <a:pt x="9860" y="11534"/>
                </a:lnTo>
                <a:lnTo>
                  <a:pt x="9800" y="11952"/>
                </a:lnTo>
                <a:lnTo>
                  <a:pt x="9621" y="12251"/>
                </a:lnTo>
                <a:lnTo>
                  <a:pt x="9083" y="12968"/>
                </a:lnTo>
                <a:lnTo>
                  <a:pt x="7888" y="14581"/>
                </a:lnTo>
                <a:lnTo>
                  <a:pt x="6633" y="16254"/>
                </a:lnTo>
                <a:lnTo>
                  <a:pt x="6334" y="14521"/>
                </a:lnTo>
                <a:lnTo>
                  <a:pt x="6095" y="12789"/>
                </a:lnTo>
                <a:lnTo>
                  <a:pt x="5617" y="9203"/>
                </a:lnTo>
                <a:lnTo>
                  <a:pt x="5139" y="5558"/>
                </a:lnTo>
                <a:lnTo>
                  <a:pt x="4840" y="3766"/>
                </a:lnTo>
                <a:lnTo>
                  <a:pt x="4542" y="1973"/>
                </a:lnTo>
                <a:close/>
                <a:moveTo>
                  <a:pt x="1375" y="9980"/>
                </a:moveTo>
                <a:lnTo>
                  <a:pt x="2630" y="11354"/>
                </a:lnTo>
                <a:lnTo>
                  <a:pt x="3944" y="12609"/>
                </a:lnTo>
                <a:lnTo>
                  <a:pt x="4601" y="13267"/>
                </a:lnTo>
                <a:lnTo>
                  <a:pt x="5139" y="13864"/>
                </a:lnTo>
                <a:lnTo>
                  <a:pt x="5319" y="14163"/>
                </a:lnTo>
                <a:lnTo>
                  <a:pt x="5498" y="14521"/>
                </a:lnTo>
                <a:lnTo>
                  <a:pt x="5677" y="14940"/>
                </a:lnTo>
                <a:lnTo>
                  <a:pt x="5737" y="15418"/>
                </a:lnTo>
                <a:lnTo>
                  <a:pt x="6394" y="18884"/>
                </a:lnTo>
                <a:lnTo>
                  <a:pt x="7111" y="22290"/>
                </a:lnTo>
                <a:lnTo>
                  <a:pt x="3406" y="20198"/>
                </a:lnTo>
                <a:lnTo>
                  <a:pt x="2570" y="19780"/>
                </a:lnTo>
                <a:lnTo>
                  <a:pt x="2151" y="19541"/>
                </a:lnTo>
                <a:lnTo>
                  <a:pt x="1793" y="19302"/>
                </a:lnTo>
                <a:lnTo>
                  <a:pt x="1375" y="19003"/>
                </a:lnTo>
                <a:lnTo>
                  <a:pt x="1195" y="18824"/>
                </a:lnTo>
                <a:lnTo>
                  <a:pt x="1136" y="18704"/>
                </a:lnTo>
                <a:lnTo>
                  <a:pt x="1016" y="18346"/>
                </a:lnTo>
                <a:lnTo>
                  <a:pt x="956" y="17689"/>
                </a:lnTo>
                <a:lnTo>
                  <a:pt x="897" y="16732"/>
                </a:lnTo>
                <a:lnTo>
                  <a:pt x="837" y="15776"/>
                </a:lnTo>
                <a:lnTo>
                  <a:pt x="897" y="13864"/>
                </a:lnTo>
                <a:lnTo>
                  <a:pt x="1076" y="11892"/>
                </a:lnTo>
                <a:lnTo>
                  <a:pt x="1375" y="9980"/>
                </a:lnTo>
                <a:close/>
                <a:moveTo>
                  <a:pt x="10218" y="12669"/>
                </a:moveTo>
                <a:lnTo>
                  <a:pt x="10577" y="13864"/>
                </a:lnTo>
                <a:lnTo>
                  <a:pt x="10936" y="15059"/>
                </a:lnTo>
                <a:lnTo>
                  <a:pt x="11294" y="16613"/>
                </a:lnTo>
                <a:lnTo>
                  <a:pt x="11593" y="18286"/>
                </a:lnTo>
                <a:lnTo>
                  <a:pt x="11712" y="19123"/>
                </a:lnTo>
                <a:lnTo>
                  <a:pt x="11832" y="19959"/>
                </a:lnTo>
                <a:lnTo>
                  <a:pt x="11832" y="20796"/>
                </a:lnTo>
                <a:lnTo>
                  <a:pt x="11772" y="21573"/>
                </a:lnTo>
                <a:lnTo>
                  <a:pt x="11712" y="22110"/>
                </a:lnTo>
                <a:lnTo>
                  <a:pt x="11593" y="22349"/>
                </a:lnTo>
                <a:lnTo>
                  <a:pt x="11473" y="22469"/>
                </a:lnTo>
                <a:lnTo>
                  <a:pt x="11175" y="22827"/>
                </a:lnTo>
                <a:lnTo>
                  <a:pt x="10696" y="23246"/>
                </a:lnTo>
                <a:lnTo>
                  <a:pt x="9621" y="24321"/>
                </a:lnTo>
                <a:lnTo>
                  <a:pt x="9143" y="24859"/>
                </a:lnTo>
                <a:lnTo>
                  <a:pt x="8665" y="25457"/>
                </a:lnTo>
                <a:lnTo>
                  <a:pt x="7828" y="21871"/>
                </a:lnTo>
                <a:lnTo>
                  <a:pt x="7051" y="18286"/>
                </a:lnTo>
                <a:lnTo>
                  <a:pt x="6872" y="17449"/>
                </a:lnTo>
                <a:lnTo>
                  <a:pt x="6812" y="17210"/>
                </a:lnTo>
                <a:lnTo>
                  <a:pt x="6812" y="16912"/>
                </a:lnTo>
                <a:lnTo>
                  <a:pt x="6872" y="16673"/>
                </a:lnTo>
                <a:lnTo>
                  <a:pt x="6992" y="16434"/>
                </a:lnTo>
                <a:lnTo>
                  <a:pt x="7231" y="16135"/>
                </a:lnTo>
                <a:lnTo>
                  <a:pt x="7470" y="15836"/>
                </a:lnTo>
                <a:lnTo>
                  <a:pt x="8904" y="14282"/>
                </a:lnTo>
                <a:lnTo>
                  <a:pt x="10218" y="12669"/>
                </a:lnTo>
                <a:close/>
                <a:moveTo>
                  <a:pt x="1375" y="19959"/>
                </a:moveTo>
                <a:lnTo>
                  <a:pt x="1972" y="20437"/>
                </a:lnTo>
                <a:lnTo>
                  <a:pt x="2689" y="20915"/>
                </a:lnTo>
                <a:lnTo>
                  <a:pt x="4064" y="21692"/>
                </a:lnTo>
                <a:lnTo>
                  <a:pt x="5498" y="22469"/>
                </a:lnTo>
                <a:lnTo>
                  <a:pt x="6215" y="22887"/>
                </a:lnTo>
                <a:lnTo>
                  <a:pt x="6812" y="23365"/>
                </a:lnTo>
                <a:lnTo>
                  <a:pt x="7111" y="23604"/>
                </a:lnTo>
                <a:lnTo>
                  <a:pt x="7290" y="23903"/>
                </a:lnTo>
                <a:lnTo>
                  <a:pt x="7529" y="24202"/>
                </a:lnTo>
                <a:lnTo>
                  <a:pt x="7709" y="24620"/>
                </a:lnTo>
                <a:lnTo>
                  <a:pt x="8007" y="25516"/>
                </a:lnTo>
                <a:lnTo>
                  <a:pt x="8247" y="26473"/>
                </a:lnTo>
                <a:lnTo>
                  <a:pt x="8665" y="28504"/>
                </a:lnTo>
                <a:lnTo>
                  <a:pt x="8844" y="29401"/>
                </a:lnTo>
                <a:lnTo>
                  <a:pt x="9023" y="30177"/>
                </a:lnTo>
                <a:lnTo>
                  <a:pt x="9023" y="30177"/>
                </a:lnTo>
                <a:lnTo>
                  <a:pt x="6633" y="27847"/>
                </a:lnTo>
                <a:lnTo>
                  <a:pt x="5498" y="26652"/>
                </a:lnTo>
                <a:lnTo>
                  <a:pt x="4362" y="25397"/>
                </a:lnTo>
                <a:lnTo>
                  <a:pt x="3466" y="24142"/>
                </a:lnTo>
                <a:lnTo>
                  <a:pt x="2988" y="23485"/>
                </a:lnTo>
                <a:lnTo>
                  <a:pt x="2570" y="22827"/>
                </a:lnTo>
                <a:lnTo>
                  <a:pt x="2211" y="22110"/>
                </a:lnTo>
                <a:lnTo>
                  <a:pt x="1912" y="21453"/>
                </a:lnTo>
                <a:lnTo>
                  <a:pt x="1614" y="20676"/>
                </a:lnTo>
                <a:lnTo>
                  <a:pt x="1375" y="19959"/>
                </a:lnTo>
                <a:close/>
                <a:moveTo>
                  <a:pt x="11832" y="23485"/>
                </a:moveTo>
                <a:lnTo>
                  <a:pt x="11712" y="25636"/>
                </a:lnTo>
                <a:lnTo>
                  <a:pt x="11473" y="27727"/>
                </a:lnTo>
                <a:lnTo>
                  <a:pt x="11055" y="29759"/>
                </a:lnTo>
                <a:lnTo>
                  <a:pt x="10577" y="31850"/>
                </a:lnTo>
                <a:lnTo>
                  <a:pt x="10278" y="31432"/>
                </a:lnTo>
                <a:lnTo>
                  <a:pt x="9979" y="30835"/>
                </a:lnTo>
                <a:lnTo>
                  <a:pt x="9740" y="30237"/>
                </a:lnTo>
                <a:lnTo>
                  <a:pt x="9501" y="29520"/>
                </a:lnTo>
                <a:lnTo>
                  <a:pt x="9203" y="28086"/>
                </a:lnTo>
                <a:lnTo>
                  <a:pt x="9083" y="27429"/>
                </a:lnTo>
                <a:lnTo>
                  <a:pt x="9023" y="26891"/>
                </a:lnTo>
                <a:lnTo>
                  <a:pt x="9023" y="26293"/>
                </a:lnTo>
                <a:lnTo>
                  <a:pt x="9023" y="26114"/>
                </a:lnTo>
                <a:lnTo>
                  <a:pt x="9083" y="25994"/>
                </a:lnTo>
                <a:lnTo>
                  <a:pt x="9382" y="25755"/>
                </a:lnTo>
                <a:lnTo>
                  <a:pt x="9920" y="25337"/>
                </a:lnTo>
                <a:lnTo>
                  <a:pt x="10876" y="24441"/>
                </a:lnTo>
                <a:lnTo>
                  <a:pt x="11832" y="23485"/>
                </a:lnTo>
                <a:close/>
                <a:moveTo>
                  <a:pt x="3526" y="1"/>
                </a:moveTo>
                <a:lnTo>
                  <a:pt x="3586" y="61"/>
                </a:lnTo>
                <a:lnTo>
                  <a:pt x="3586" y="120"/>
                </a:lnTo>
                <a:lnTo>
                  <a:pt x="3586" y="479"/>
                </a:lnTo>
                <a:lnTo>
                  <a:pt x="3466" y="897"/>
                </a:lnTo>
                <a:lnTo>
                  <a:pt x="3287" y="1375"/>
                </a:lnTo>
                <a:lnTo>
                  <a:pt x="2809" y="2391"/>
                </a:lnTo>
                <a:lnTo>
                  <a:pt x="2570" y="2989"/>
                </a:lnTo>
                <a:lnTo>
                  <a:pt x="1853" y="4841"/>
                </a:lnTo>
                <a:lnTo>
                  <a:pt x="1315" y="6813"/>
                </a:lnTo>
                <a:lnTo>
                  <a:pt x="956" y="8247"/>
                </a:lnTo>
                <a:lnTo>
                  <a:pt x="658" y="9681"/>
                </a:lnTo>
                <a:lnTo>
                  <a:pt x="419" y="11115"/>
                </a:lnTo>
                <a:lnTo>
                  <a:pt x="239" y="12609"/>
                </a:lnTo>
                <a:lnTo>
                  <a:pt x="60" y="14521"/>
                </a:lnTo>
                <a:lnTo>
                  <a:pt x="0" y="15478"/>
                </a:lnTo>
                <a:lnTo>
                  <a:pt x="60" y="16434"/>
                </a:lnTo>
                <a:lnTo>
                  <a:pt x="120" y="17330"/>
                </a:lnTo>
                <a:lnTo>
                  <a:pt x="180" y="18226"/>
                </a:lnTo>
                <a:lnTo>
                  <a:pt x="359" y="19063"/>
                </a:lnTo>
                <a:lnTo>
                  <a:pt x="538" y="19899"/>
                </a:lnTo>
                <a:lnTo>
                  <a:pt x="777" y="20736"/>
                </a:lnTo>
                <a:lnTo>
                  <a:pt x="1076" y="21573"/>
                </a:lnTo>
                <a:lnTo>
                  <a:pt x="1375" y="22409"/>
                </a:lnTo>
                <a:lnTo>
                  <a:pt x="1793" y="23246"/>
                </a:lnTo>
                <a:lnTo>
                  <a:pt x="2211" y="24023"/>
                </a:lnTo>
                <a:lnTo>
                  <a:pt x="2689" y="24799"/>
                </a:lnTo>
                <a:lnTo>
                  <a:pt x="3227" y="25636"/>
                </a:lnTo>
                <a:lnTo>
                  <a:pt x="3825" y="26413"/>
                </a:lnTo>
                <a:lnTo>
                  <a:pt x="5020" y="27847"/>
                </a:lnTo>
                <a:lnTo>
                  <a:pt x="6215" y="29221"/>
                </a:lnTo>
                <a:lnTo>
                  <a:pt x="7529" y="30596"/>
                </a:lnTo>
                <a:lnTo>
                  <a:pt x="8187" y="31193"/>
                </a:lnTo>
                <a:lnTo>
                  <a:pt x="8904" y="31850"/>
                </a:lnTo>
                <a:lnTo>
                  <a:pt x="9083" y="32030"/>
                </a:lnTo>
                <a:lnTo>
                  <a:pt x="9382" y="32329"/>
                </a:lnTo>
                <a:lnTo>
                  <a:pt x="9621" y="32627"/>
                </a:lnTo>
                <a:lnTo>
                  <a:pt x="9800" y="32807"/>
                </a:lnTo>
                <a:lnTo>
                  <a:pt x="10099" y="32926"/>
                </a:lnTo>
                <a:lnTo>
                  <a:pt x="10159" y="32926"/>
                </a:lnTo>
                <a:lnTo>
                  <a:pt x="10278" y="32807"/>
                </a:lnTo>
                <a:lnTo>
                  <a:pt x="10577" y="32687"/>
                </a:lnTo>
                <a:lnTo>
                  <a:pt x="10876" y="32627"/>
                </a:lnTo>
                <a:lnTo>
                  <a:pt x="11115" y="32508"/>
                </a:lnTo>
                <a:lnTo>
                  <a:pt x="11294" y="32329"/>
                </a:lnTo>
                <a:lnTo>
                  <a:pt x="11414" y="32149"/>
                </a:lnTo>
                <a:lnTo>
                  <a:pt x="11593" y="31671"/>
                </a:lnTo>
                <a:lnTo>
                  <a:pt x="11772" y="30954"/>
                </a:lnTo>
                <a:lnTo>
                  <a:pt x="12190" y="28982"/>
                </a:lnTo>
                <a:lnTo>
                  <a:pt x="12549" y="26951"/>
                </a:lnTo>
                <a:lnTo>
                  <a:pt x="12728" y="24919"/>
                </a:lnTo>
                <a:lnTo>
                  <a:pt x="12848" y="22887"/>
                </a:lnTo>
                <a:lnTo>
                  <a:pt x="12788" y="20856"/>
                </a:lnTo>
                <a:lnTo>
                  <a:pt x="12609" y="18824"/>
                </a:lnTo>
                <a:lnTo>
                  <a:pt x="12310" y="16792"/>
                </a:lnTo>
                <a:lnTo>
                  <a:pt x="11892" y="14820"/>
                </a:lnTo>
                <a:lnTo>
                  <a:pt x="11354" y="12669"/>
                </a:lnTo>
                <a:lnTo>
                  <a:pt x="10995" y="11593"/>
                </a:lnTo>
                <a:lnTo>
                  <a:pt x="10637" y="10578"/>
                </a:lnTo>
                <a:lnTo>
                  <a:pt x="10218" y="9562"/>
                </a:lnTo>
                <a:lnTo>
                  <a:pt x="9800" y="8546"/>
                </a:lnTo>
                <a:lnTo>
                  <a:pt x="9322" y="7530"/>
                </a:lnTo>
                <a:lnTo>
                  <a:pt x="8784" y="6514"/>
                </a:lnTo>
                <a:lnTo>
                  <a:pt x="7828" y="4781"/>
                </a:lnTo>
                <a:lnTo>
                  <a:pt x="7231" y="3766"/>
                </a:lnTo>
                <a:lnTo>
                  <a:pt x="6633" y="2809"/>
                </a:lnTo>
                <a:lnTo>
                  <a:pt x="5916" y="1853"/>
                </a:lnTo>
                <a:lnTo>
                  <a:pt x="5139" y="1077"/>
                </a:lnTo>
                <a:lnTo>
                  <a:pt x="4781" y="718"/>
                </a:lnTo>
                <a:lnTo>
                  <a:pt x="4362" y="419"/>
                </a:lnTo>
                <a:lnTo>
                  <a:pt x="3944" y="180"/>
                </a:lnTo>
                <a:lnTo>
                  <a:pt x="3526" y="1"/>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9" name="Google Shape;329;p13"/>
          <p:cNvSpPr/>
          <p:nvPr/>
        </p:nvSpPr>
        <p:spPr>
          <a:xfrm>
            <a:off x="10178283" y="-87894"/>
            <a:ext cx="610605" cy="466423"/>
          </a:xfrm>
          <a:custGeom>
            <a:avLst/>
            <a:gdLst/>
            <a:ahLst/>
            <a:cxnLst/>
            <a:rect l="l" t="t" r="r" b="b"/>
            <a:pathLst>
              <a:path w="20497" h="15657" extrusionOk="0">
                <a:moveTo>
                  <a:pt x="5199" y="1793"/>
                </a:moveTo>
                <a:lnTo>
                  <a:pt x="3944" y="1853"/>
                </a:lnTo>
                <a:lnTo>
                  <a:pt x="3347" y="1912"/>
                </a:lnTo>
                <a:lnTo>
                  <a:pt x="2809" y="2032"/>
                </a:lnTo>
                <a:lnTo>
                  <a:pt x="2451" y="2152"/>
                </a:lnTo>
                <a:lnTo>
                  <a:pt x="2331" y="2271"/>
                </a:lnTo>
                <a:lnTo>
                  <a:pt x="2271" y="2391"/>
                </a:lnTo>
                <a:lnTo>
                  <a:pt x="2331" y="2510"/>
                </a:lnTo>
                <a:lnTo>
                  <a:pt x="2510" y="2630"/>
                </a:lnTo>
                <a:lnTo>
                  <a:pt x="2690" y="2689"/>
                </a:lnTo>
                <a:lnTo>
                  <a:pt x="2929" y="2749"/>
                </a:lnTo>
                <a:lnTo>
                  <a:pt x="3586" y="2689"/>
                </a:lnTo>
                <a:lnTo>
                  <a:pt x="4303" y="2570"/>
                </a:lnTo>
                <a:lnTo>
                  <a:pt x="5020" y="2391"/>
                </a:lnTo>
                <a:lnTo>
                  <a:pt x="5558" y="2152"/>
                </a:lnTo>
                <a:lnTo>
                  <a:pt x="5916" y="1972"/>
                </a:lnTo>
                <a:lnTo>
                  <a:pt x="5916" y="1912"/>
                </a:lnTo>
                <a:lnTo>
                  <a:pt x="5916" y="1853"/>
                </a:lnTo>
                <a:lnTo>
                  <a:pt x="5618" y="1793"/>
                </a:lnTo>
                <a:close/>
                <a:moveTo>
                  <a:pt x="5618" y="777"/>
                </a:moveTo>
                <a:lnTo>
                  <a:pt x="6275" y="837"/>
                </a:lnTo>
                <a:lnTo>
                  <a:pt x="6872" y="1076"/>
                </a:lnTo>
                <a:lnTo>
                  <a:pt x="7111" y="1195"/>
                </a:lnTo>
                <a:lnTo>
                  <a:pt x="7350" y="1375"/>
                </a:lnTo>
                <a:lnTo>
                  <a:pt x="7590" y="1554"/>
                </a:lnTo>
                <a:lnTo>
                  <a:pt x="7769" y="1793"/>
                </a:lnTo>
                <a:lnTo>
                  <a:pt x="7888" y="2032"/>
                </a:lnTo>
                <a:lnTo>
                  <a:pt x="8008" y="2331"/>
                </a:lnTo>
                <a:lnTo>
                  <a:pt x="8127" y="2630"/>
                </a:lnTo>
                <a:lnTo>
                  <a:pt x="8127" y="2988"/>
                </a:lnTo>
                <a:lnTo>
                  <a:pt x="8127" y="3347"/>
                </a:lnTo>
                <a:lnTo>
                  <a:pt x="8068" y="3705"/>
                </a:lnTo>
                <a:lnTo>
                  <a:pt x="8008" y="4004"/>
                </a:lnTo>
                <a:lnTo>
                  <a:pt x="7888" y="4303"/>
                </a:lnTo>
                <a:lnTo>
                  <a:pt x="7590" y="4900"/>
                </a:lnTo>
                <a:lnTo>
                  <a:pt x="7171" y="5378"/>
                </a:lnTo>
                <a:lnTo>
                  <a:pt x="6633" y="5737"/>
                </a:lnTo>
                <a:lnTo>
                  <a:pt x="6096" y="6095"/>
                </a:lnTo>
                <a:lnTo>
                  <a:pt x="5438" y="6334"/>
                </a:lnTo>
                <a:lnTo>
                  <a:pt x="4841" y="6514"/>
                </a:lnTo>
                <a:lnTo>
                  <a:pt x="4183" y="6573"/>
                </a:lnTo>
                <a:lnTo>
                  <a:pt x="3526" y="6514"/>
                </a:lnTo>
                <a:lnTo>
                  <a:pt x="2869" y="6394"/>
                </a:lnTo>
                <a:lnTo>
                  <a:pt x="2331" y="6215"/>
                </a:lnTo>
                <a:lnTo>
                  <a:pt x="1853" y="5856"/>
                </a:lnTo>
                <a:lnTo>
                  <a:pt x="1614" y="5677"/>
                </a:lnTo>
                <a:lnTo>
                  <a:pt x="1435" y="5438"/>
                </a:lnTo>
                <a:lnTo>
                  <a:pt x="1255" y="5199"/>
                </a:lnTo>
                <a:lnTo>
                  <a:pt x="1076" y="4900"/>
                </a:lnTo>
                <a:lnTo>
                  <a:pt x="1016" y="4601"/>
                </a:lnTo>
                <a:lnTo>
                  <a:pt x="897" y="4243"/>
                </a:lnTo>
                <a:lnTo>
                  <a:pt x="897" y="3944"/>
                </a:lnTo>
                <a:lnTo>
                  <a:pt x="897" y="3645"/>
                </a:lnTo>
                <a:lnTo>
                  <a:pt x="957" y="3347"/>
                </a:lnTo>
                <a:lnTo>
                  <a:pt x="1016" y="3048"/>
                </a:lnTo>
                <a:lnTo>
                  <a:pt x="1196" y="2749"/>
                </a:lnTo>
                <a:lnTo>
                  <a:pt x="1375" y="2510"/>
                </a:lnTo>
                <a:lnTo>
                  <a:pt x="1793" y="2032"/>
                </a:lnTo>
                <a:lnTo>
                  <a:pt x="2271" y="1614"/>
                </a:lnTo>
                <a:lnTo>
                  <a:pt x="2929" y="1315"/>
                </a:lnTo>
                <a:lnTo>
                  <a:pt x="3586" y="1016"/>
                </a:lnTo>
                <a:lnTo>
                  <a:pt x="4243" y="837"/>
                </a:lnTo>
                <a:lnTo>
                  <a:pt x="4960" y="777"/>
                </a:lnTo>
                <a:close/>
                <a:moveTo>
                  <a:pt x="4721" y="0"/>
                </a:moveTo>
                <a:lnTo>
                  <a:pt x="4243" y="60"/>
                </a:lnTo>
                <a:lnTo>
                  <a:pt x="3885" y="120"/>
                </a:lnTo>
                <a:lnTo>
                  <a:pt x="3765" y="180"/>
                </a:lnTo>
                <a:lnTo>
                  <a:pt x="3705" y="299"/>
                </a:lnTo>
                <a:lnTo>
                  <a:pt x="3765" y="359"/>
                </a:lnTo>
                <a:lnTo>
                  <a:pt x="3825" y="478"/>
                </a:lnTo>
                <a:lnTo>
                  <a:pt x="3227" y="598"/>
                </a:lnTo>
                <a:lnTo>
                  <a:pt x="2570" y="777"/>
                </a:lnTo>
                <a:lnTo>
                  <a:pt x="2032" y="1016"/>
                </a:lnTo>
                <a:lnTo>
                  <a:pt x="1554" y="1315"/>
                </a:lnTo>
                <a:lnTo>
                  <a:pt x="1076" y="1733"/>
                </a:lnTo>
                <a:lnTo>
                  <a:pt x="718" y="2152"/>
                </a:lnTo>
                <a:lnTo>
                  <a:pt x="419" y="2630"/>
                </a:lnTo>
                <a:lnTo>
                  <a:pt x="180" y="3108"/>
                </a:lnTo>
                <a:lnTo>
                  <a:pt x="60" y="3645"/>
                </a:lnTo>
                <a:lnTo>
                  <a:pt x="1" y="4123"/>
                </a:lnTo>
                <a:lnTo>
                  <a:pt x="60" y="4661"/>
                </a:lnTo>
                <a:lnTo>
                  <a:pt x="180" y="5139"/>
                </a:lnTo>
                <a:lnTo>
                  <a:pt x="479" y="5617"/>
                </a:lnTo>
                <a:lnTo>
                  <a:pt x="837" y="6095"/>
                </a:lnTo>
                <a:lnTo>
                  <a:pt x="1375" y="6454"/>
                </a:lnTo>
                <a:lnTo>
                  <a:pt x="1973" y="6812"/>
                </a:lnTo>
                <a:lnTo>
                  <a:pt x="2570" y="7051"/>
                </a:lnTo>
                <a:lnTo>
                  <a:pt x="3168" y="7171"/>
                </a:lnTo>
                <a:lnTo>
                  <a:pt x="3765" y="7290"/>
                </a:lnTo>
                <a:lnTo>
                  <a:pt x="4901" y="7290"/>
                </a:lnTo>
                <a:lnTo>
                  <a:pt x="5438" y="7171"/>
                </a:lnTo>
                <a:lnTo>
                  <a:pt x="5976" y="6992"/>
                </a:lnTo>
                <a:lnTo>
                  <a:pt x="6514" y="6753"/>
                </a:lnTo>
                <a:lnTo>
                  <a:pt x="6992" y="6514"/>
                </a:lnTo>
                <a:lnTo>
                  <a:pt x="7410" y="6155"/>
                </a:lnTo>
                <a:lnTo>
                  <a:pt x="7829" y="5797"/>
                </a:lnTo>
                <a:lnTo>
                  <a:pt x="8127" y="5319"/>
                </a:lnTo>
                <a:lnTo>
                  <a:pt x="8426" y="4840"/>
                </a:lnTo>
                <a:lnTo>
                  <a:pt x="8605" y="4303"/>
                </a:lnTo>
                <a:lnTo>
                  <a:pt x="8725" y="3645"/>
                </a:lnTo>
                <a:lnTo>
                  <a:pt x="8785" y="3048"/>
                </a:lnTo>
                <a:lnTo>
                  <a:pt x="8785" y="2450"/>
                </a:lnTo>
                <a:lnTo>
                  <a:pt x="8665" y="1912"/>
                </a:lnTo>
                <a:lnTo>
                  <a:pt x="8426" y="1434"/>
                </a:lnTo>
                <a:lnTo>
                  <a:pt x="8127" y="1016"/>
                </a:lnTo>
                <a:lnTo>
                  <a:pt x="7769" y="717"/>
                </a:lnTo>
                <a:lnTo>
                  <a:pt x="7350" y="419"/>
                </a:lnTo>
                <a:lnTo>
                  <a:pt x="6872" y="180"/>
                </a:lnTo>
                <a:lnTo>
                  <a:pt x="6335" y="60"/>
                </a:lnTo>
                <a:lnTo>
                  <a:pt x="5737" y="0"/>
                </a:lnTo>
                <a:close/>
                <a:moveTo>
                  <a:pt x="16553" y="7290"/>
                </a:moveTo>
                <a:lnTo>
                  <a:pt x="16254" y="7410"/>
                </a:lnTo>
                <a:lnTo>
                  <a:pt x="16075" y="7470"/>
                </a:lnTo>
                <a:lnTo>
                  <a:pt x="15895" y="7649"/>
                </a:lnTo>
                <a:lnTo>
                  <a:pt x="15776" y="7768"/>
                </a:lnTo>
                <a:lnTo>
                  <a:pt x="15716" y="7948"/>
                </a:lnTo>
                <a:lnTo>
                  <a:pt x="15716" y="8127"/>
                </a:lnTo>
                <a:lnTo>
                  <a:pt x="15776" y="8366"/>
                </a:lnTo>
                <a:lnTo>
                  <a:pt x="15836" y="8545"/>
                </a:lnTo>
                <a:lnTo>
                  <a:pt x="16015" y="8904"/>
                </a:lnTo>
                <a:lnTo>
                  <a:pt x="16374" y="9203"/>
                </a:lnTo>
                <a:lnTo>
                  <a:pt x="16613" y="9322"/>
                </a:lnTo>
                <a:lnTo>
                  <a:pt x="16792" y="9442"/>
                </a:lnTo>
                <a:lnTo>
                  <a:pt x="17031" y="9442"/>
                </a:lnTo>
                <a:lnTo>
                  <a:pt x="17270" y="9501"/>
                </a:lnTo>
                <a:lnTo>
                  <a:pt x="17628" y="9442"/>
                </a:lnTo>
                <a:lnTo>
                  <a:pt x="17867" y="9322"/>
                </a:lnTo>
                <a:lnTo>
                  <a:pt x="18047" y="9203"/>
                </a:lnTo>
                <a:lnTo>
                  <a:pt x="18166" y="9083"/>
                </a:lnTo>
                <a:lnTo>
                  <a:pt x="18226" y="8904"/>
                </a:lnTo>
                <a:lnTo>
                  <a:pt x="18226" y="8665"/>
                </a:lnTo>
                <a:lnTo>
                  <a:pt x="18166" y="8486"/>
                </a:lnTo>
                <a:lnTo>
                  <a:pt x="18106" y="8247"/>
                </a:lnTo>
                <a:lnTo>
                  <a:pt x="17808" y="7888"/>
                </a:lnTo>
                <a:lnTo>
                  <a:pt x="17449" y="7529"/>
                </a:lnTo>
                <a:lnTo>
                  <a:pt x="17210" y="7410"/>
                </a:lnTo>
                <a:lnTo>
                  <a:pt x="17031" y="7350"/>
                </a:lnTo>
                <a:lnTo>
                  <a:pt x="16792" y="7290"/>
                </a:lnTo>
                <a:close/>
                <a:moveTo>
                  <a:pt x="16374" y="6215"/>
                </a:moveTo>
                <a:lnTo>
                  <a:pt x="16732" y="6275"/>
                </a:lnTo>
                <a:lnTo>
                  <a:pt x="17031" y="6334"/>
                </a:lnTo>
                <a:lnTo>
                  <a:pt x="17748" y="6633"/>
                </a:lnTo>
                <a:lnTo>
                  <a:pt x="18345" y="6992"/>
                </a:lnTo>
                <a:lnTo>
                  <a:pt x="18943" y="7470"/>
                </a:lnTo>
                <a:lnTo>
                  <a:pt x="19421" y="8008"/>
                </a:lnTo>
                <a:lnTo>
                  <a:pt x="19600" y="8306"/>
                </a:lnTo>
                <a:lnTo>
                  <a:pt x="19720" y="8605"/>
                </a:lnTo>
                <a:lnTo>
                  <a:pt x="19839" y="8904"/>
                </a:lnTo>
                <a:lnTo>
                  <a:pt x="19899" y="9262"/>
                </a:lnTo>
                <a:lnTo>
                  <a:pt x="19959" y="9621"/>
                </a:lnTo>
                <a:lnTo>
                  <a:pt x="19899" y="9979"/>
                </a:lnTo>
                <a:lnTo>
                  <a:pt x="19839" y="10398"/>
                </a:lnTo>
                <a:lnTo>
                  <a:pt x="19720" y="10756"/>
                </a:lnTo>
                <a:lnTo>
                  <a:pt x="19541" y="11115"/>
                </a:lnTo>
                <a:lnTo>
                  <a:pt x="19361" y="11473"/>
                </a:lnTo>
                <a:lnTo>
                  <a:pt x="19122" y="11772"/>
                </a:lnTo>
                <a:lnTo>
                  <a:pt x="18883" y="12071"/>
                </a:lnTo>
                <a:lnTo>
                  <a:pt x="18584" y="12310"/>
                </a:lnTo>
                <a:lnTo>
                  <a:pt x="18286" y="12549"/>
                </a:lnTo>
                <a:lnTo>
                  <a:pt x="17628" y="12848"/>
                </a:lnTo>
                <a:lnTo>
                  <a:pt x="16911" y="13087"/>
                </a:lnTo>
                <a:lnTo>
                  <a:pt x="16194" y="13206"/>
                </a:lnTo>
                <a:lnTo>
                  <a:pt x="15417" y="13206"/>
                </a:lnTo>
                <a:lnTo>
                  <a:pt x="14700" y="13146"/>
                </a:lnTo>
                <a:lnTo>
                  <a:pt x="13983" y="12907"/>
                </a:lnTo>
                <a:lnTo>
                  <a:pt x="13386" y="12609"/>
                </a:lnTo>
                <a:lnTo>
                  <a:pt x="12848" y="12190"/>
                </a:lnTo>
                <a:lnTo>
                  <a:pt x="12609" y="11951"/>
                </a:lnTo>
                <a:lnTo>
                  <a:pt x="12430" y="11712"/>
                </a:lnTo>
                <a:lnTo>
                  <a:pt x="12250" y="11414"/>
                </a:lnTo>
                <a:lnTo>
                  <a:pt x="12131" y="11115"/>
                </a:lnTo>
                <a:lnTo>
                  <a:pt x="12011" y="10816"/>
                </a:lnTo>
                <a:lnTo>
                  <a:pt x="12011" y="10457"/>
                </a:lnTo>
                <a:lnTo>
                  <a:pt x="12011" y="10099"/>
                </a:lnTo>
                <a:lnTo>
                  <a:pt x="12011" y="9681"/>
                </a:lnTo>
                <a:lnTo>
                  <a:pt x="12131" y="9262"/>
                </a:lnTo>
                <a:lnTo>
                  <a:pt x="12250" y="8844"/>
                </a:lnTo>
                <a:lnTo>
                  <a:pt x="12430" y="8486"/>
                </a:lnTo>
                <a:lnTo>
                  <a:pt x="12609" y="8187"/>
                </a:lnTo>
                <a:lnTo>
                  <a:pt x="13087" y="7529"/>
                </a:lnTo>
                <a:lnTo>
                  <a:pt x="13625" y="7051"/>
                </a:lnTo>
                <a:lnTo>
                  <a:pt x="14282" y="6633"/>
                </a:lnTo>
                <a:lnTo>
                  <a:pt x="14939" y="6334"/>
                </a:lnTo>
                <a:lnTo>
                  <a:pt x="15656" y="6215"/>
                </a:lnTo>
                <a:close/>
                <a:moveTo>
                  <a:pt x="16433" y="5797"/>
                </a:moveTo>
                <a:lnTo>
                  <a:pt x="15477" y="5856"/>
                </a:lnTo>
                <a:lnTo>
                  <a:pt x="14641" y="6036"/>
                </a:lnTo>
                <a:lnTo>
                  <a:pt x="14222" y="6155"/>
                </a:lnTo>
                <a:lnTo>
                  <a:pt x="13804" y="6334"/>
                </a:lnTo>
                <a:lnTo>
                  <a:pt x="13446" y="6514"/>
                </a:lnTo>
                <a:lnTo>
                  <a:pt x="13087" y="6753"/>
                </a:lnTo>
                <a:lnTo>
                  <a:pt x="12728" y="7051"/>
                </a:lnTo>
                <a:lnTo>
                  <a:pt x="12430" y="7350"/>
                </a:lnTo>
                <a:lnTo>
                  <a:pt x="12131" y="7709"/>
                </a:lnTo>
                <a:lnTo>
                  <a:pt x="11892" y="8127"/>
                </a:lnTo>
                <a:lnTo>
                  <a:pt x="11713" y="8605"/>
                </a:lnTo>
                <a:lnTo>
                  <a:pt x="11533" y="9143"/>
                </a:lnTo>
                <a:lnTo>
                  <a:pt x="11414" y="9561"/>
                </a:lnTo>
                <a:lnTo>
                  <a:pt x="11354" y="9979"/>
                </a:lnTo>
                <a:lnTo>
                  <a:pt x="11354" y="10398"/>
                </a:lnTo>
                <a:lnTo>
                  <a:pt x="11414" y="10816"/>
                </a:lnTo>
                <a:lnTo>
                  <a:pt x="11533" y="11175"/>
                </a:lnTo>
                <a:lnTo>
                  <a:pt x="11653" y="11533"/>
                </a:lnTo>
                <a:lnTo>
                  <a:pt x="11832" y="11892"/>
                </a:lnTo>
                <a:lnTo>
                  <a:pt x="12011" y="12250"/>
                </a:lnTo>
                <a:lnTo>
                  <a:pt x="12250" y="12549"/>
                </a:lnTo>
                <a:lnTo>
                  <a:pt x="12549" y="12848"/>
                </a:lnTo>
                <a:lnTo>
                  <a:pt x="12848" y="13087"/>
                </a:lnTo>
                <a:lnTo>
                  <a:pt x="13147" y="13326"/>
                </a:lnTo>
                <a:lnTo>
                  <a:pt x="13505" y="13565"/>
                </a:lnTo>
                <a:lnTo>
                  <a:pt x="13924" y="13684"/>
                </a:lnTo>
                <a:lnTo>
                  <a:pt x="14282" y="13864"/>
                </a:lnTo>
                <a:lnTo>
                  <a:pt x="14700" y="13923"/>
                </a:lnTo>
                <a:lnTo>
                  <a:pt x="15537" y="13983"/>
                </a:lnTo>
                <a:lnTo>
                  <a:pt x="16374" y="13923"/>
                </a:lnTo>
                <a:lnTo>
                  <a:pt x="17210" y="13744"/>
                </a:lnTo>
                <a:lnTo>
                  <a:pt x="17987" y="13445"/>
                </a:lnTo>
                <a:lnTo>
                  <a:pt x="18704" y="13027"/>
                </a:lnTo>
                <a:lnTo>
                  <a:pt x="19302" y="12489"/>
                </a:lnTo>
                <a:lnTo>
                  <a:pt x="19600" y="12190"/>
                </a:lnTo>
                <a:lnTo>
                  <a:pt x="19839" y="11832"/>
                </a:lnTo>
                <a:lnTo>
                  <a:pt x="20078" y="11473"/>
                </a:lnTo>
                <a:lnTo>
                  <a:pt x="20258" y="11115"/>
                </a:lnTo>
                <a:lnTo>
                  <a:pt x="20377" y="10697"/>
                </a:lnTo>
                <a:lnTo>
                  <a:pt x="20497" y="10278"/>
                </a:lnTo>
                <a:lnTo>
                  <a:pt x="20497" y="9860"/>
                </a:lnTo>
                <a:lnTo>
                  <a:pt x="20497" y="9442"/>
                </a:lnTo>
                <a:lnTo>
                  <a:pt x="20497" y="8964"/>
                </a:lnTo>
                <a:lnTo>
                  <a:pt x="20377" y="8545"/>
                </a:lnTo>
                <a:lnTo>
                  <a:pt x="20258" y="8127"/>
                </a:lnTo>
                <a:lnTo>
                  <a:pt x="20078" y="7709"/>
                </a:lnTo>
                <a:lnTo>
                  <a:pt x="19839" y="7350"/>
                </a:lnTo>
                <a:lnTo>
                  <a:pt x="19600" y="6992"/>
                </a:lnTo>
                <a:lnTo>
                  <a:pt x="19302" y="6693"/>
                </a:lnTo>
                <a:lnTo>
                  <a:pt x="19003" y="6394"/>
                </a:lnTo>
                <a:lnTo>
                  <a:pt x="18644" y="6155"/>
                </a:lnTo>
                <a:lnTo>
                  <a:pt x="18226" y="5976"/>
                </a:lnTo>
                <a:lnTo>
                  <a:pt x="17808" y="5856"/>
                </a:lnTo>
                <a:lnTo>
                  <a:pt x="17389" y="5797"/>
                </a:lnTo>
                <a:close/>
                <a:moveTo>
                  <a:pt x="6693" y="10697"/>
                </a:moveTo>
                <a:lnTo>
                  <a:pt x="7111" y="10816"/>
                </a:lnTo>
                <a:lnTo>
                  <a:pt x="7410" y="11055"/>
                </a:lnTo>
                <a:lnTo>
                  <a:pt x="7709" y="11294"/>
                </a:lnTo>
                <a:lnTo>
                  <a:pt x="7888" y="11593"/>
                </a:lnTo>
                <a:lnTo>
                  <a:pt x="8068" y="11951"/>
                </a:lnTo>
                <a:lnTo>
                  <a:pt x="8187" y="12370"/>
                </a:lnTo>
                <a:lnTo>
                  <a:pt x="8187" y="12788"/>
                </a:lnTo>
                <a:lnTo>
                  <a:pt x="8187" y="13146"/>
                </a:lnTo>
                <a:lnTo>
                  <a:pt x="8127" y="13565"/>
                </a:lnTo>
                <a:lnTo>
                  <a:pt x="7948" y="13923"/>
                </a:lnTo>
                <a:lnTo>
                  <a:pt x="7769" y="14222"/>
                </a:lnTo>
                <a:lnTo>
                  <a:pt x="7470" y="14521"/>
                </a:lnTo>
                <a:lnTo>
                  <a:pt x="7111" y="14700"/>
                </a:lnTo>
                <a:lnTo>
                  <a:pt x="6633" y="14820"/>
                </a:lnTo>
                <a:lnTo>
                  <a:pt x="6155" y="14820"/>
                </a:lnTo>
                <a:lnTo>
                  <a:pt x="5677" y="14760"/>
                </a:lnTo>
                <a:lnTo>
                  <a:pt x="5259" y="14581"/>
                </a:lnTo>
                <a:lnTo>
                  <a:pt x="4901" y="14401"/>
                </a:lnTo>
                <a:lnTo>
                  <a:pt x="4602" y="14162"/>
                </a:lnTo>
                <a:lnTo>
                  <a:pt x="4422" y="13804"/>
                </a:lnTo>
                <a:lnTo>
                  <a:pt x="4243" y="13505"/>
                </a:lnTo>
                <a:lnTo>
                  <a:pt x="4183" y="13146"/>
                </a:lnTo>
                <a:lnTo>
                  <a:pt x="4183" y="12728"/>
                </a:lnTo>
                <a:lnTo>
                  <a:pt x="4243" y="12370"/>
                </a:lnTo>
                <a:lnTo>
                  <a:pt x="4363" y="12011"/>
                </a:lnTo>
                <a:lnTo>
                  <a:pt x="4542" y="11653"/>
                </a:lnTo>
                <a:lnTo>
                  <a:pt x="4781" y="11354"/>
                </a:lnTo>
                <a:lnTo>
                  <a:pt x="5080" y="11115"/>
                </a:lnTo>
                <a:lnTo>
                  <a:pt x="5438" y="10876"/>
                </a:lnTo>
                <a:lnTo>
                  <a:pt x="5797" y="10756"/>
                </a:lnTo>
                <a:lnTo>
                  <a:pt x="6275" y="10697"/>
                </a:lnTo>
                <a:close/>
                <a:moveTo>
                  <a:pt x="5916" y="9979"/>
                </a:moveTo>
                <a:lnTo>
                  <a:pt x="5618" y="10099"/>
                </a:lnTo>
                <a:lnTo>
                  <a:pt x="5020" y="10398"/>
                </a:lnTo>
                <a:lnTo>
                  <a:pt x="4602" y="10637"/>
                </a:lnTo>
                <a:lnTo>
                  <a:pt x="4183" y="11115"/>
                </a:lnTo>
                <a:lnTo>
                  <a:pt x="3825" y="11593"/>
                </a:lnTo>
                <a:lnTo>
                  <a:pt x="3586" y="12190"/>
                </a:lnTo>
                <a:lnTo>
                  <a:pt x="3466" y="12788"/>
                </a:lnTo>
                <a:lnTo>
                  <a:pt x="3466" y="13326"/>
                </a:lnTo>
                <a:lnTo>
                  <a:pt x="3586" y="13864"/>
                </a:lnTo>
                <a:lnTo>
                  <a:pt x="3825" y="14342"/>
                </a:lnTo>
                <a:lnTo>
                  <a:pt x="4124" y="14760"/>
                </a:lnTo>
                <a:lnTo>
                  <a:pt x="4542" y="15118"/>
                </a:lnTo>
                <a:lnTo>
                  <a:pt x="5020" y="15417"/>
                </a:lnTo>
                <a:lnTo>
                  <a:pt x="5498" y="15596"/>
                </a:lnTo>
                <a:lnTo>
                  <a:pt x="6096" y="15656"/>
                </a:lnTo>
                <a:lnTo>
                  <a:pt x="6693" y="15656"/>
                </a:lnTo>
                <a:lnTo>
                  <a:pt x="7231" y="15477"/>
                </a:lnTo>
                <a:lnTo>
                  <a:pt x="7709" y="15238"/>
                </a:lnTo>
                <a:lnTo>
                  <a:pt x="8127" y="14939"/>
                </a:lnTo>
                <a:lnTo>
                  <a:pt x="8486" y="14521"/>
                </a:lnTo>
                <a:lnTo>
                  <a:pt x="8725" y="14103"/>
                </a:lnTo>
                <a:lnTo>
                  <a:pt x="8844" y="13625"/>
                </a:lnTo>
                <a:lnTo>
                  <a:pt x="8964" y="13146"/>
                </a:lnTo>
                <a:lnTo>
                  <a:pt x="8964" y="12609"/>
                </a:lnTo>
                <a:lnTo>
                  <a:pt x="8904" y="12131"/>
                </a:lnTo>
                <a:lnTo>
                  <a:pt x="8725" y="11653"/>
                </a:lnTo>
                <a:lnTo>
                  <a:pt x="8486" y="11234"/>
                </a:lnTo>
                <a:lnTo>
                  <a:pt x="8127" y="10816"/>
                </a:lnTo>
                <a:lnTo>
                  <a:pt x="7709" y="10517"/>
                </a:lnTo>
                <a:lnTo>
                  <a:pt x="7171" y="10278"/>
                </a:lnTo>
                <a:lnTo>
                  <a:pt x="6574" y="10159"/>
                </a:lnTo>
                <a:lnTo>
                  <a:pt x="6514" y="10099"/>
                </a:lnTo>
                <a:lnTo>
                  <a:pt x="6454" y="9979"/>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0" name="Google Shape;330;p13"/>
          <p:cNvSpPr/>
          <p:nvPr/>
        </p:nvSpPr>
        <p:spPr>
          <a:xfrm rot="8224608">
            <a:off x="11088565" y="4204361"/>
            <a:ext cx="669324" cy="1028904"/>
          </a:xfrm>
          <a:custGeom>
            <a:avLst/>
            <a:gdLst/>
            <a:ahLst/>
            <a:cxnLst/>
            <a:rect l="l" t="t" r="r" b="b"/>
            <a:pathLst>
              <a:path w="22469" h="34540" extrusionOk="0">
                <a:moveTo>
                  <a:pt x="8785" y="1435"/>
                </a:moveTo>
                <a:lnTo>
                  <a:pt x="9083" y="1733"/>
                </a:lnTo>
                <a:lnTo>
                  <a:pt x="9382" y="2032"/>
                </a:lnTo>
                <a:lnTo>
                  <a:pt x="9860" y="2749"/>
                </a:lnTo>
                <a:lnTo>
                  <a:pt x="10278" y="3407"/>
                </a:lnTo>
                <a:lnTo>
                  <a:pt x="10816" y="4064"/>
                </a:lnTo>
                <a:lnTo>
                  <a:pt x="11354" y="4661"/>
                </a:lnTo>
                <a:lnTo>
                  <a:pt x="12011" y="5199"/>
                </a:lnTo>
                <a:lnTo>
                  <a:pt x="12669" y="5618"/>
                </a:lnTo>
                <a:lnTo>
                  <a:pt x="13386" y="6036"/>
                </a:lnTo>
                <a:lnTo>
                  <a:pt x="12489" y="5857"/>
                </a:lnTo>
                <a:lnTo>
                  <a:pt x="11653" y="5677"/>
                </a:lnTo>
                <a:lnTo>
                  <a:pt x="11294" y="5558"/>
                </a:lnTo>
                <a:lnTo>
                  <a:pt x="10936" y="5379"/>
                </a:lnTo>
                <a:lnTo>
                  <a:pt x="10637" y="5080"/>
                </a:lnTo>
                <a:lnTo>
                  <a:pt x="10278" y="4721"/>
                </a:lnTo>
                <a:lnTo>
                  <a:pt x="9800" y="3944"/>
                </a:lnTo>
                <a:lnTo>
                  <a:pt x="9322" y="3168"/>
                </a:lnTo>
                <a:lnTo>
                  <a:pt x="9024" y="2331"/>
                </a:lnTo>
                <a:lnTo>
                  <a:pt x="8785" y="1435"/>
                </a:lnTo>
                <a:close/>
                <a:moveTo>
                  <a:pt x="15656" y="1016"/>
                </a:moveTo>
                <a:lnTo>
                  <a:pt x="15597" y="2271"/>
                </a:lnTo>
                <a:lnTo>
                  <a:pt x="15477" y="3168"/>
                </a:lnTo>
                <a:lnTo>
                  <a:pt x="15358" y="4064"/>
                </a:lnTo>
                <a:lnTo>
                  <a:pt x="15119" y="4960"/>
                </a:lnTo>
                <a:lnTo>
                  <a:pt x="14999" y="5319"/>
                </a:lnTo>
                <a:lnTo>
                  <a:pt x="14820" y="5618"/>
                </a:lnTo>
                <a:lnTo>
                  <a:pt x="14641" y="5916"/>
                </a:lnTo>
                <a:lnTo>
                  <a:pt x="14402" y="6096"/>
                </a:lnTo>
                <a:lnTo>
                  <a:pt x="14163" y="6155"/>
                </a:lnTo>
                <a:lnTo>
                  <a:pt x="13924" y="6155"/>
                </a:lnTo>
                <a:lnTo>
                  <a:pt x="14043" y="6036"/>
                </a:lnTo>
                <a:lnTo>
                  <a:pt x="14163" y="5916"/>
                </a:lnTo>
                <a:lnTo>
                  <a:pt x="14222" y="5797"/>
                </a:lnTo>
                <a:lnTo>
                  <a:pt x="14222" y="5618"/>
                </a:lnTo>
                <a:lnTo>
                  <a:pt x="14103" y="4960"/>
                </a:lnTo>
                <a:lnTo>
                  <a:pt x="14103" y="4363"/>
                </a:lnTo>
                <a:lnTo>
                  <a:pt x="14163" y="3705"/>
                </a:lnTo>
                <a:lnTo>
                  <a:pt x="14282" y="3108"/>
                </a:lnTo>
                <a:lnTo>
                  <a:pt x="14521" y="2510"/>
                </a:lnTo>
                <a:lnTo>
                  <a:pt x="14820" y="1972"/>
                </a:lnTo>
                <a:lnTo>
                  <a:pt x="15238" y="1494"/>
                </a:lnTo>
                <a:lnTo>
                  <a:pt x="15656" y="1016"/>
                </a:lnTo>
                <a:close/>
                <a:moveTo>
                  <a:pt x="19062" y="5199"/>
                </a:moveTo>
                <a:lnTo>
                  <a:pt x="19122" y="5259"/>
                </a:lnTo>
                <a:lnTo>
                  <a:pt x="19062" y="5379"/>
                </a:lnTo>
                <a:lnTo>
                  <a:pt x="18644" y="5618"/>
                </a:lnTo>
                <a:lnTo>
                  <a:pt x="17927" y="5976"/>
                </a:lnTo>
                <a:lnTo>
                  <a:pt x="17389" y="6096"/>
                </a:lnTo>
                <a:lnTo>
                  <a:pt x="16911" y="6215"/>
                </a:lnTo>
                <a:lnTo>
                  <a:pt x="15836" y="6335"/>
                </a:lnTo>
                <a:lnTo>
                  <a:pt x="15836" y="6335"/>
                </a:lnTo>
                <a:lnTo>
                  <a:pt x="17210" y="5797"/>
                </a:lnTo>
                <a:lnTo>
                  <a:pt x="18584" y="5319"/>
                </a:lnTo>
                <a:lnTo>
                  <a:pt x="19062" y="5199"/>
                </a:lnTo>
                <a:close/>
                <a:moveTo>
                  <a:pt x="5080" y="9083"/>
                </a:moveTo>
                <a:lnTo>
                  <a:pt x="4900" y="9143"/>
                </a:lnTo>
                <a:lnTo>
                  <a:pt x="4542" y="9322"/>
                </a:lnTo>
                <a:lnTo>
                  <a:pt x="4183" y="9621"/>
                </a:lnTo>
                <a:lnTo>
                  <a:pt x="3944" y="9980"/>
                </a:lnTo>
                <a:lnTo>
                  <a:pt x="3705" y="10517"/>
                </a:lnTo>
                <a:lnTo>
                  <a:pt x="3646" y="10816"/>
                </a:lnTo>
                <a:lnTo>
                  <a:pt x="3586" y="11055"/>
                </a:lnTo>
                <a:lnTo>
                  <a:pt x="3586" y="11294"/>
                </a:lnTo>
                <a:lnTo>
                  <a:pt x="3646" y="11533"/>
                </a:lnTo>
                <a:lnTo>
                  <a:pt x="3825" y="11653"/>
                </a:lnTo>
                <a:lnTo>
                  <a:pt x="3944" y="11772"/>
                </a:lnTo>
                <a:lnTo>
                  <a:pt x="4183" y="11832"/>
                </a:lnTo>
                <a:lnTo>
                  <a:pt x="4363" y="11832"/>
                </a:lnTo>
                <a:lnTo>
                  <a:pt x="4482" y="11772"/>
                </a:lnTo>
                <a:lnTo>
                  <a:pt x="4661" y="11593"/>
                </a:lnTo>
                <a:lnTo>
                  <a:pt x="4721" y="11474"/>
                </a:lnTo>
                <a:lnTo>
                  <a:pt x="4721" y="11235"/>
                </a:lnTo>
                <a:lnTo>
                  <a:pt x="4781" y="10936"/>
                </a:lnTo>
                <a:lnTo>
                  <a:pt x="4841" y="10697"/>
                </a:lnTo>
                <a:lnTo>
                  <a:pt x="5020" y="10278"/>
                </a:lnTo>
                <a:lnTo>
                  <a:pt x="5259" y="9860"/>
                </a:lnTo>
                <a:lnTo>
                  <a:pt x="5319" y="9681"/>
                </a:lnTo>
                <a:lnTo>
                  <a:pt x="5319" y="9502"/>
                </a:lnTo>
                <a:lnTo>
                  <a:pt x="5319" y="9263"/>
                </a:lnTo>
                <a:lnTo>
                  <a:pt x="5199" y="9143"/>
                </a:lnTo>
                <a:lnTo>
                  <a:pt x="5080" y="9083"/>
                </a:lnTo>
                <a:close/>
                <a:moveTo>
                  <a:pt x="7769" y="10458"/>
                </a:moveTo>
                <a:lnTo>
                  <a:pt x="7649" y="10517"/>
                </a:lnTo>
                <a:lnTo>
                  <a:pt x="7530" y="10757"/>
                </a:lnTo>
                <a:lnTo>
                  <a:pt x="7350" y="11474"/>
                </a:lnTo>
                <a:lnTo>
                  <a:pt x="7291" y="11892"/>
                </a:lnTo>
                <a:lnTo>
                  <a:pt x="7291" y="12191"/>
                </a:lnTo>
                <a:lnTo>
                  <a:pt x="7350" y="12489"/>
                </a:lnTo>
                <a:lnTo>
                  <a:pt x="7410" y="12669"/>
                </a:lnTo>
                <a:lnTo>
                  <a:pt x="7649" y="12788"/>
                </a:lnTo>
                <a:lnTo>
                  <a:pt x="7828" y="12788"/>
                </a:lnTo>
                <a:lnTo>
                  <a:pt x="8008" y="12728"/>
                </a:lnTo>
                <a:lnTo>
                  <a:pt x="8067" y="12609"/>
                </a:lnTo>
                <a:lnTo>
                  <a:pt x="8187" y="12430"/>
                </a:lnTo>
                <a:lnTo>
                  <a:pt x="8187" y="12191"/>
                </a:lnTo>
                <a:lnTo>
                  <a:pt x="8187" y="11713"/>
                </a:lnTo>
                <a:lnTo>
                  <a:pt x="8067" y="11055"/>
                </a:lnTo>
                <a:lnTo>
                  <a:pt x="7948" y="10577"/>
                </a:lnTo>
                <a:lnTo>
                  <a:pt x="7828" y="10458"/>
                </a:lnTo>
                <a:close/>
                <a:moveTo>
                  <a:pt x="11832" y="10816"/>
                </a:moveTo>
                <a:lnTo>
                  <a:pt x="11713" y="10876"/>
                </a:lnTo>
                <a:lnTo>
                  <a:pt x="11593" y="10936"/>
                </a:lnTo>
                <a:lnTo>
                  <a:pt x="11354" y="11294"/>
                </a:lnTo>
                <a:lnTo>
                  <a:pt x="11115" y="11713"/>
                </a:lnTo>
                <a:lnTo>
                  <a:pt x="10995" y="12250"/>
                </a:lnTo>
                <a:lnTo>
                  <a:pt x="10936" y="12489"/>
                </a:lnTo>
                <a:lnTo>
                  <a:pt x="10936" y="12728"/>
                </a:lnTo>
                <a:lnTo>
                  <a:pt x="10995" y="12908"/>
                </a:lnTo>
                <a:lnTo>
                  <a:pt x="11115" y="13087"/>
                </a:lnTo>
                <a:lnTo>
                  <a:pt x="11235" y="13266"/>
                </a:lnTo>
                <a:lnTo>
                  <a:pt x="11414" y="13386"/>
                </a:lnTo>
                <a:lnTo>
                  <a:pt x="11772" y="13386"/>
                </a:lnTo>
                <a:lnTo>
                  <a:pt x="11892" y="13326"/>
                </a:lnTo>
                <a:lnTo>
                  <a:pt x="12011" y="13206"/>
                </a:lnTo>
                <a:lnTo>
                  <a:pt x="12131" y="12848"/>
                </a:lnTo>
                <a:lnTo>
                  <a:pt x="12191" y="12430"/>
                </a:lnTo>
                <a:lnTo>
                  <a:pt x="12191" y="11952"/>
                </a:lnTo>
                <a:lnTo>
                  <a:pt x="12191" y="11533"/>
                </a:lnTo>
                <a:lnTo>
                  <a:pt x="12071" y="11115"/>
                </a:lnTo>
                <a:lnTo>
                  <a:pt x="12011" y="10876"/>
                </a:lnTo>
                <a:lnTo>
                  <a:pt x="11892" y="10816"/>
                </a:lnTo>
                <a:close/>
                <a:moveTo>
                  <a:pt x="15597" y="10757"/>
                </a:moveTo>
                <a:lnTo>
                  <a:pt x="15537" y="10816"/>
                </a:lnTo>
                <a:lnTo>
                  <a:pt x="15477" y="10936"/>
                </a:lnTo>
                <a:lnTo>
                  <a:pt x="15358" y="11235"/>
                </a:lnTo>
                <a:lnTo>
                  <a:pt x="15358" y="11653"/>
                </a:lnTo>
                <a:lnTo>
                  <a:pt x="15417" y="12071"/>
                </a:lnTo>
                <a:lnTo>
                  <a:pt x="15537" y="12549"/>
                </a:lnTo>
                <a:lnTo>
                  <a:pt x="15716" y="12908"/>
                </a:lnTo>
                <a:lnTo>
                  <a:pt x="15895" y="13206"/>
                </a:lnTo>
                <a:lnTo>
                  <a:pt x="16015" y="13326"/>
                </a:lnTo>
                <a:lnTo>
                  <a:pt x="16075" y="13386"/>
                </a:lnTo>
                <a:lnTo>
                  <a:pt x="16314" y="13445"/>
                </a:lnTo>
                <a:lnTo>
                  <a:pt x="16493" y="13386"/>
                </a:lnTo>
                <a:lnTo>
                  <a:pt x="16553" y="13326"/>
                </a:lnTo>
                <a:lnTo>
                  <a:pt x="16612" y="13147"/>
                </a:lnTo>
                <a:lnTo>
                  <a:pt x="16612" y="12967"/>
                </a:lnTo>
                <a:lnTo>
                  <a:pt x="16553" y="12728"/>
                </a:lnTo>
                <a:lnTo>
                  <a:pt x="16433" y="12191"/>
                </a:lnTo>
                <a:lnTo>
                  <a:pt x="16194" y="11653"/>
                </a:lnTo>
                <a:lnTo>
                  <a:pt x="15955" y="11175"/>
                </a:lnTo>
                <a:lnTo>
                  <a:pt x="15716" y="10876"/>
                </a:lnTo>
                <a:lnTo>
                  <a:pt x="15597" y="10757"/>
                </a:lnTo>
                <a:close/>
                <a:moveTo>
                  <a:pt x="19481" y="11354"/>
                </a:moveTo>
                <a:lnTo>
                  <a:pt x="19301" y="11414"/>
                </a:lnTo>
                <a:lnTo>
                  <a:pt x="19182" y="11533"/>
                </a:lnTo>
                <a:lnTo>
                  <a:pt x="19122" y="11713"/>
                </a:lnTo>
                <a:lnTo>
                  <a:pt x="19062" y="11952"/>
                </a:lnTo>
                <a:lnTo>
                  <a:pt x="19003" y="12489"/>
                </a:lnTo>
                <a:lnTo>
                  <a:pt x="19062" y="13087"/>
                </a:lnTo>
                <a:lnTo>
                  <a:pt x="19182" y="13625"/>
                </a:lnTo>
                <a:lnTo>
                  <a:pt x="19361" y="14043"/>
                </a:lnTo>
                <a:lnTo>
                  <a:pt x="19481" y="14103"/>
                </a:lnTo>
                <a:lnTo>
                  <a:pt x="19600" y="14103"/>
                </a:lnTo>
                <a:lnTo>
                  <a:pt x="19720" y="14043"/>
                </a:lnTo>
                <a:lnTo>
                  <a:pt x="19839" y="13864"/>
                </a:lnTo>
                <a:lnTo>
                  <a:pt x="19899" y="13326"/>
                </a:lnTo>
                <a:lnTo>
                  <a:pt x="19899" y="12489"/>
                </a:lnTo>
                <a:lnTo>
                  <a:pt x="19839" y="12071"/>
                </a:lnTo>
                <a:lnTo>
                  <a:pt x="19780" y="11713"/>
                </a:lnTo>
                <a:lnTo>
                  <a:pt x="19660" y="11474"/>
                </a:lnTo>
                <a:lnTo>
                  <a:pt x="19600" y="11414"/>
                </a:lnTo>
                <a:lnTo>
                  <a:pt x="19481" y="11354"/>
                </a:lnTo>
                <a:close/>
                <a:moveTo>
                  <a:pt x="5319" y="13565"/>
                </a:moveTo>
                <a:lnTo>
                  <a:pt x="5199" y="13685"/>
                </a:lnTo>
                <a:lnTo>
                  <a:pt x="5020" y="13864"/>
                </a:lnTo>
                <a:lnTo>
                  <a:pt x="4721" y="14222"/>
                </a:lnTo>
                <a:lnTo>
                  <a:pt x="4542" y="14461"/>
                </a:lnTo>
                <a:lnTo>
                  <a:pt x="4422" y="14820"/>
                </a:lnTo>
                <a:lnTo>
                  <a:pt x="4363" y="15298"/>
                </a:lnTo>
                <a:lnTo>
                  <a:pt x="4303" y="15776"/>
                </a:lnTo>
                <a:lnTo>
                  <a:pt x="4363" y="16015"/>
                </a:lnTo>
                <a:lnTo>
                  <a:pt x="4482" y="16134"/>
                </a:lnTo>
                <a:lnTo>
                  <a:pt x="4661" y="16314"/>
                </a:lnTo>
                <a:lnTo>
                  <a:pt x="4781" y="16433"/>
                </a:lnTo>
                <a:lnTo>
                  <a:pt x="4960" y="16433"/>
                </a:lnTo>
                <a:lnTo>
                  <a:pt x="5080" y="16374"/>
                </a:lnTo>
                <a:lnTo>
                  <a:pt x="5139" y="16194"/>
                </a:lnTo>
                <a:lnTo>
                  <a:pt x="5259" y="16015"/>
                </a:lnTo>
                <a:lnTo>
                  <a:pt x="5378" y="15537"/>
                </a:lnTo>
                <a:lnTo>
                  <a:pt x="5438" y="14999"/>
                </a:lnTo>
                <a:lnTo>
                  <a:pt x="5498" y="14402"/>
                </a:lnTo>
                <a:lnTo>
                  <a:pt x="5498" y="13685"/>
                </a:lnTo>
                <a:lnTo>
                  <a:pt x="5438" y="13565"/>
                </a:lnTo>
                <a:close/>
                <a:moveTo>
                  <a:pt x="9382" y="13983"/>
                </a:moveTo>
                <a:lnTo>
                  <a:pt x="9263" y="14043"/>
                </a:lnTo>
                <a:lnTo>
                  <a:pt x="9143" y="14282"/>
                </a:lnTo>
                <a:lnTo>
                  <a:pt x="9024" y="14641"/>
                </a:lnTo>
                <a:lnTo>
                  <a:pt x="8904" y="14999"/>
                </a:lnTo>
                <a:lnTo>
                  <a:pt x="8785" y="15836"/>
                </a:lnTo>
                <a:lnTo>
                  <a:pt x="8785" y="16314"/>
                </a:lnTo>
                <a:lnTo>
                  <a:pt x="8844" y="16433"/>
                </a:lnTo>
                <a:lnTo>
                  <a:pt x="8964" y="16613"/>
                </a:lnTo>
                <a:lnTo>
                  <a:pt x="9143" y="16792"/>
                </a:lnTo>
                <a:lnTo>
                  <a:pt x="9322" y="16911"/>
                </a:lnTo>
                <a:lnTo>
                  <a:pt x="9561" y="16911"/>
                </a:lnTo>
                <a:lnTo>
                  <a:pt x="9621" y="16732"/>
                </a:lnTo>
                <a:lnTo>
                  <a:pt x="9621" y="16493"/>
                </a:lnTo>
                <a:lnTo>
                  <a:pt x="9561" y="15178"/>
                </a:lnTo>
                <a:lnTo>
                  <a:pt x="9561" y="14342"/>
                </a:lnTo>
                <a:lnTo>
                  <a:pt x="9502" y="14103"/>
                </a:lnTo>
                <a:lnTo>
                  <a:pt x="9442" y="13983"/>
                </a:lnTo>
                <a:close/>
                <a:moveTo>
                  <a:pt x="14043" y="14700"/>
                </a:moveTo>
                <a:lnTo>
                  <a:pt x="13924" y="14820"/>
                </a:lnTo>
                <a:lnTo>
                  <a:pt x="13804" y="14999"/>
                </a:lnTo>
                <a:lnTo>
                  <a:pt x="13565" y="15656"/>
                </a:lnTo>
                <a:lnTo>
                  <a:pt x="13326" y="16314"/>
                </a:lnTo>
                <a:lnTo>
                  <a:pt x="13326" y="16553"/>
                </a:lnTo>
                <a:lnTo>
                  <a:pt x="13326" y="16732"/>
                </a:lnTo>
                <a:lnTo>
                  <a:pt x="13445" y="16971"/>
                </a:lnTo>
                <a:lnTo>
                  <a:pt x="13684" y="17210"/>
                </a:lnTo>
                <a:lnTo>
                  <a:pt x="13924" y="17210"/>
                </a:lnTo>
                <a:lnTo>
                  <a:pt x="14043" y="17091"/>
                </a:lnTo>
                <a:lnTo>
                  <a:pt x="14103" y="16852"/>
                </a:lnTo>
                <a:lnTo>
                  <a:pt x="14163" y="16433"/>
                </a:lnTo>
                <a:lnTo>
                  <a:pt x="14222" y="15716"/>
                </a:lnTo>
                <a:lnTo>
                  <a:pt x="14222" y="15059"/>
                </a:lnTo>
                <a:lnTo>
                  <a:pt x="14163" y="14820"/>
                </a:lnTo>
                <a:lnTo>
                  <a:pt x="14103" y="14760"/>
                </a:lnTo>
                <a:lnTo>
                  <a:pt x="14043" y="14700"/>
                </a:lnTo>
                <a:close/>
                <a:moveTo>
                  <a:pt x="17509" y="15119"/>
                </a:moveTo>
                <a:lnTo>
                  <a:pt x="17389" y="15716"/>
                </a:lnTo>
                <a:lnTo>
                  <a:pt x="17270" y="16254"/>
                </a:lnTo>
                <a:lnTo>
                  <a:pt x="17210" y="16852"/>
                </a:lnTo>
                <a:lnTo>
                  <a:pt x="17210" y="17330"/>
                </a:lnTo>
                <a:lnTo>
                  <a:pt x="17270" y="17748"/>
                </a:lnTo>
                <a:lnTo>
                  <a:pt x="17330" y="17867"/>
                </a:lnTo>
                <a:lnTo>
                  <a:pt x="17628" y="17867"/>
                </a:lnTo>
                <a:lnTo>
                  <a:pt x="17808" y="17748"/>
                </a:lnTo>
                <a:lnTo>
                  <a:pt x="17927" y="17628"/>
                </a:lnTo>
                <a:lnTo>
                  <a:pt x="18047" y="17449"/>
                </a:lnTo>
                <a:lnTo>
                  <a:pt x="18106" y="17330"/>
                </a:lnTo>
                <a:lnTo>
                  <a:pt x="18106" y="17150"/>
                </a:lnTo>
                <a:lnTo>
                  <a:pt x="18047" y="16732"/>
                </a:lnTo>
                <a:lnTo>
                  <a:pt x="17927" y="16374"/>
                </a:lnTo>
                <a:lnTo>
                  <a:pt x="17628" y="15656"/>
                </a:lnTo>
                <a:lnTo>
                  <a:pt x="17509" y="15358"/>
                </a:lnTo>
                <a:lnTo>
                  <a:pt x="17509" y="15119"/>
                </a:lnTo>
                <a:close/>
                <a:moveTo>
                  <a:pt x="21034" y="16194"/>
                </a:moveTo>
                <a:lnTo>
                  <a:pt x="20855" y="16254"/>
                </a:lnTo>
                <a:lnTo>
                  <a:pt x="20497" y="16433"/>
                </a:lnTo>
                <a:lnTo>
                  <a:pt x="20258" y="16732"/>
                </a:lnTo>
                <a:lnTo>
                  <a:pt x="20019" y="17210"/>
                </a:lnTo>
                <a:lnTo>
                  <a:pt x="19839" y="17688"/>
                </a:lnTo>
                <a:lnTo>
                  <a:pt x="19780" y="17867"/>
                </a:lnTo>
                <a:lnTo>
                  <a:pt x="19780" y="17987"/>
                </a:lnTo>
                <a:lnTo>
                  <a:pt x="19899" y="18226"/>
                </a:lnTo>
                <a:lnTo>
                  <a:pt x="20138" y="18405"/>
                </a:lnTo>
                <a:lnTo>
                  <a:pt x="20258" y="18465"/>
                </a:lnTo>
                <a:lnTo>
                  <a:pt x="20377" y="18465"/>
                </a:lnTo>
                <a:lnTo>
                  <a:pt x="20497" y="18345"/>
                </a:lnTo>
                <a:lnTo>
                  <a:pt x="20616" y="18166"/>
                </a:lnTo>
                <a:lnTo>
                  <a:pt x="20855" y="17449"/>
                </a:lnTo>
                <a:lnTo>
                  <a:pt x="21154" y="16672"/>
                </a:lnTo>
                <a:lnTo>
                  <a:pt x="21154" y="16374"/>
                </a:lnTo>
                <a:lnTo>
                  <a:pt x="21154" y="16314"/>
                </a:lnTo>
                <a:lnTo>
                  <a:pt x="21094" y="16254"/>
                </a:lnTo>
                <a:lnTo>
                  <a:pt x="21034" y="16194"/>
                </a:lnTo>
                <a:close/>
                <a:moveTo>
                  <a:pt x="2211" y="18644"/>
                </a:moveTo>
                <a:lnTo>
                  <a:pt x="2152" y="18704"/>
                </a:lnTo>
                <a:lnTo>
                  <a:pt x="2032" y="18764"/>
                </a:lnTo>
                <a:lnTo>
                  <a:pt x="1972" y="18943"/>
                </a:lnTo>
                <a:lnTo>
                  <a:pt x="1913" y="19122"/>
                </a:lnTo>
                <a:lnTo>
                  <a:pt x="1972" y="19361"/>
                </a:lnTo>
                <a:lnTo>
                  <a:pt x="2032" y="19600"/>
                </a:lnTo>
                <a:lnTo>
                  <a:pt x="2271" y="20078"/>
                </a:lnTo>
                <a:lnTo>
                  <a:pt x="2570" y="20377"/>
                </a:lnTo>
                <a:lnTo>
                  <a:pt x="2869" y="20556"/>
                </a:lnTo>
                <a:lnTo>
                  <a:pt x="3526" y="20556"/>
                </a:lnTo>
                <a:lnTo>
                  <a:pt x="3646" y="20497"/>
                </a:lnTo>
                <a:lnTo>
                  <a:pt x="3646" y="20317"/>
                </a:lnTo>
                <a:lnTo>
                  <a:pt x="3526" y="20138"/>
                </a:lnTo>
                <a:lnTo>
                  <a:pt x="3227" y="19720"/>
                </a:lnTo>
                <a:lnTo>
                  <a:pt x="2809" y="19122"/>
                </a:lnTo>
                <a:lnTo>
                  <a:pt x="2630" y="18883"/>
                </a:lnTo>
                <a:lnTo>
                  <a:pt x="2450" y="18704"/>
                </a:lnTo>
                <a:lnTo>
                  <a:pt x="2211" y="18644"/>
                </a:lnTo>
                <a:close/>
                <a:moveTo>
                  <a:pt x="11354" y="18525"/>
                </a:moveTo>
                <a:lnTo>
                  <a:pt x="11235" y="18644"/>
                </a:lnTo>
                <a:lnTo>
                  <a:pt x="11055" y="19182"/>
                </a:lnTo>
                <a:lnTo>
                  <a:pt x="10876" y="20138"/>
                </a:lnTo>
                <a:lnTo>
                  <a:pt x="10816" y="20616"/>
                </a:lnTo>
                <a:lnTo>
                  <a:pt x="10876" y="20915"/>
                </a:lnTo>
                <a:lnTo>
                  <a:pt x="10936" y="21034"/>
                </a:lnTo>
                <a:lnTo>
                  <a:pt x="11115" y="21034"/>
                </a:lnTo>
                <a:lnTo>
                  <a:pt x="11294" y="20915"/>
                </a:lnTo>
                <a:lnTo>
                  <a:pt x="11414" y="20795"/>
                </a:lnTo>
                <a:lnTo>
                  <a:pt x="11474" y="20616"/>
                </a:lnTo>
                <a:lnTo>
                  <a:pt x="11593" y="20138"/>
                </a:lnTo>
                <a:lnTo>
                  <a:pt x="11653" y="19660"/>
                </a:lnTo>
                <a:lnTo>
                  <a:pt x="11593" y="19302"/>
                </a:lnTo>
                <a:lnTo>
                  <a:pt x="11533" y="18764"/>
                </a:lnTo>
                <a:lnTo>
                  <a:pt x="11474" y="18644"/>
                </a:lnTo>
                <a:lnTo>
                  <a:pt x="11414" y="18525"/>
                </a:lnTo>
                <a:close/>
                <a:moveTo>
                  <a:pt x="6932" y="18166"/>
                </a:moveTo>
                <a:lnTo>
                  <a:pt x="6872" y="18226"/>
                </a:lnTo>
                <a:lnTo>
                  <a:pt x="6693" y="18345"/>
                </a:lnTo>
                <a:lnTo>
                  <a:pt x="6574" y="18584"/>
                </a:lnTo>
                <a:lnTo>
                  <a:pt x="6454" y="18883"/>
                </a:lnTo>
                <a:lnTo>
                  <a:pt x="6335" y="19541"/>
                </a:lnTo>
                <a:lnTo>
                  <a:pt x="6215" y="19959"/>
                </a:lnTo>
                <a:lnTo>
                  <a:pt x="6096" y="20616"/>
                </a:lnTo>
                <a:lnTo>
                  <a:pt x="6096" y="21034"/>
                </a:lnTo>
                <a:lnTo>
                  <a:pt x="6155" y="21333"/>
                </a:lnTo>
                <a:lnTo>
                  <a:pt x="6275" y="21393"/>
                </a:lnTo>
                <a:lnTo>
                  <a:pt x="6335" y="21453"/>
                </a:lnTo>
                <a:lnTo>
                  <a:pt x="6394" y="21453"/>
                </a:lnTo>
                <a:lnTo>
                  <a:pt x="6514" y="21393"/>
                </a:lnTo>
                <a:lnTo>
                  <a:pt x="6693" y="21094"/>
                </a:lnTo>
                <a:lnTo>
                  <a:pt x="6872" y="20676"/>
                </a:lnTo>
                <a:lnTo>
                  <a:pt x="7052" y="20078"/>
                </a:lnTo>
                <a:lnTo>
                  <a:pt x="7111" y="19660"/>
                </a:lnTo>
                <a:lnTo>
                  <a:pt x="7231" y="19062"/>
                </a:lnTo>
                <a:lnTo>
                  <a:pt x="7231" y="18704"/>
                </a:lnTo>
                <a:lnTo>
                  <a:pt x="7231" y="18465"/>
                </a:lnTo>
                <a:lnTo>
                  <a:pt x="7171" y="18286"/>
                </a:lnTo>
                <a:lnTo>
                  <a:pt x="7111" y="18226"/>
                </a:lnTo>
                <a:lnTo>
                  <a:pt x="6992" y="18166"/>
                </a:lnTo>
                <a:close/>
                <a:moveTo>
                  <a:pt x="16075" y="19062"/>
                </a:moveTo>
                <a:lnTo>
                  <a:pt x="15776" y="19421"/>
                </a:lnTo>
                <a:lnTo>
                  <a:pt x="15477" y="19780"/>
                </a:lnTo>
                <a:lnTo>
                  <a:pt x="15417" y="19839"/>
                </a:lnTo>
                <a:lnTo>
                  <a:pt x="15477" y="19720"/>
                </a:lnTo>
                <a:lnTo>
                  <a:pt x="15298" y="20019"/>
                </a:lnTo>
                <a:lnTo>
                  <a:pt x="15178" y="20497"/>
                </a:lnTo>
                <a:lnTo>
                  <a:pt x="15059" y="20975"/>
                </a:lnTo>
                <a:lnTo>
                  <a:pt x="15059" y="21214"/>
                </a:lnTo>
                <a:lnTo>
                  <a:pt x="15178" y="21333"/>
                </a:lnTo>
                <a:lnTo>
                  <a:pt x="15238" y="21453"/>
                </a:lnTo>
                <a:lnTo>
                  <a:pt x="15358" y="21453"/>
                </a:lnTo>
                <a:lnTo>
                  <a:pt x="15417" y="21393"/>
                </a:lnTo>
                <a:lnTo>
                  <a:pt x="15537" y="21333"/>
                </a:lnTo>
                <a:lnTo>
                  <a:pt x="15656" y="21034"/>
                </a:lnTo>
                <a:lnTo>
                  <a:pt x="15776" y="20616"/>
                </a:lnTo>
                <a:lnTo>
                  <a:pt x="15955" y="19720"/>
                </a:lnTo>
                <a:lnTo>
                  <a:pt x="16075" y="19242"/>
                </a:lnTo>
                <a:lnTo>
                  <a:pt x="16134" y="19062"/>
                </a:lnTo>
                <a:close/>
                <a:moveTo>
                  <a:pt x="19003" y="20258"/>
                </a:moveTo>
                <a:lnTo>
                  <a:pt x="19003" y="20377"/>
                </a:lnTo>
                <a:lnTo>
                  <a:pt x="18883" y="20616"/>
                </a:lnTo>
                <a:lnTo>
                  <a:pt x="18525" y="21393"/>
                </a:lnTo>
                <a:lnTo>
                  <a:pt x="18345" y="21811"/>
                </a:lnTo>
                <a:lnTo>
                  <a:pt x="18226" y="22170"/>
                </a:lnTo>
                <a:lnTo>
                  <a:pt x="18286" y="22469"/>
                </a:lnTo>
                <a:lnTo>
                  <a:pt x="18345" y="22588"/>
                </a:lnTo>
                <a:lnTo>
                  <a:pt x="18405" y="22648"/>
                </a:lnTo>
                <a:lnTo>
                  <a:pt x="18525" y="22708"/>
                </a:lnTo>
                <a:lnTo>
                  <a:pt x="18704" y="22648"/>
                </a:lnTo>
                <a:lnTo>
                  <a:pt x="18823" y="22588"/>
                </a:lnTo>
                <a:lnTo>
                  <a:pt x="18943" y="22469"/>
                </a:lnTo>
                <a:lnTo>
                  <a:pt x="19122" y="22110"/>
                </a:lnTo>
                <a:lnTo>
                  <a:pt x="19242" y="21751"/>
                </a:lnTo>
                <a:lnTo>
                  <a:pt x="19361" y="21273"/>
                </a:lnTo>
                <a:lnTo>
                  <a:pt x="19361" y="20855"/>
                </a:lnTo>
                <a:lnTo>
                  <a:pt x="19242" y="20497"/>
                </a:lnTo>
                <a:lnTo>
                  <a:pt x="19182" y="20377"/>
                </a:lnTo>
                <a:lnTo>
                  <a:pt x="19003" y="20258"/>
                </a:lnTo>
                <a:close/>
                <a:moveTo>
                  <a:pt x="8426" y="22827"/>
                </a:moveTo>
                <a:lnTo>
                  <a:pt x="8366" y="22887"/>
                </a:lnTo>
                <a:lnTo>
                  <a:pt x="8127" y="23006"/>
                </a:lnTo>
                <a:lnTo>
                  <a:pt x="7948" y="23305"/>
                </a:lnTo>
                <a:lnTo>
                  <a:pt x="7769" y="23664"/>
                </a:lnTo>
                <a:lnTo>
                  <a:pt x="7709" y="24082"/>
                </a:lnTo>
                <a:lnTo>
                  <a:pt x="7709" y="24261"/>
                </a:lnTo>
                <a:lnTo>
                  <a:pt x="7709" y="24440"/>
                </a:lnTo>
                <a:lnTo>
                  <a:pt x="7769" y="24620"/>
                </a:lnTo>
                <a:lnTo>
                  <a:pt x="7888" y="24799"/>
                </a:lnTo>
                <a:lnTo>
                  <a:pt x="8067" y="24918"/>
                </a:lnTo>
                <a:lnTo>
                  <a:pt x="8187" y="24978"/>
                </a:lnTo>
                <a:lnTo>
                  <a:pt x="8426" y="24978"/>
                </a:lnTo>
                <a:lnTo>
                  <a:pt x="8486" y="24918"/>
                </a:lnTo>
                <a:lnTo>
                  <a:pt x="8546" y="24799"/>
                </a:lnTo>
                <a:lnTo>
                  <a:pt x="8605" y="24440"/>
                </a:lnTo>
                <a:lnTo>
                  <a:pt x="8665" y="24082"/>
                </a:lnTo>
                <a:lnTo>
                  <a:pt x="8665" y="23664"/>
                </a:lnTo>
                <a:lnTo>
                  <a:pt x="8605" y="23066"/>
                </a:lnTo>
                <a:lnTo>
                  <a:pt x="8546" y="22947"/>
                </a:lnTo>
                <a:lnTo>
                  <a:pt x="8546" y="22887"/>
                </a:lnTo>
                <a:lnTo>
                  <a:pt x="8426" y="22827"/>
                </a:lnTo>
                <a:close/>
                <a:moveTo>
                  <a:pt x="13027" y="22708"/>
                </a:moveTo>
                <a:lnTo>
                  <a:pt x="12848" y="22887"/>
                </a:lnTo>
                <a:lnTo>
                  <a:pt x="12728" y="23066"/>
                </a:lnTo>
                <a:lnTo>
                  <a:pt x="12489" y="23604"/>
                </a:lnTo>
                <a:lnTo>
                  <a:pt x="12370" y="24142"/>
                </a:lnTo>
                <a:lnTo>
                  <a:pt x="12370" y="24381"/>
                </a:lnTo>
                <a:lnTo>
                  <a:pt x="12370" y="24620"/>
                </a:lnTo>
                <a:lnTo>
                  <a:pt x="12489" y="24918"/>
                </a:lnTo>
                <a:lnTo>
                  <a:pt x="12728" y="25337"/>
                </a:lnTo>
                <a:lnTo>
                  <a:pt x="12848" y="25456"/>
                </a:lnTo>
                <a:lnTo>
                  <a:pt x="12967" y="25516"/>
                </a:lnTo>
                <a:lnTo>
                  <a:pt x="13087" y="25456"/>
                </a:lnTo>
                <a:lnTo>
                  <a:pt x="13147" y="25217"/>
                </a:lnTo>
                <a:lnTo>
                  <a:pt x="13206" y="24739"/>
                </a:lnTo>
                <a:lnTo>
                  <a:pt x="13206" y="23843"/>
                </a:lnTo>
                <a:lnTo>
                  <a:pt x="13147" y="23006"/>
                </a:lnTo>
                <a:lnTo>
                  <a:pt x="13087" y="22767"/>
                </a:lnTo>
                <a:lnTo>
                  <a:pt x="13087" y="22708"/>
                </a:lnTo>
                <a:close/>
                <a:moveTo>
                  <a:pt x="3825" y="24261"/>
                </a:moveTo>
                <a:lnTo>
                  <a:pt x="3705" y="24381"/>
                </a:lnTo>
                <a:lnTo>
                  <a:pt x="3646" y="24560"/>
                </a:lnTo>
                <a:lnTo>
                  <a:pt x="3586" y="24799"/>
                </a:lnTo>
                <a:lnTo>
                  <a:pt x="3586" y="25098"/>
                </a:lnTo>
                <a:lnTo>
                  <a:pt x="3705" y="25456"/>
                </a:lnTo>
                <a:lnTo>
                  <a:pt x="3885" y="25695"/>
                </a:lnTo>
                <a:lnTo>
                  <a:pt x="4124" y="25934"/>
                </a:lnTo>
                <a:lnTo>
                  <a:pt x="4602" y="26114"/>
                </a:lnTo>
                <a:lnTo>
                  <a:pt x="4841" y="26114"/>
                </a:lnTo>
                <a:lnTo>
                  <a:pt x="4841" y="25994"/>
                </a:lnTo>
                <a:lnTo>
                  <a:pt x="4841" y="25934"/>
                </a:lnTo>
                <a:lnTo>
                  <a:pt x="4781" y="25636"/>
                </a:lnTo>
                <a:lnTo>
                  <a:pt x="4602" y="25277"/>
                </a:lnTo>
                <a:lnTo>
                  <a:pt x="4363" y="24918"/>
                </a:lnTo>
                <a:lnTo>
                  <a:pt x="3944" y="24381"/>
                </a:lnTo>
                <a:lnTo>
                  <a:pt x="3885" y="24321"/>
                </a:lnTo>
                <a:lnTo>
                  <a:pt x="3825" y="24261"/>
                </a:lnTo>
                <a:close/>
                <a:moveTo>
                  <a:pt x="17330" y="23723"/>
                </a:moveTo>
                <a:lnTo>
                  <a:pt x="17091" y="23843"/>
                </a:lnTo>
                <a:lnTo>
                  <a:pt x="16792" y="24082"/>
                </a:lnTo>
                <a:lnTo>
                  <a:pt x="16493" y="24440"/>
                </a:lnTo>
                <a:lnTo>
                  <a:pt x="16254" y="24859"/>
                </a:lnTo>
                <a:lnTo>
                  <a:pt x="16015" y="25277"/>
                </a:lnTo>
                <a:lnTo>
                  <a:pt x="15955" y="25636"/>
                </a:lnTo>
                <a:lnTo>
                  <a:pt x="15895" y="25815"/>
                </a:lnTo>
                <a:lnTo>
                  <a:pt x="15955" y="25994"/>
                </a:lnTo>
                <a:lnTo>
                  <a:pt x="16015" y="26114"/>
                </a:lnTo>
                <a:lnTo>
                  <a:pt x="16134" y="26173"/>
                </a:lnTo>
                <a:lnTo>
                  <a:pt x="16314" y="26293"/>
                </a:lnTo>
                <a:lnTo>
                  <a:pt x="16433" y="26293"/>
                </a:lnTo>
                <a:lnTo>
                  <a:pt x="16553" y="26173"/>
                </a:lnTo>
                <a:lnTo>
                  <a:pt x="16672" y="26054"/>
                </a:lnTo>
                <a:lnTo>
                  <a:pt x="16852" y="25695"/>
                </a:lnTo>
                <a:lnTo>
                  <a:pt x="16971" y="25217"/>
                </a:lnTo>
                <a:lnTo>
                  <a:pt x="17150" y="24201"/>
                </a:lnTo>
                <a:lnTo>
                  <a:pt x="17270" y="23843"/>
                </a:lnTo>
                <a:lnTo>
                  <a:pt x="17330" y="23723"/>
                </a:lnTo>
                <a:close/>
                <a:moveTo>
                  <a:pt x="10517" y="26771"/>
                </a:moveTo>
                <a:lnTo>
                  <a:pt x="10458" y="26831"/>
                </a:lnTo>
                <a:lnTo>
                  <a:pt x="10338" y="27010"/>
                </a:lnTo>
                <a:lnTo>
                  <a:pt x="10219" y="27607"/>
                </a:lnTo>
                <a:lnTo>
                  <a:pt x="10099" y="28384"/>
                </a:lnTo>
                <a:lnTo>
                  <a:pt x="10099" y="28683"/>
                </a:lnTo>
                <a:lnTo>
                  <a:pt x="10159" y="28922"/>
                </a:lnTo>
                <a:lnTo>
                  <a:pt x="10278" y="28982"/>
                </a:lnTo>
                <a:lnTo>
                  <a:pt x="10338" y="29042"/>
                </a:lnTo>
                <a:lnTo>
                  <a:pt x="10517" y="28982"/>
                </a:lnTo>
                <a:lnTo>
                  <a:pt x="10697" y="28922"/>
                </a:lnTo>
                <a:lnTo>
                  <a:pt x="10816" y="28803"/>
                </a:lnTo>
                <a:lnTo>
                  <a:pt x="10936" y="28683"/>
                </a:lnTo>
                <a:lnTo>
                  <a:pt x="11055" y="28325"/>
                </a:lnTo>
                <a:lnTo>
                  <a:pt x="11055" y="27906"/>
                </a:lnTo>
                <a:lnTo>
                  <a:pt x="11055" y="27607"/>
                </a:lnTo>
                <a:lnTo>
                  <a:pt x="10936" y="27309"/>
                </a:lnTo>
                <a:lnTo>
                  <a:pt x="10756" y="26950"/>
                </a:lnTo>
                <a:lnTo>
                  <a:pt x="10637" y="26771"/>
                </a:lnTo>
                <a:close/>
                <a:moveTo>
                  <a:pt x="14282" y="27368"/>
                </a:moveTo>
                <a:lnTo>
                  <a:pt x="14043" y="27428"/>
                </a:lnTo>
                <a:lnTo>
                  <a:pt x="13744" y="27667"/>
                </a:lnTo>
                <a:lnTo>
                  <a:pt x="13386" y="27966"/>
                </a:lnTo>
                <a:lnTo>
                  <a:pt x="13027" y="28325"/>
                </a:lnTo>
                <a:lnTo>
                  <a:pt x="12728" y="28683"/>
                </a:lnTo>
                <a:lnTo>
                  <a:pt x="12489" y="29101"/>
                </a:lnTo>
                <a:lnTo>
                  <a:pt x="12430" y="29281"/>
                </a:lnTo>
                <a:lnTo>
                  <a:pt x="12430" y="29460"/>
                </a:lnTo>
                <a:lnTo>
                  <a:pt x="12489" y="29579"/>
                </a:lnTo>
                <a:lnTo>
                  <a:pt x="12549" y="29699"/>
                </a:lnTo>
                <a:lnTo>
                  <a:pt x="12669" y="29759"/>
                </a:lnTo>
                <a:lnTo>
                  <a:pt x="12788" y="29759"/>
                </a:lnTo>
                <a:lnTo>
                  <a:pt x="12967" y="29699"/>
                </a:lnTo>
                <a:lnTo>
                  <a:pt x="13087" y="29579"/>
                </a:lnTo>
                <a:lnTo>
                  <a:pt x="13445" y="29221"/>
                </a:lnTo>
                <a:lnTo>
                  <a:pt x="13744" y="28743"/>
                </a:lnTo>
                <a:lnTo>
                  <a:pt x="13983" y="28265"/>
                </a:lnTo>
                <a:lnTo>
                  <a:pt x="14222" y="27787"/>
                </a:lnTo>
                <a:lnTo>
                  <a:pt x="14282" y="27488"/>
                </a:lnTo>
                <a:lnTo>
                  <a:pt x="14282" y="27368"/>
                </a:lnTo>
                <a:close/>
                <a:moveTo>
                  <a:pt x="6872" y="27249"/>
                </a:moveTo>
                <a:lnTo>
                  <a:pt x="6813" y="27309"/>
                </a:lnTo>
                <a:lnTo>
                  <a:pt x="6753" y="27548"/>
                </a:lnTo>
                <a:lnTo>
                  <a:pt x="6693" y="27906"/>
                </a:lnTo>
                <a:lnTo>
                  <a:pt x="6574" y="28384"/>
                </a:lnTo>
                <a:lnTo>
                  <a:pt x="6574" y="28862"/>
                </a:lnTo>
                <a:lnTo>
                  <a:pt x="6633" y="29281"/>
                </a:lnTo>
                <a:lnTo>
                  <a:pt x="6753" y="29639"/>
                </a:lnTo>
                <a:lnTo>
                  <a:pt x="6872" y="29818"/>
                </a:lnTo>
                <a:lnTo>
                  <a:pt x="6992" y="29878"/>
                </a:lnTo>
                <a:lnTo>
                  <a:pt x="7231" y="29938"/>
                </a:lnTo>
                <a:lnTo>
                  <a:pt x="7350" y="29938"/>
                </a:lnTo>
                <a:lnTo>
                  <a:pt x="7470" y="29878"/>
                </a:lnTo>
                <a:lnTo>
                  <a:pt x="7530" y="29759"/>
                </a:lnTo>
                <a:lnTo>
                  <a:pt x="7530" y="29400"/>
                </a:lnTo>
                <a:lnTo>
                  <a:pt x="7470" y="28862"/>
                </a:lnTo>
                <a:lnTo>
                  <a:pt x="7350" y="28325"/>
                </a:lnTo>
                <a:lnTo>
                  <a:pt x="7171" y="27847"/>
                </a:lnTo>
                <a:lnTo>
                  <a:pt x="6872" y="27249"/>
                </a:lnTo>
                <a:close/>
                <a:moveTo>
                  <a:pt x="9621" y="30715"/>
                </a:moveTo>
                <a:lnTo>
                  <a:pt x="9502" y="30775"/>
                </a:lnTo>
                <a:lnTo>
                  <a:pt x="9382" y="30894"/>
                </a:lnTo>
                <a:lnTo>
                  <a:pt x="9203" y="31133"/>
                </a:lnTo>
                <a:lnTo>
                  <a:pt x="9143" y="31551"/>
                </a:lnTo>
                <a:lnTo>
                  <a:pt x="9143" y="31731"/>
                </a:lnTo>
                <a:lnTo>
                  <a:pt x="9203" y="31850"/>
                </a:lnTo>
                <a:lnTo>
                  <a:pt x="9322" y="31970"/>
                </a:lnTo>
                <a:lnTo>
                  <a:pt x="9502" y="32029"/>
                </a:lnTo>
                <a:lnTo>
                  <a:pt x="9800" y="32029"/>
                </a:lnTo>
                <a:lnTo>
                  <a:pt x="9920" y="31910"/>
                </a:lnTo>
                <a:lnTo>
                  <a:pt x="9980" y="31790"/>
                </a:lnTo>
                <a:lnTo>
                  <a:pt x="10099" y="31551"/>
                </a:lnTo>
                <a:lnTo>
                  <a:pt x="10039" y="31253"/>
                </a:lnTo>
                <a:lnTo>
                  <a:pt x="9980" y="31014"/>
                </a:lnTo>
                <a:lnTo>
                  <a:pt x="9860" y="30775"/>
                </a:lnTo>
                <a:lnTo>
                  <a:pt x="9741" y="30775"/>
                </a:lnTo>
                <a:lnTo>
                  <a:pt x="9621" y="30715"/>
                </a:lnTo>
                <a:close/>
                <a:moveTo>
                  <a:pt x="9442" y="6275"/>
                </a:moveTo>
                <a:lnTo>
                  <a:pt x="9920" y="6335"/>
                </a:lnTo>
                <a:lnTo>
                  <a:pt x="10338" y="6454"/>
                </a:lnTo>
                <a:lnTo>
                  <a:pt x="10756" y="6633"/>
                </a:lnTo>
                <a:lnTo>
                  <a:pt x="11115" y="6813"/>
                </a:lnTo>
                <a:lnTo>
                  <a:pt x="11832" y="7231"/>
                </a:lnTo>
                <a:lnTo>
                  <a:pt x="12549" y="7649"/>
                </a:lnTo>
                <a:lnTo>
                  <a:pt x="12967" y="7829"/>
                </a:lnTo>
                <a:lnTo>
                  <a:pt x="13386" y="7888"/>
                </a:lnTo>
                <a:lnTo>
                  <a:pt x="13864" y="8008"/>
                </a:lnTo>
                <a:lnTo>
                  <a:pt x="14342" y="8008"/>
                </a:lnTo>
                <a:lnTo>
                  <a:pt x="15358" y="7948"/>
                </a:lnTo>
                <a:lnTo>
                  <a:pt x="16314" y="7888"/>
                </a:lnTo>
                <a:lnTo>
                  <a:pt x="17270" y="7829"/>
                </a:lnTo>
                <a:lnTo>
                  <a:pt x="17748" y="7769"/>
                </a:lnTo>
                <a:lnTo>
                  <a:pt x="18226" y="7829"/>
                </a:lnTo>
                <a:lnTo>
                  <a:pt x="18644" y="7888"/>
                </a:lnTo>
                <a:lnTo>
                  <a:pt x="19122" y="8008"/>
                </a:lnTo>
                <a:lnTo>
                  <a:pt x="19541" y="8187"/>
                </a:lnTo>
                <a:lnTo>
                  <a:pt x="19959" y="8426"/>
                </a:lnTo>
                <a:lnTo>
                  <a:pt x="20317" y="8785"/>
                </a:lnTo>
                <a:lnTo>
                  <a:pt x="20676" y="9203"/>
                </a:lnTo>
                <a:lnTo>
                  <a:pt x="20915" y="9561"/>
                </a:lnTo>
                <a:lnTo>
                  <a:pt x="21094" y="9920"/>
                </a:lnTo>
                <a:lnTo>
                  <a:pt x="21214" y="10338"/>
                </a:lnTo>
                <a:lnTo>
                  <a:pt x="21393" y="10757"/>
                </a:lnTo>
                <a:lnTo>
                  <a:pt x="21512" y="11593"/>
                </a:lnTo>
                <a:lnTo>
                  <a:pt x="21572" y="12489"/>
                </a:lnTo>
                <a:lnTo>
                  <a:pt x="21572" y="13445"/>
                </a:lnTo>
                <a:lnTo>
                  <a:pt x="21512" y="14342"/>
                </a:lnTo>
                <a:lnTo>
                  <a:pt x="21333" y="16015"/>
                </a:lnTo>
                <a:lnTo>
                  <a:pt x="21154" y="17031"/>
                </a:lnTo>
                <a:lnTo>
                  <a:pt x="20975" y="18106"/>
                </a:lnTo>
                <a:lnTo>
                  <a:pt x="20736" y="19122"/>
                </a:lnTo>
                <a:lnTo>
                  <a:pt x="20437" y="20138"/>
                </a:lnTo>
                <a:lnTo>
                  <a:pt x="20138" y="21154"/>
                </a:lnTo>
                <a:lnTo>
                  <a:pt x="19720" y="22110"/>
                </a:lnTo>
                <a:lnTo>
                  <a:pt x="19301" y="23066"/>
                </a:lnTo>
                <a:lnTo>
                  <a:pt x="18883" y="24022"/>
                </a:lnTo>
                <a:lnTo>
                  <a:pt x="18345" y="24978"/>
                </a:lnTo>
                <a:lnTo>
                  <a:pt x="17808" y="25875"/>
                </a:lnTo>
                <a:lnTo>
                  <a:pt x="17210" y="26711"/>
                </a:lnTo>
                <a:lnTo>
                  <a:pt x="16612" y="27607"/>
                </a:lnTo>
                <a:lnTo>
                  <a:pt x="15955" y="28384"/>
                </a:lnTo>
                <a:lnTo>
                  <a:pt x="15238" y="29161"/>
                </a:lnTo>
                <a:lnTo>
                  <a:pt x="14461" y="29938"/>
                </a:lnTo>
                <a:lnTo>
                  <a:pt x="13744" y="30655"/>
                </a:lnTo>
                <a:lnTo>
                  <a:pt x="13087" y="31253"/>
                </a:lnTo>
                <a:lnTo>
                  <a:pt x="12310" y="31850"/>
                </a:lnTo>
                <a:lnTo>
                  <a:pt x="11533" y="32388"/>
                </a:lnTo>
                <a:lnTo>
                  <a:pt x="10697" y="32866"/>
                </a:lnTo>
                <a:lnTo>
                  <a:pt x="10219" y="33045"/>
                </a:lnTo>
                <a:lnTo>
                  <a:pt x="9800" y="33165"/>
                </a:lnTo>
                <a:lnTo>
                  <a:pt x="9382" y="33284"/>
                </a:lnTo>
                <a:lnTo>
                  <a:pt x="8486" y="33284"/>
                </a:lnTo>
                <a:lnTo>
                  <a:pt x="8067" y="33105"/>
                </a:lnTo>
                <a:lnTo>
                  <a:pt x="7649" y="32926"/>
                </a:lnTo>
                <a:lnTo>
                  <a:pt x="7291" y="32627"/>
                </a:lnTo>
                <a:lnTo>
                  <a:pt x="6932" y="32328"/>
                </a:lnTo>
                <a:lnTo>
                  <a:pt x="6574" y="31910"/>
                </a:lnTo>
                <a:lnTo>
                  <a:pt x="5976" y="31073"/>
                </a:lnTo>
                <a:lnTo>
                  <a:pt x="5438" y="30117"/>
                </a:lnTo>
                <a:lnTo>
                  <a:pt x="5020" y="29101"/>
                </a:lnTo>
                <a:lnTo>
                  <a:pt x="4602" y="28086"/>
                </a:lnTo>
                <a:lnTo>
                  <a:pt x="4183" y="27010"/>
                </a:lnTo>
                <a:lnTo>
                  <a:pt x="3526" y="25158"/>
                </a:lnTo>
                <a:lnTo>
                  <a:pt x="2809" y="22947"/>
                </a:lnTo>
                <a:lnTo>
                  <a:pt x="2152" y="20795"/>
                </a:lnTo>
                <a:lnTo>
                  <a:pt x="1853" y="19660"/>
                </a:lnTo>
                <a:lnTo>
                  <a:pt x="1614" y="18525"/>
                </a:lnTo>
                <a:lnTo>
                  <a:pt x="1435" y="17389"/>
                </a:lnTo>
                <a:lnTo>
                  <a:pt x="1315" y="16254"/>
                </a:lnTo>
                <a:lnTo>
                  <a:pt x="1315" y="15537"/>
                </a:lnTo>
                <a:lnTo>
                  <a:pt x="1315" y="14880"/>
                </a:lnTo>
                <a:lnTo>
                  <a:pt x="1315" y="14163"/>
                </a:lnTo>
                <a:lnTo>
                  <a:pt x="1315" y="13565"/>
                </a:lnTo>
                <a:lnTo>
                  <a:pt x="1255" y="12967"/>
                </a:lnTo>
                <a:lnTo>
                  <a:pt x="1255" y="12370"/>
                </a:lnTo>
                <a:lnTo>
                  <a:pt x="1315" y="11653"/>
                </a:lnTo>
                <a:lnTo>
                  <a:pt x="1494" y="10936"/>
                </a:lnTo>
                <a:lnTo>
                  <a:pt x="1793" y="10159"/>
                </a:lnTo>
                <a:lnTo>
                  <a:pt x="2271" y="9442"/>
                </a:lnTo>
                <a:lnTo>
                  <a:pt x="2749" y="8785"/>
                </a:lnTo>
                <a:lnTo>
                  <a:pt x="3347" y="8247"/>
                </a:lnTo>
                <a:lnTo>
                  <a:pt x="4064" y="7769"/>
                </a:lnTo>
                <a:lnTo>
                  <a:pt x="4781" y="7350"/>
                </a:lnTo>
                <a:lnTo>
                  <a:pt x="5558" y="6992"/>
                </a:lnTo>
                <a:lnTo>
                  <a:pt x="6335" y="6753"/>
                </a:lnTo>
                <a:lnTo>
                  <a:pt x="7291" y="6514"/>
                </a:lnTo>
                <a:lnTo>
                  <a:pt x="8366" y="6335"/>
                </a:lnTo>
                <a:lnTo>
                  <a:pt x="8904" y="6275"/>
                </a:lnTo>
                <a:close/>
                <a:moveTo>
                  <a:pt x="15836" y="1"/>
                </a:moveTo>
                <a:lnTo>
                  <a:pt x="15597" y="60"/>
                </a:lnTo>
                <a:lnTo>
                  <a:pt x="15298" y="180"/>
                </a:lnTo>
                <a:lnTo>
                  <a:pt x="15059" y="359"/>
                </a:lnTo>
                <a:lnTo>
                  <a:pt x="14760" y="598"/>
                </a:lnTo>
                <a:lnTo>
                  <a:pt x="14521" y="837"/>
                </a:lnTo>
                <a:lnTo>
                  <a:pt x="14103" y="1435"/>
                </a:lnTo>
                <a:lnTo>
                  <a:pt x="13744" y="2152"/>
                </a:lnTo>
                <a:lnTo>
                  <a:pt x="13505" y="2929"/>
                </a:lnTo>
                <a:lnTo>
                  <a:pt x="13386" y="3646"/>
                </a:lnTo>
                <a:lnTo>
                  <a:pt x="13266" y="4363"/>
                </a:lnTo>
                <a:lnTo>
                  <a:pt x="13326" y="5020"/>
                </a:lnTo>
                <a:lnTo>
                  <a:pt x="12489" y="4482"/>
                </a:lnTo>
                <a:lnTo>
                  <a:pt x="11772" y="3885"/>
                </a:lnTo>
                <a:lnTo>
                  <a:pt x="11055" y="3168"/>
                </a:lnTo>
                <a:lnTo>
                  <a:pt x="10458" y="2391"/>
                </a:lnTo>
                <a:lnTo>
                  <a:pt x="10099" y="1853"/>
                </a:lnTo>
                <a:lnTo>
                  <a:pt x="9681" y="1196"/>
                </a:lnTo>
                <a:lnTo>
                  <a:pt x="9382" y="837"/>
                </a:lnTo>
                <a:lnTo>
                  <a:pt x="9083" y="598"/>
                </a:lnTo>
                <a:lnTo>
                  <a:pt x="8785" y="419"/>
                </a:lnTo>
                <a:lnTo>
                  <a:pt x="8486" y="419"/>
                </a:lnTo>
                <a:lnTo>
                  <a:pt x="8187" y="479"/>
                </a:lnTo>
                <a:lnTo>
                  <a:pt x="8008" y="658"/>
                </a:lnTo>
                <a:lnTo>
                  <a:pt x="7888" y="897"/>
                </a:lnTo>
                <a:lnTo>
                  <a:pt x="7948" y="1196"/>
                </a:lnTo>
                <a:lnTo>
                  <a:pt x="8008" y="1554"/>
                </a:lnTo>
                <a:lnTo>
                  <a:pt x="8187" y="1972"/>
                </a:lnTo>
                <a:lnTo>
                  <a:pt x="8665" y="2869"/>
                </a:lnTo>
                <a:lnTo>
                  <a:pt x="9263" y="3765"/>
                </a:lnTo>
                <a:lnTo>
                  <a:pt x="9860" y="4602"/>
                </a:lnTo>
                <a:lnTo>
                  <a:pt x="10398" y="5259"/>
                </a:lnTo>
                <a:lnTo>
                  <a:pt x="10756" y="5618"/>
                </a:lnTo>
                <a:lnTo>
                  <a:pt x="9800" y="5498"/>
                </a:lnTo>
                <a:lnTo>
                  <a:pt x="8785" y="5498"/>
                </a:lnTo>
                <a:lnTo>
                  <a:pt x="7828" y="5558"/>
                </a:lnTo>
                <a:lnTo>
                  <a:pt x="6932" y="5677"/>
                </a:lnTo>
                <a:lnTo>
                  <a:pt x="5976" y="5916"/>
                </a:lnTo>
                <a:lnTo>
                  <a:pt x="5139" y="6155"/>
                </a:lnTo>
                <a:lnTo>
                  <a:pt x="4303" y="6514"/>
                </a:lnTo>
                <a:lnTo>
                  <a:pt x="3526" y="6932"/>
                </a:lnTo>
                <a:lnTo>
                  <a:pt x="2809" y="7410"/>
                </a:lnTo>
                <a:lnTo>
                  <a:pt x="2152" y="7948"/>
                </a:lnTo>
                <a:lnTo>
                  <a:pt x="1554" y="8605"/>
                </a:lnTo>
                <a:lnTo>
                  <a:pt x="1076" y="9322"/>
                </a:lnTo>
                <a:lnTo>
                  <a:pt x="658" y="10159"/>
                </a:lnTo>
                <a:lnTo>
                  <a:pt x="359" y="11055"/>
                </a:lnTo>
                <a:lnTo>
                  <a:pt x="120" y="12011"/>
                </a:lnTo>
                <a:lnTo>
                  <a:pt x="60" y="13087"/>
                </a:lnTo>
                <a:lnTo>
                  <a:pt x="1" y="14163"/>
                </a:lnTo>
                <a:lnTo>
                  <a:pt x="60" y="15298"/>
                </a:lnTo>
                <a:lnTo>
                  <a:pt x="180" y="16433"/>
                </a:lnTo>
                <a:lnTo>
                  <a:pt x="299" y="17569"/>
                </a:lnTo>
                <a:lnTo>
                  <a:pt x="479" y="18704"/>
                </a:lnTo>
                <a:lnTo>
                  <a:pt x="718" y="19839"/>
                </a:lnTo>
                <a:lnTo>
                  <a:pt x="1016" y="21034"/>
                </a:lnTo>
                <a:lnTo>
                  <a:pt x="1315" y="22170"/>
                </a:lnTo>
                <a:lnTo>
                  <a:pt x="2032" y="24381"/>
                </a:lnTo>
                <a:lnTo>
                  <a:pt x="2869" y="26592"/>
                </a:lnTo>
                <a:lnTo>
                  <a:pt x="3765" y="28683"/>
                </a:lnTo>
                <a:lnTo>
                  <a:pt x="4661" y="30715"/>
                </a:lnTo>
                <a:lnTo>
                  <a:pt x="5020" y="31432"/>
                </a:lnTo>
                <a:lnTo>
                  <a:pt x="5438" y="32149"/>
                </a:lnTo>
                <a:lnTo>
                  <a:pt x="5916" y="32866"/>
                </a:lnTo>
                <a:lnTo>
                  <a:pt x="6454" y="33463"/>
                </a:lnTo>
                <a:lnTo>
                  <a:pt x="6753" y="33703"/>
                </a:lnTo>
                <a:lnTo>
                  <a:pt x="7052" y="33942"/>
                </a:lnTo>
                <a:lnTo>
                  <a:pt x="7410" y="34121"/>
                </a:lnTo>
                <a:lnTo>
                  <a:pt x="7769" y="34300"/>
                </a:lnTo>
                <a:lnTo>
                  <a:pt x="8127" y="34420"/>
                </a:lnTo>
                <a:lnTo>
                  <a:pt x="8546" y="34479"/>
                </a:lnTo>
                <a:lnTo>
                  <a:pt x="8964" y="34539"/>
                </a:lnTo>
                <a:lnTo>
                  <a:pt x="9442" y="34479"/>
                </a:lnTo>
                <a:lnTo>
                  <a:pt x="9920" y="34420"/>
                </a:lnTo>
                <a:lnTo>
                  <a:pt x="10398" y="34300"/>
                </a:lnTo>
                <a:lnTo>
                  <a:pt x="10876" y="34121"/>
                </a:lnTo>
                <a:lnTo>
                  <a:pt x="11294" y="33882"/>
                </a:lnTo>
                <a:lnTo>
                  <a:pt x="12250" y="33344"/>
                </a:lnTo>
                <a:lnTo>
                  <a:pt x="13087" y="32746"/>
                </a:lnTo>
                <a:lnTo>
                  <a:pt x="13924" y="32029"/>
                </a:lnTo>
                <a:lnTo>
                  <a:pt x="14700" y="31253"/>
                </a:lnTo>
                <a:lnTo>
                  <a:pt x="16075" y="29818"/>
                </a:lnTo>
                <a:lnTo>
                  <a:pt x="16792" y="28982"/>
                </a:lnTo>
                <a:lnTo>
                  <a:pt x="17509" y="28026"/>
                </a:lnTo>
                <a:lnTo>
                  <a:pt x="18226" y="27129"/>
                </a:lnTo>
                <a:lnTo>
                  <a:pt x="18823" y="26173"/>
                </a:lnTo>
                <a:lnTo>
                  <a:pt x="19421" y="25158"/>
                </a:lnTo>
                <a:lnTo>
                  <a:pt x="19959" y="24142"/>
                </a:lnTo>
                <a:lnTo>
                  <a:pt x="20437" y="23066"/>
                </a:lnTo>
                <a:lnTo>
                  <a:pt x="20855" y="22050"/>
                </a:lnTo>
                <a:lnTo>
                  <a:pt x="21273" y="20915"/>
                </a:lnTo>
                <a:lnTo>
                  <a:pt x="21632" y="19839"/>
                </a:lnTo>
                <a:lnTo>
                  <a:pt x="21871" y="18704"/>
                </a:lnTo>
                <a:lnTo>
                  <a:pt x="22110" y="17569"/>
                </a:lnTo>
                <a:lnTo>
                  <a:pt x="22289" y="16433"/>
                </a:lnTo>
                <a:lnTo>
                  <a:pt x="22409" y="15298"/>
                </a:lnTo>
                <a:lnTo>
                  <a:pt x="22469" y="14163"/>
                </a:lnTo>
                <a:lnTo>
                  <a:pt x="22469" y="13027"/>
                </a:lnTo>
                <a:lnTo>
                  <a:pt x="22409" y="11952"/>
                </a:lnTo>
                <a:lnTo>
                  <a:pt x="22289" y="10876"/>
                </a:lnTo>
                <a:lnTo>
                  <a:pt x="22050" y="9920"/>
                </a:lnTo>
                <a:lnTo>
                  <a:pt x="21871" y="9442"/>
                </a:lnTo>
                <a:lnTo>
                  <a:pt x="21692" y="9024"/>
                </a:lnTo>
                <a:lnTo>
                  <a:pt x="21453" y="8605"/>
                </a:lnTo>
                <a:lnTo>
                  <a:pt x="21214" y="8247"/>
                </a:lnTo>
                <a:lnTo>
                  <a:pt x="20855" y="7888"/>
                </a:lnTo>
                <a:lnTo>
                  <a:pt x="20497" y="7589"/>
                </a:lnTo>
                <a:lnTo>
                  <a:pt x="20138" y="7350"/>
                </a:lnTo>
                <a:lnTo>
                  <a:pt x="19660" y="7111"/>
                </a:lnTo>
                <a:lnTo>
                  <a:pt x="19122" y="6932"/>
                </a:lnTo>
                <a:lnTo>
                  <a:pt x="18525" y="6753"/>
                </a:lnTo>
                <a:lnTo>
                  <a:pt x="18943" y="6574"/>
                </a:lnTo>
                <a:lnTo>
                  <a:pt x="19421" y="6335"/>
                </a:lnTo>
                <a:lnTo>
                  <a:pt x="19839" y="6036"/>
                </a:lnTo>
                <a:lnTo>
                  <a:pt x="20198" y="5737"/>
                </a:lnTo>
                <a:lnTo>
                  <a:pt x="20377" y="5498"/>
                </a:lnTo>
                <a:lnTo>
                  <a:pt x="20437" y="5319"/>
                </a:lnTo>
                <a:lnTo>
                  <a:pt x="20497" y="5140"/>
                </a:lnTo>
                <a:lnTo>
                  <a:pt x="20497" y="4960"/>
                </a:lnTo>
                <a:lnTo>
                  <a:pt x="20437" y="4781"/>
                </a:lnTo>
                <a:lnTo>
                  <a:pt x="20317" y="4602"/>
                </a:lnTo>
                <a:lnTo>
                  <a:pt x="20078" y="4422"/>
                </a:lnTo>
                <a:lnTo>
                  <a:pt x="19780" y="4303"/>
                </a:lnTo>
                <a:lnTo>
                  <a:pt x="19541" y="4243"/>
                </a:lnTo>
                <a:lnTo>
                  <a:pt x="19301" y="4183"/>
                </a:lnTo>
                <a:lnTo>
                  <a:pt x="18823" y="4243"/>
                </a:lnTo>
                <a:lnTo>
                  <a:pt x="18286" y="4363"/>
                </a:lnTo>
                <a:lnTo>
                  <a:pt x="17688" y="4542"/>
                </a:lnTo>
                <a:lnTo>
                  <a:pt x="16553" y="5020"/>
                </a:lnTo>
                <a:lnTo>
                  <a:pt x="15716" y="5438"/>
                </a:lnTo>
                <a:lnTo>
                  <a:pt x="15955" y="4661"/>
                </a:lnTo>
                <a:lnTo>
                  <a:pt x="16194" y="3825"/>
                </a:lnTo>
                <a:lnTo>
                  <a:pt x="16314" y="3048"/>
                </a:lnTo>
                <a:lnTo>
                  <a:pt x="16373" y="2212"/>
                </a:lnTo>
                <a:lnTo>
                  <a:pt x="16493" y="1435"/>
                </a:lnTo>
                <a:lnTo>
                  <a:pt x="16553" y="1016"/>
                </a:lnTo>
                <a:lnTo>
                  <a:pt x="16553" y="658"/>
                </a:lnTo>
                <a:lnTo>
                  <a:pt x="16433" y="299"/>
                </a:lnTo>
                <a:lnTo>
                  <a:pt x="16373" y="180"/>
                </a:lnTo>
                <a:lnTo>
                  <a:pt x="16314" y="120"/>
                </a:lnTo>
                <a:lnTo>
                  <a:pt x="16194" y="60"/>
                </a:lnTo>
                <a:lnTo>
                  <a:pt x="16015" y="1"/>
                </a:lnTo>
                <a:close/>
              </a:path>
            </a:pathLst>
          </a:cu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5F3456-2B02-4FC3-9B3D-9B550E85FD3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5F3456-2B02-4FC3-9B3D-9B550E85FD3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5F3456-2B02-4FC3-9B3D-9B550E85FD30}"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5F3456-2B02-4FC3-9B3D-9B550E85FD30}"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5F3456-2B02-4FC3-9B3D-9B550E85FD30}"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F3456-2B02-4FC3-9B3D-9B550E85FD30}"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5F3456-2B02-4FC3-9B3D-9B550E85FD30}"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5F3456-2B02-4FC3-9B3D-9B550E85FD30}"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A2D87-73F4-43AA-8DEB-95B52318C2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F3456-2B02-4FC3-9B3D-9B550E85FD30}" type="datetimeFigureOut">
              <a:rPr lang="en-US" smtClean="0"/>
              <a:pPr/>
              <a:t>1/20/2025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BA2D87-73F4-43AA-8DEB-95B52318C2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audio" Target="../media/audio3.wav"/><Relationship Id="rId7" Type="http://schemas.openxmlformats.org/officeDocument/2006/relationships/image" Target="../media/image14.gi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audio" Target="../media/audio4.wav"/><Relationship Id="rId9" Type="http://schemas.openxmlformats.org/officeDocument/2006/relationships/image" Target="../media/image15.gif"/></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image" Target="../media/image1.gi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audio" Target="../media/audio2.wav"/><Relationship Id="rId5" Type="http://schemas.openxmlformats.org/officeDocument/2006/relationships/audio" Target="../media/audio1.wav"/><Relationship Id="rId4" Type="http://schemas.openxmlformats.org/officeDocument/2006/relationships/notesSlide" Target="../notesSlides/notesSlide1.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image" Target="../media/image1.gi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audio" Target="../media/audio2.wav"/><Relationship Id="rId5" Type="http://schemas.openxmlformats.org/officeDocument/2006/relationships/audio" Target="../media/audio1.wav"/><Relationship Id="rId4" Type="http://schemas.openxmlformats.org/officeDocument/2006/relationships/notesSlide" Target="../notesSlides/notesSlide2.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3047" y="2111133"/>
            <a:ext cx="6414868" cy="1546400"/>
          </a:xfrm>
        </p:spPr>
        <p:txBody>
          <a:bodyPr/>
          <a:lstStyle/>
          <a:p>
            <a:endParaRPr lang="en-US" sz="6000" dirty="0"/>
          </a:p>
        </p:txBody>
      </p:sp>
      <p:sp>
        <p:nvSpPr>
          <p:cNvPr id="3" name="Subtitle 2"/>
          <p:cNvSpPr>
            <a:spLocks noGrp="1"/>
          </p:cNvSpPr>
          <p:nvPr>
            <p:ph type="subTitle" idx="1"/>
          </p:nvPr>
        </p:nvSpPr>
        <p:spPr/>
        <p:txBody>
          <a:bodyPr/>
          <a:lstStyle/>
          <a:p>
            <a:endParaRPr lang="en-US"/>
          </a:p>
        </p:txBody>
      </p:sp>
      <p:sp>
        <p:nvSpPr>
          <p:cNvPr id="4" name="Oval 3"/>
          <p:cNvSpPr/>
          <p:nvPr/>
        </p:nvSpPr>
        <p:spPr>
          <a:xfrm>
            <a:off x="393894" y="1223890"/>
            <a:ext cx="6443003" cy="37279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latin typeface="Times New Roman" pitchFamily="18" charset="0"/>
                <a:cs typeface="Times New Roman" pitchFamily="18" charset="0"/>
              </a:rPr>
              <a:t>Trò chơi: Ai may mắn</a:t>
            </a:r>
            <a:endParaRPr lang="en-US" sz="6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6" name="Google Shape;461;p28"/>
          <p:cNvSpPr txBox="1"/>
          <p:nvPr/>
        </p:nvSpPr>
        <p:spPr>
          <a:xfrm>
            <a:off x="304799" y="1925400"/>
            <a:ext cx="6705600" cy="10464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93700" algn="l" rtl="0">
              <a:lnSpc>
                <a:spcPct val="100000"/>
              </a:lnSpc>
              <a:spcBef>
                <a:spcPts val="600"/>
              </a:spcBef>
              <a:spcAft>
                <a:spcPts val="0"/>
              </a:spcAft>
              <a:buClr>
                <a:schemeClr val="accent1"/>
              </a:buClr>
              <a:buSzPts val="2600"/>
              <a:buFont typeface="Chivo Light"/>
              <a:buChar char="༝"/>
              <a:defRPr sz="2600" b="0" i="0" u="none" strike="noStrike" cap="none">
                <a:solidFill>
                  <a:schemeClr val="dk1"/>
                </a:solidFill>
                <a:latin typeface="Chivo Light"/>
                <a:ea typeface="Chivo Light"/>
                <a:cs typeface="Chivo Light"/>
                <a:sym typeface="Chivo Light"/>
              </a:defRPr>
            </a:lvl1pPr>
            <a:lvl2pPr marL="914400" marR="0" lvl="1"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2pPr>
            <a:lvl3pPr marL="1371600" marR="0" lvl="2"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3pPr>
            <a:lvl4pPr marL="1828800" marR="0" lvl="3"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4pPr>
            <a:lvl5pPr marL="2286000" marR="0" lvl="4"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5pPr>
            <a:lvl6pPr marL="2743200" marR="0" lvl="5"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6pPr>
            <a:lvl7pPr marL="3200400" marR="0" lvl="6"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7pPr>
            <a:lvl8pPr marL="3657600" marR="0" lvl="7"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8pPr>
            <a:lvl9pPr marL="4114800" marR="0" lvl="8"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9pPr>
          </a:lstStyle>
          <a:p>
            <a:pPr marL="0" indent="0" algn="ctr">
              <a:spcBef>
                <a:spcPts val="800"/>
              </a:spcBef>
              <a:buFont typeface="Chivo Light"/>
              <a:buNone/>
            </a:pPr>
            <a:r>
              <a:rPr lang="en-US" sz="9600" b="1" kern="0" dirty="0" err="1">
                <a:solidFill>
                  <a:srgbClr val="FF0000"/>
                </a:solidFill>
                <a:latin typeface="Times New Roman" panose="02020603050405020304" charset="0"/>
                <a:cs typeface="Times New Roman" panose="02020603050405020304" charset="0"/>
              </a:rPr>
              <a:t>Tiết 2</a:t>
            </a:r>
            <a:endParaRPr lang="en-US" sz="9600" b="1" kern="0" dirty="0">
              <a:solidFill>
                <a:srgbClr val="FF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p:cNvSpPr/>
          <p:nvPr/>
        </p:nvSpPr>
        <p:spPr>
          <a:xfrm>
            <a:off x="904002" y="720962"/>
            <a:ext cx="2486312" cy="584415"/>
          </a:xfrm>
          <a:prstGeom prst="roundRect">
            <a:avLst/>
          </a:prstGeom>
          <a:solidFill>
            <a:srgbClr val="80C5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charset="0"/>
                <a:cs typeface="Times New Roman" panose="02020603050405020304" charset="0"/>
              </a:rPr>
              <a:t>Tập viết</a:t>
            </a:r>
          </a:p>
        </p:txBody>
      </p:sp>
      <p:sp>
        <p:nvSpPr>
          <p:cNvPr id="10" name="Oval 9"/>
          <p:cNvSpPr/>
          <p:nvPr/>
        </p:nvSpPr>
        <p:spPr>
          <a:xfrm>
            <a:off x="553273" y="758540"/>
            <a:ext cx="551146" cy="496733"/>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VnAvant" panose="020BE200000000000000" pitchFamily="34" charset="0"/>
              </a:rPr>
              <a:t>3</a:t>
            </a:r>
          </a:p>
        </p:txBody>
      </p:sp>
      <p:pic>
        <p:nvPicPr>
          <p:cNvPr id="5" name="Picture 4" descr="118209491_2812215365677448_8631234670433556605_n.jpg"/>
          <p:cNvPicPr>
            <a:picLocks noChangeAspect="1"/>
          </p:cNvPicPr>
          <p:nvPr/>
        </p:nvPicPr>
        <p:blipFill>
          <a:blip r:embed="rId2" cstate="print"/>
          <a:stretch>
            <a:fillRect/>
          </a:stretch>
        </p:blipFill>
        <p:spPr>
          <a:xfrm>
            <a:off x="1" y="1832024"/>
            <a:ext cx="8869679" cy="15381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1530022" y="754050"/>
            <a:ext cx="1387349" cy="584415"/>
          </a:xfrm>
          <a:prstGeom prst="roundRect">
            <a:avLst/>
          </a:prstGeom>
          <a:solidFill>
            <a:srgbClr val="80C5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anose="02020603050405020304" charset="0"/>
                <a:cs typeface="Times New Roman" panose="02020603050405020304" charset="0"/>
              </a:rPr>
              <a:t>Đọc</a:t>
            </a:r>
            <a:endParaRPr lang="en-US" sz="2800" b="1" dirty="0">
              <a:latin typeface="Times New Roman" panose="02020603050405020304" charset="0"/>
              <a:cs typeface="Times New Roman" panose="02020603050405020304" charset="0"/>
            </a:endParaRPr>
          </a:p>
        </p:txBody>
      </p:sp>
      <p:sp>
        <p:nvSpPr>
          <p:cNvPr id="5" name="Oval 4"/>
          <p:cNvSpPr/>
          <p:nvPr/>
        </p:nvSpPr>
        <p:spPr>
          <a:xfrm>
            <a:off x="1091978" y="829002"/>
            <a:ext cx="535469" cy="496733"/>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VNI-Avo" charset="0"/>
                <a:cs typeface="VNI-Avo" charset="0"/>
              </a:rPr>
              <a:t>4</a:t>
            </a:r>
          </a:p>
        </p:txBody>
      </p:sp>
      <p:sp>
        <p:nvSpPr>
          <p:cNvPr id="6" name="TextBox 5"/>
          <p:cNvSpPr txBox="1"/>
          <p:nvPr/>
        </p:nvSpPr>
        <p:spPr>
          <a:xfrm>
            <a:off x="281354" y="3696095"/>
            <a:ext cx="11662117" cy="2554545"/>
          </a:xfrm>
          <a:prstGeom prst="rect">
            <a:avLst/>
          </a:prstGeom>
          <a:noFill/>
        </p:spPr>
        <p:txBody>
          <a:bodyPr wrap="square" rtlCol="0">
            <a:spAutoFit/>
          </a:bodyPr>
          <a:lstStyle/>
          <a:p>
            <a:r>
              <a:rPr lang="en-US" sz="4000" b="1" dirty="0" smtClean="0">
                <a:latin typeface="Times New Roman" panose="02020603050405020304" charset="0"/>
                <a:cs typeface="Times New Roman" panose="02020603050405020304" charset="0"/>
              </a:rPr>
              <a:t>Dịp nghỉ lễ, nhà Hà có chú Tư và cô Lan đến chơi. Mẹ nấu súp gà, cơm nếp và rán cá chép. Hà giúp mẹ rửa rau quả và sắp xếp bát đĩa. Bố thì dọn dẹp nhà cửa. Nhà hôm nay thật là vui.</a:t>
            </a:r>
            <a:endParaRPr lang="en-US" sz="4000" b="1" dirty="0">
              <a:latin typeface="Times New Roman" panose="02020603050405020304" charset="0"/>
              <a:cs typeface="Times New Roman" panose="02020603050405020304" charset="0"/>
            </a:endParaRPr>
          </a:p>
        </p:txBody>
      </p:sp>
      <p:pic>
        <p:nvPicPr>
          <p:cNvPr id="13" name="Picture 12" descr="118452868_583303069033386_1946858051399822009_n.jpg"/>
          <p:cNvPicPr>
            <a:picLocks noChangeAspect="1"/>
          </p:cNvPicPr>
          <p:nvPr/>
        </p:nvPicPr>
        <p:blipFill>
          <a:blip r:embed="rId2" cstate="print"/>
          <a:stretch>
            <a:fillRect/>
          </a:stretch>
        </p:blipFill>
        <p:spPr>
          <a:xfrm>
            <a:off x="3225310" y="464234"/>
            <a:ext cx="7874097" cy="3362178"/>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963737" y="230861"/>
            <a:ext cx="1427967" cy="584415"/>
          </a:xfrm>
          <a:prstGeom prst="roundRect">
            <a:avLst/>
          </a:prstGeom>
          <a:solidFill>
            <a:srgbClr val="80C5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Times New Roman" panose="02020603050405020304" charset="0"/>
                <a:cs typeface="Times New Roman" panose="02020603050405020304" charset="0"/>
              </a:rPr>
              <a:t>Nói</a:t>
            </a:r>
          </a:p>
        </p:txBody>
      </p:sp>
      <p:sp>
        <p:nvSpPr>
          <p:cNvPr id="5" name="Oval 4"/>
          <p:cNvSpPr/>
          <p:nvPr/>
        </p:nvSpPr>
        <p:spPr>
          <a:xfrm>
            <a:off x="613008" y="268439"/>
            <a:ext cx="551146" cy="496733"/>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anose="02020603050405020304" charset="0"/>
                <a:cs typeface="Times New Roman" panose="02020603050405020304" charset="0"/>
              </a:rPr>
              <a:t>5</a:t>
            </a:r>
          </a:p>
        </p:txBody>
      </p:sp>
      <p:sp>
        <p:nvSpPr>
          <p:cNvPr id="8" name="TextBox 7"/>
          <p:cNvSpPr txBox="1"/>
          <p:nvPr/>
        </p:nvSpPr>
        <p:spPr>
          <a:xfrm>
            <a:off x="4291369" y="516805"/>
            <a:ext cx="5266267" cy="645160"/>
          </a:xfrm>
          <a:prstGeom prst="rect">
            <a:avLst/>
          </a:prstGeom>
          <a:noFill/>
        </p:spPr>
        <p:txBody>
          <a:bodyPr wrap="square" rtlCol="0">
            <a:spAutoFit/>
          </a:bodyPr>
          <a:lstStyle/>
          <a:p>
            <a:r>
              <a:rPr lang="en-US" sz="3600" b="1" dirty="0" smtClean="0">
                <a:latin typeface="Times New Roman" panose="02020603050405020304" charset="0"/>
                <a:cs typeface="Times New Roman" panose="02020603050405020304" charset="0"/>
              </a:rPr>
              <a:t>Khi nhà có khách</a:t>
            </a:r>
            <a:endParaRPr lang="en-US" sz="3600" b="1" dirty="0">
              <a:latin typeface="Times New Roman" panose="02020603050405020304" charset="0"/>
              <a:cs typeface="Times New Roman" panose="02020603050405020304" charset="0"/>
            </a:endParaRPr>
          </a:p>
        </p:txBody>
      </p:sp>
      <p:sp>
        <p:nvSpPr>
          <p:cNvPr id="7" name="Rectangle 6"/>
          <p:cNvSpPr/>
          <p:nvPr/>
        </p:nvSpPr>
        <p:spPr>
          <a:xfrm>
            <a:off x="6634216" y="516805"/>
            <a:ext cx="290286" cy="1864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charset="0"/>
              <a:cs typeface="Times New Roman" panose="02020603050405020304" charset="0"/>
            </a:endParaRPr>
          </a:p>
        </p:txBody>
      </p:sp>
      <p:pic>
        <p:nvPicPr>
          <p:cNvPr id="6" name="Picture 5" descr="118211271_1664436233714962_1679285050413401820_n.jpg"/>
          <p:cNvPicPr>
            <a:picLocks noChangeAspect="1"/>
          </p:cNvPicPr>
          <p:nvPr/>
        </p:nvPicPr>
        <p:blipFill>
          <a:blip r:embed="rId2" cstate="print"/>
          <a:stretch>
            <a:fillRect/>
          </a:stretch>
        </p:blipFill>
        <p:spPr>
          <a:xfrm>
            <a:off x="1237957" y="1337309"/>
            <a:ext cx="9734843" cy="490874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p:nvPr/>
        </p:nvGrpSpPr>
        <p:grpSpPr bwMode="auto">
          <a:xfrm>
            <a:off x="9605433" y="4648200"/>
            <a:ext cx="2540000" cy="2209800"/>
            <a:chOff x="-216" y="3820"/>
            <a:chExt cx="648" cy="281"/>
          </a:xfrm>
        </p:grpSpPr>
        <p:pic>
          <p:nvPicPr>
            <p:cNvPr id="100355" name="Picture 3" descr="97"/>
            <p:cNvPicPr>
              <a:picLocks noChangeAspect="1" noChangeArrowheads="1" noCrop="1"/>
            </p:cNvPicPr>
            <p:nvPr/>
          </p:nvPicPr>
          <p:blipFill>
            <a:blip r:embed="rId5" cstate="print"/>
            <a:srcRect/>
            <a:stretch>
              <a:fillRect/>
            </a:stretch>
          </p:blipFill>
          <p:spPr bwMode="auto">
            <a:xfrm>
              <a:off x="-48" y="3895"/>
              <a:ext cx="432" cy="206"/>
            </a:xfrm>
            <a:prstGeom prst="rect">
              <a:avLst/>
            </a:prstGeom>
            <a:noFill/>
          </p:spPr>
        </p:pic>
        <p:pic>
          <p:nvPicPr>
            <p:cNvPr id="100356" name="Picture 4" descr="97"/>
            <p:cNvPicPr>
              <a:picLocks noChangeAspect="1" noChangeArrowheads="1" noCrop="1"/>
            </p:cNvPicPr>
            <p:nvPr/>
          </p:nvPicPr>
          <p:blipFill>
            <a:blip r:embed="rId5" cstate="print"/>
            <a:srcRect/>
            <a:stretch>
              <a:fillRect/>
            </a:stretch>
          </p:blipFill>
          <p:spPr bwMode="auto">
            <a:xfrm>
              <a:off x="-216" y="3820"/>
              <a:ext cx="432" cy="206"/>
            </a:xfrm>
            <a:prstGeom prst="rect">
              <a:avLst/>
            </a:prstGeom>
            <a:noFill/>
          </p:spPr>
        </p:pic>
        <p:pic>
          <p:nvPicPr>
            <p:cNvPr id="100357" name="Picture 5" descr="97"/>
            <p:cNvPicPr>
              <a:picLocks noChangeAspect="1" noChangeArrowheads="1" noCrop="1"/>
            </p:cNvPicPr>
            <p:nvPr/>
          </p:nvPicPr>
          <p:blipFill>
            <a:blip r:embed="rId5" cstate="print"/>
            <a:srcRect/>
            <a:stretch>
              <a:fillRect/>
            </a:stretch>
          </p:blipFill>
          <p:spPr bwMode="auto">
            <a:xfrm>
              <a:off x="0" y="3834"/>
              <a:ext cx="432" cy="206"/>
            </a:xfrm>
            <a:prstGeom prst="rect">
              <a:avLst/>
            </a:prstGeom>
            <a:noFill/>
          </p:spPr>
        </p:pic>
      </p:grpSp>
      <p:sp>
        <p:nvSpPr>
          <p:cNvPr id="100358" name="Rectangle 6"/>
          <p:cNvSpPr>
            <a:spLocks noChangeArrowheads="1"/>
          </p:cNvSpPr>
          <p:nvPr/>
        </p:nvSpPr>
        <p:spPr bwMode="auto">
          <a:xfrm>
            <a:off x="1" y="609601"/>
            <a:ext cx="11442700" cy="2938463"/>
          </a:xfrm>
          <a:prstGeom prst="rect">
            <a:avLst/>
          </a:prstGeom>
          <a:noFill/>
          <a:ln w="9525">
            <a:noFill/>
            <a:miter lim="800000"/>
          </a:ln>
          <a:effectLst/>
        </p:spPr>
        <p:txBody>
          <a:bodyPr lIns="82030" tIns="41015" rIns="82030" bIns="41015">
            <a:spAutoFit/>
          </a:bodyPr>
          <a:lstStyle/>
          <a:p>
            <a:pPr algn="ctr" defTabSz="821055" eaLnBrk="0" hangingPunct="0">
              <a:lnSpc>
                <a:spcPct val="110000"/>
              </a:lnSpc>
              <a:spcBef>
                <a:spcPct val="50000"/>
              </a:spcBef>
            </a:pPr>
            <a:endParaRPr lang="en-US" sz="5100">
              <a:solidFill>
                <a:srgbClr val="FF0000"/>
              </a:solidFill>
              <a:effectLst>
                <a:outerShdw blurRad="38100" dist="38100" dir="2700000" algn="tl">
                  <a:srgbClr val="000000"/>
                </a:outerShdw>
              </a:effectLst>
              <a:latin typeface=".VnHelvetInsH" pitchFamily="34" charset="0"/>
            </a:endParaRPr>
          </a:p>
          <a:p>
            <a:pPr algn="ctr" defTabSz="821055" eaLnBrk="0" hangingPunct="0">
              <a:lnSpc>
                <a:spcPct val="110000"/>
              </a:lnSpc>
              <a:spcBef>
                <a:spcPct val="50000"/>
              </a:spcBef>
            </a:pPr>
            <a:endParaRPr lang="en-US" sz="1900">
              <a:solidFill>
                <a:srgbClr val="FF0000"/>
              </a:solidFill>
              <a:effectLst>
                <a:outerShdw blurRad="38100" dist="38100" dir="2700000" algn="tl">
                  <a:srgbClr val="000000"/>
                </a:outerShdw>
              </a:effectLst>
              <a:latin typeface=".VnHelvetInsH" pitchFamily="34" charset="0"/>
            </a:endParaRPr>
          </a:p>
          <a:p>
            <a:pPr algn="ctr" defTabSz="821055" eaLnBrk="0" hangingPunct="0">
              <a:lnSpc>
                <a:spcPct val="110000"/>
              </a:lnSpc>
              <a:spcBef>
                <a:spcPct val="50000"/>
              </a:spcBef>
            </a:pPr>
            <a:endParaRPr lang="en-US" sz="6300">
              <a:solidFill>
                <a:srgbClr val="FF0000"/>
              </a:solidFill>
              <a:effectLst>
                <a:outerShdw blurRad="38100" dist="38100" dir="2700000" algn="tl">
                  <a:srgbClr val="000000"/>
                </a:outerShdw>
              </a:effectLst>
              <a:latin typeface=".VnHelvetInsH" pitchFamily="34" charset="0"/>
            </a:endParaRPr>
          </a:p>
        </p:txBody>
      </p:sp>
      <p:sp>
        <p:nvSpPr>
          <p:cNvPr id="100359" name="Rectangle 7"/>
          <p:cNvSpPr>
            <a:spLocks noChangeArrowheads="1"/>
          </p:cNvSpPr>
          <p:nvPr/>
        </p:nvSpPr>
        <p:spPr bwMode="auto">
          <a:xfrm>
            <a:off x="0" y="-184666"/>
            <a:ext cx="184731" cy="369332"/>
          </a:xfrm>
          <a:prstGeom prst="rect">
            <a:avLst/>
          </a:prstGeom>
          <a:noFill/>
          <a:ln w="9525">
            <a:noFill/>
            <a:miter lim="800000"/>
          </a:ln>
          <a:effectLst/>
        </p:spPr>
        <p:txBody>
          <a:bodyPr wrap="none" anchor="ctr">
            <a:spAutoFit/>
          </a:bodyPr>
          <a:lstStyle/>
          <a:p>
            <a:endParaRPr lang="en-US"/>
          </a:p>
        </p:txBody>
      </p:sp>
      <p:pic>
        <p:nvPicPr>
          <p:cNvPr id="100360" name="Picture 8" descr="97"/>
          <p:cNvPicPr>
            <a:picLocks noChangeAspect="1" noChangeArrowheads="1" noCrop="1"/>
          </p:cNvPicPr>
          <p:nvPr/>
        </p:nvPicPr>
        <p:blipFill>
          <a:blip r:embed="rId5" cstate="print"/>
          <a:srcRect/>
          <a:stretch>
            <a:fillRect/>
          </a:stretch>
        </p:blipFill>
        <p:spPr bwMode="auto">
          <a:xfrm>
            <a:off x="8534400" y="6019801"/>
            <a:ext cx="914400" cy="411163"/>
          </a:xfrm>
          <a:prstGeom prst="rect">
            <a:avLst/>
          </a:prstGeom>
          <a:noFill/>
        </p:spPr>
      </p:pic>
      <p:pic>
        <p:nvPicPr>
          <p:cNvPr id="100361" name="Picture 9" descr="97"/>
          <p:cNvPicPr>
            <a:picLocks noChangeAspect="1" noChangeArrowheads="1" noCrop="1"/>
          </p:cNvPicPr>
          <p:nvPr/>
        </p:nvPicPr>
        <p:blipFill>
          <a:blip r:embed="rId5" cstate="print"/>
          <a:srcRect/>
          <a:stretch>
            <a:fillRect/>
          </a:stretch>
        </p:blipFill>
        <p:spPr bwMode="auto">
          <a:xfrm>
            <a:off x="8432800" y="5608638"/>
            <a:ext cx="1422400" cy="639762"/>
          </a:xfrm>
          <a:prstGeom prst="rect">
            <a:avLst/>
          </a:prstGeom>
          <a:noFill/>
        </p:spPr>
      </p:pic>
      <p:pic>
        <p:nvPicPr>
          <p:cNvPr id="100362" name="Picture 10" descr="97"/>
          <p:cNvPicPr>
            <a:picLocks noChangeAspect="1" noChangeArrowheads="1" noCrop="1"/>
          </p:cNvPicPr>
          <p:nvPr/>
        </p:nvPicPr>
        <p:blipFill>
          <a:blip r:embed="rId5" cstate="print"/>
          <a:srcRect/>
          <a:stretch>
            <a:fillRect/>
          </a:stretch>
        </p:blipFill>
        <p:spPr bwMode="auto">
          <a:xfrm>
            <a:off x="8432800" y="6021389"/>
            <a:ext cx="914400" cy="327025"/>
          </a:xfrm>
          <a:prstGeom prst="rect">
            <a:avLst/>
          </a:prstGeom>
          <a:noFill/>
        </p:spPr>
      </p:pic>
      <p:pic>
        <p:nvPicPr>
          <p:cNvPr id="100363" name="Picture 11" descr="97"/>
          <p:cNvPicPr>
            <a:picLocks noChangeAspect="1" noChangeArrowheads="1" noCrop="1"/>
          </p:cNvPicPr>
          <p:nvPr/>
        </p:nvPicPr>
        <p:blipFill>
          <a:blip r:embed="rId5" cstate="print"/>
          <a:srcRect/>
          <a:stretch>
            <a:fillRect/>
          </a:stretch>
        </p:blipFill>
        <p:spPr bwMode="auto">
          <a:xfrm>
            <a:off x="8534400" y="6057900"/>
            <a:ext cx="2235200" cy="800100"/>
          </a:xfrm>
          <a:prstGeom prst="rect">
            <a:avLst/>
          </a:prstGeom>
          <a:noFill/>
        </p:spPr>
      </p:pic>
      <p:pic>
        <p:nvPicPr>
          <p:cNvPr id="100364" name="Picture 12" descr="97"/>
          <p:cNvPicPr>
            <a:picLocks noChangeAspect="1" noChangeArrowheads="1" noCrop="1"/>
          </p:cNvPicPr>
          <p:nvPr/>
        </p:nvPicPr>
        <p:blipFill>
          <a:blip r:embed="rId5" cstate="print"/>
          <a:srcRect/>
          <a:stretch>
            <a:fillRect/>
          </a:stretch>
        </p:blipFill>
        <p:spPr bwMode="auto">
          <a:xfrm>
            <a:off x="8534400" y="4724400"/>
            <a:ext cx="1828800" cy="2133600"/>
          </a:xfrm>
          <a:prstGeom prst="rect">
            <a:avLst/>
          </a:prstGeom>
          <a:noFill/>
        </p:spPr>
      </p:pic>
      <p:pic>
        <p:nvPicPr>
          <p:cNvPr id="100365" name="Picture 13" descr="97"/>
          <p:cNvPicPr>
            <a:picLocks noChangeAspect="1" noChangeArrowheads="1" noCrop="1"/>
          </p:cNvPicPr>
          <p:nvPr/>
        </p:nvPicPr>
        <p:blipFill>
          <a:blip r:embed="rId5" cstate="print"/>
          <a:srcRect/>
          <a:stretch>
            <a:fillRect/>
          </a:stretch>
        </p:blipFill>
        <p:spPr bwMode="auto">
          <a:xfrm>
            <a:off x="9042400" y="5943601"/>
            <a:ext cx="914400" cy="327025"/>
          </a:xfrm>
          <a:prstGeom prst="rect">
            <a:avLst/>
          </a:prstGeom>
          <a:noFill/>
        </p:spPr>
      </p:pic>
      <p:pic>
        <p:nvPicPr>
          <p:cNvPr id="100366" name="Picture 14" descr="97"/>
          <p:cNvPicPr>
            <a:picLocks noChangeAspect="1" noChangeArrowheads="1" noCrop="1"/>
          </p:cNvPicPr>
          <p:nvPr/>
        </p:nvPicPr>
        <p:blipFill>
          <a:blip r:embed="rId5" cstate="print"/>
          <a:srcRect/>
          <a:stretch>
            <a:fillRect/>
          </a:stretch>
        </p:blipFill>
        <p:spPr bwMode="auto">
          <a:xfrm>
            <a:off x="8331200" y="5638801"/>
            <a:ext cx="914400" cy="860425"/>
          </a:xfrm>
          <a:prstGeom prst="rect">
            <a:avLst/>
          </a:prstGeom>
          <a:noFill/>
        </p:spPr>
      </p:pic>
      <p:pic>
        <p:nvPicPr>
          <p:cNvPr id="100367" name="Picture 15" descr="97"/>
          <p:cNvPicPr>
            <a:picLocks noChangeAspect="1" noChangeArrowheads="1" noCrop="1"/>
          </p:cNvPicPr>
          <p:nvPr/>
        </p:nvPicPr>
        <p:blipFill>
          <a:blip r:embed="rId5" cstate="print"/>
          <a:srcRect/>
          <a:stretch>
            <a:fillRect/>
          </a:stretch>
        </p:blipFill>
        <p:spPr bwMode="auto">
          <a:xfrm>
            <a:off x="7112000" y="5562600"/>
            <a:ext cx="1672167" cy="1295400"/>
          </a:xfrm>
          <a:prstGeom prst="rect">
            <a:avLst/>
          </a:prstGeom>
          <a:noFill/>
        </p:spPr>
      </p:pic>
      <p:pic>
        <p:nvPicPr>
          <p:cNvPr id="100368" name="Picture 16" descr="j0318055"/>
          <p:cNvPicPr>
            <a:picLocks noChangeAspect="1" noChangeArrowheads="1" noCrop="1"/>
          </p:cNvPicPr>
          <p:nvPr/>
        </p:nvPicPr>
        <p:blipFill>
          <a:blip r:embed="rId6" cstate="print"/>
          <a:srcRect/>
          <a:stretch>
            <a:fillRect/>
          </a:stretch>
        </p:blipFill>
        <p:spPr bwMode="auto">
          <a:xfrm rot="1246735">
            <a:off x="9808634" y="4572000"/>
            <a:ext cx="905933" cy="325438"/>
          </a:xfrm>
          <a:prstGeom prst="rect">
            <a:avLst/>
          </a:prstGeom>
          <a:noFill/>
        </p:spPr>
      </p:pic>
      <p:sp>
        <p:nvSpPr>
          <p:cNvPr id="100369" name="AutoShape 17"/>
          <p:cNvSpPr>
            <a:spLocks noChangeArrowheads="1"/>
          </p:cNvSpPr>
          <p:nvPr/>
        </p:nvSpPr>
        <p:spPr bwMode="auto">
          <a:xfrm>
            <a:off x="10363200" y="381000"/>
            <a:ext cx="1828800" cy="381000"/>
          </a:xfrm>
          <a:prstGeom prst="cloudCallout">
            <a:avLst>
              <a:gd name="adj1" fmla="val -151736"/>
              <a:gd name="adj2" fmla="val 45833"/>
            </a:avLst>
          </a:prstGeom>
          <a:solidFill>
            <a:schemeClr val="accent1"/>
          </a:solidFill>
          <a:ln w="9525">
            <a:solidFill>
              <a:schemeClr val="tx1"/>
            </a:solidFill>
            <a:round/>
          </a:ln>
          <a:effectLst/>
        </p:spPr>
        <p:txBody>
          <a:bodyPr/>
          <a:lstStyle/>
          <a:p>
            <a:pPr algn="ctr" eaLnBrk="0" hangingPunct="0"/>
            <a:endParaRPr lang="en-US" sz="1800"/>
          </a:p>
        </p:txBody>
      </p:sp>
      <p:sp>
        <p:nvSpPr>
          <p:cNvPr id="100370" name="AutoShape 18"/>
          <p:cNvSpPr>
            <a:spLocks noChangeArrowheads="1"/>
          </p:cNvSpPr>
          <p:nvPr/>
        </p:nvSpPr>
        <p:spPr bwMode="auto">
          <a:xfrm>
            <a:off x="7721600" y="533400"/>
            <a:ext cx="3352800" cy="609600"/>
          </a:xfrm>
          <a:prstGeom prst="cloudCallout">
            <a:avLst>
              <a:gd name="adj1" fmla="val -44130"/>
              <a:gd name="adj2" fmla="val 122398"/>
            </a:avLst>
          </a:prstGeom>
          <a:solidFill>
            <a:schemeClr val="accent1"/>
          </a:solidFill>
          <a:ln w="9525">
            <a:solidFill>
              <a:schemeClr val="tx1"/>
            </a:solidFill>
            <a:round/>
          </a:ln>
          <a:effectLst/>
        </p:spPr>
        <p:txBody>
          <a:bodyPr/>
          <a:lstStyle/>
          <a:p>
            <a:pPr algn="ctr" eaLnBrk="0" hangingPunct="0"/>
            <a:endParaRPr lang="en-US" sz="1800"/>
          </a:p>
        </p:txBody>
      </p:sp>
      <p:pic>
        <p:nvPicPr>
          <p:cNvPr id="100371" name="Picture 19" descr="sun14[1]"/>
          <p:cNvPicPr>
            <a:picLocks noChangeAspect="1" noChangeArrowheads="1" noCrop="1"/>
          </p:cNvPicPr>
          <p:nvPr/>
        </p:nvPicPr>
        <p:blipFill>
          <a:blip r:embed="rId7" cstate="print"/>
          <a:srcRect/>
          <a:stretch>
            <a:fillRect/>
          </a:stretch>
        </p:blipFill>
        <p:spPr bwMode="auto">
          <a:xfrm>
            <a:off x="406400" y="304801"/>
            <a:ext cx="1625600" cy="1057275"/>
          </a:xfrm>
          <a:prstGeom prst="rect">
            <a:avLst/>
          </a:prstGeom>
          <a:noFill/>
        </p:spPr>
      </p:pic>
      <p:pic>
        <p:nvPicPr>
          <p:cNvPr id="100372" name="Picture 20" descr="Dove-02-june">
            <a:hlinkClick r:id="rId8" action="ppaction://hlinksldjump"/>
          </p:cNvPr>
          <p:cNvPicPr>
            <a:picLocks noChangeAspect="1" noChangeArrowheads="1" noCrop="1"/>
          </p:cNvPicPr>
          <p:nvPr/>
        </p:nvPicPr>
        <p:blipFill>
          <a:blip r:embed="rId9" cstate="print"/>
          <a:srcRect/>
          <a:stretch>
            <a:fillRect/>
          </a:stretch>
        </p:blipFill>
        <p:spPr bwMode="auto">
          <a:xfrm rot="8130461" flipV="1">
            <a:off x="5791200" y="3200400"/>
            <a:ext cx="2243667" cy="1531938"/>
          </a:xfrm>
          <a:prstGeom prst="rect">
            <a:avLst/>
          </a:prstGeom>
          <a:noFill/>
          <a:ln w="9525">
            <a:noFill/>
            <a:miter lim="800000"/>
            <a:headEnd/>
            <a:tailEnd/>
          </a:ln>
        </p:spPr>
      </p:pic>
      <p:pic>
        <p:nvPicPr>
          <p:cNvPr id="100373" name="Picture 21" descr="Dove-02-june">
            <a:hlinkClick r:id="rId8" action="ppaction://hlinksldjump"/>
          </p:cNvPr>
          <p:cNvPicPr>
            <a:picLocks noChangeAspect="1" noChangeArrowheads="1" noCrop="1"/>
          </p:cNvPicPr>
          <p:nvPr/>
        </p:nvPicPr>
        <p:blipFill>
          <a:blip r:embed="rId9" cstate="print"/>
          <a:srcRect/>
          <a:stretch>
            <a:fillRect/>
          </a:stretch>
        </p:blipFill>
        <p:spPr bwMode="auto">
          <a:xfrm rot="8599614" flipV="1">
            <a:off x="8026400" y="2895601"/>
            <a:ext cx="2438400" cy="1585913"/>
          </a:xfrm>
          <a:prstGeom prst="rect">
            <a:avLst/>
          </a:prstGeom>
          <a:noFill/>
          <a:ln w="9525">
            <a:noFill/>
            <a:miter lim="800000"/>
            <a:headEnd/>
            <a:tailEnd/>
          </a:ln>
        </p:spPr>
      </p:pic>
      <p:pic>
        <p:nvPicPr>
          <p:cNvPr id="100374" name="Picture 22" descr="Dove-02-june">
            <a:hlinkClick r:id="rId8" action="ppaction://hlinksldjump"/>
          </p:cNvPr>
          <p:cNvPicPr>
            <a:picLocks noChangeAspect="1" noChangeArrowheads="1" noCrop="1"/>
          </p:cNvPicPr>
          <p:nvPr/>
        </p:nvPicPr>
        <p:blipFill>
          <a:blip r:embed="rId9" cstate="print"/>
          <a:srcRect/>
          <a:stretch>
            <a:fillRect/>
          </a:stretch>
        </p:blipFill>
        <p:spPr bwMode="auto">
          <a:xfrm rot="7276227" flipV="1">
            <a:off x="8420101" y="1765300"/>
            <a:ext cx="1276350" cy="1250951"/>
          </a:xfrm>
          <a:prstGeom prst="rect">
            <a:avLst/>
          </a:prstGeom>
          <a:noFill/>
          <a:ln w="9525">
            <a:noFill/>
            <a:miter lim="800000"/>
            <a:headEnd/>
            <a:tailEnd/>
          </a:ln>
        </p:spPr>
      </p:pic>
      <p:pic>
        <p:nvPicPr>
          <p:cNvPr id="100375" name="Picture 23" descr="Dove-02-june">
            <a:hlinkClick r:id="rId8" action="ppaction://hlinksldjump"/>
          </p:cNvPr>
          <p:cNvPicPr>
            <a:picLocks noChangeAspect="1" noChangeArrowheads="1" noCrop="1"/>
          </p:cNvPicPr>
          <p:nvPr/>
        </p:nvPicPr>
        <p:blipFill>
          <a:blip r:embed="rId9" cstate="print"/>
          <a:srcRect/>
          <a:stretch>
            <a:fillRect/>
          </a:stretch>
        </p:blipFill>
        <p:spPr bwMode="auto">
          <a:xfrm rot="7276227" flipV="1">
            <a:off x="10928350" y="698501"/>
            <a:ext cx="1276350" cy="1250949"/>
          </a:xfrm>
          <a:prstGeom prst="rect">
            <a:avLst/>
          </a:prstGeom>
          <a:noFill/>
          <a:ln w="9525">
            <a:noFill/>
            <a:miter lim="800000"/>
            <a:headEnd/>
            <a:tailEnd/>
          </a:ln>
        </p:spPr>
      </p:pic>
      <p:pic>
        <p:nvPicPr>
          <p:cNvPr id="100376" name="Picture 24" descr="Dove-02-june">
            <a:hlinkClick r:id="rId8" action="ppaction://hlinksldjump"/>
          </p:cNvPr>
          <p:cNvPicPr>
            <a:picLocks noChangeAspect="1" noChangeArrowheads="1" noCrop="1"/>
          </p:cNvPicPr>
          <p:nvPr/>
        </p:nvPicPr>
        <p:blipFill>
          <a:blip r:embed="rId9" cstate="print"/>
          <a:srcRect/>
          <a:stretch>
            <a:fillRect/>
          </a:stretch>
        </p:blipFill>
        <p:spPr bwMode="auto">
          <a:xfrm rot="7659196" flipV="1">
            <a:off x="10966450" y="2413001"/>
            <a:ext cx="1200150" cy="1250949"/>
          </a:xfrm>
          <a:prstGeom prst="rect">
            <a:avLst/>
          </a:prstGeom>
          <a:noFill/>
          <a:ln w="9525">
            <a:noFill/>
            <a:miter lim="800000"/>
            <a:headEnd/>
            <a:tailEnd/>
          </a:ln>
        </p:spPr>
      </p:pic>
      <p:pic>
        <p:nvPicPr>
          <p:cNvPr id="100377" name="Picture 25" descr="Dove-02-june">
            <a:hlinkClick r:id="rId8" action="ppaction://hlinksldjump"/>
          </p:cNvPr>
          <p:cNvPicPr>
            <a:picLocks noChangeAspect="1" noChangeArrowheads="1" noCrop="1"/>
          </p:cNvPicPr>
          <p:nvPr/>
        </p:nvPicPr>
        <p:blipFill>
          <a:blip r:embed="rId9" cstate="print"/>
          <a:srcRect/>
          <a:stretch>
            <a:fillRect/>
          </a:stretch>
        </p:blipFill>
        <p:spPr bwMode="auto">
          <a:xfrm rot="8216429" flipV="1">
            <a:off x="6096001" y="1981200"/>
            <a:ext cx="2222500" cy="1455738"/>
          </a:xfrm>
          <a:prstGeom prst="rect">
            <a:avLst/>
          </a:prstGeom>
          <a:noFill/>
          <a:ln w="9525">
            <a:noFill/>
            <a:miter lim="800000"/>
            <a:headEnd/>
            <a:tailEnd/>
          </a:ln>
        </p:spPr>
      </p:pic>
      <p:pic>
        <p:nvPicPr>
          <p:cNvPr id="100378" name="Picture 26" descr="Dove-02-june">
            <a:hlinkClick r:id="rId8" action="ppaction://hlinksldjump"/>
          </p:cNvPr>
          <p:cNvPicPr>
            <a:picLocks noChangeAspect="1" noChangeArrowheads="1" noCrop="1"/>
          </p:cNvPicPr>
          <p:nvPr/>
        </p:nvPicPr>
        <p:blipFill>
          <a:blip r:embed="rId9" cstate="print"/>
          <a:srcRect/>
          <a:stretch>
            <a:fillRect/>
          </a:stretch>
        </p:blipFill>
        <p:spPr bwMode="auto">
          <a:xfrm rot="7276227" flipV="1">
            <a:off x="7912101" y="622300"/>
            <a:ext cx="1276350" cy="1250951"/>
          </a:xfrm>
          <a:prstGeom prst="rect">
            <a:avLst/>
          </a:prstGeom>
          <a:noFill/>
          <a:ln w="9525">
            <a:noFill/>
            <a:miter lim="800000"/>
            <a:headEnd/>
            <a:tailEnd/>
          </a:ln>
        </p:spPr>
      </p:pic>
      <p:pic>
        <p:nvPicPr>
          <p:cNvPr id="100379" name="Picture 27" descr="Dove-02-june">
            <a:hlinkClick r:id="rId8" action="ppaction://hlinksldjump"/>
          </p:cNvPr>
          <p:cNvPicPr>
            <a:picLocks noChangeAspect="1" noChangeArrowheads="1" noCrop="1"/>
          </p:cNvPicPr>
          <p:nvPr/>
        </p:nvPicPr>
        <p:blipFill>
          <a:blip r:embed="rId9" cstate="print"/>
          <a:srcRect/>
          <a:stretch>
            <a:fillRect/>
          </a:stretch>
        </p:blipFill>
        <p:spPr bwMode="auto">
          <a:xfrm rot="7639186" flipV="1">
            <a:off x="5410201" y="584200"/>
            <a:ext cx="1200150" cy="1250951"/>
          </a:xfrm>
          <a:prstGeom prst="rect">
            <a:avLst/>
          </a:prstGeom>
          <a:noFill/>
          <a:ln w="9525">
            <a:noFill/>
            <a:miter lim="800000"/>
            <a:headEnd/>
            <a:tailEnd/>
          </a:ln>
        </p:spPr>
      </p:pic>
      <p:pic>
        <p:nvPicPr>
          <p:cNvPr id="100380" name="Picture 28" descr="Dove-02-june">
            <a:hlinkClick r:id="rId8" action="ppaction://hlinksldjump"/>
          </p:cNvPr>
          <p:cNvPicPr>
            <a:picLocks noChangeAspect="1" noChangeArrowheads="1" noCrop="1"/>
          </p:cNvPicPr>
          <p:nvPr/>
        </p:nvPicPr>
        <p:blipFill>
          <a:blip r:embed="rId9" cstate="print"/>
          <a:srcRect/>
          <a:stretch>
            <a:fillRect/>
          </a:stretch>
        </p:blipFill>
        <p:spPr bwMode="auto">
          <a:xfrm rot="8242910" flipV="1">
            <a:off x="9550400" y="990600"/>
            <a:ext cx="1498600" cy="954088"/>
          </a:xfrm>
          <a:prstGeom prst="rect">
            <a:avLst/>
          </a:prstGeom>
          <a:noFill/>
          <a:ln w="9525">
            <a:noFill/>
            <a:miter lim="800000"/>
            <a:headEnd/>
            <a:tailEnd/>
          </a:ln>
        </p:spPr>
      </p:pic>
      <p:sp>
        <p:nvSpPr>
          <p:cNvPr id="100381" name="AutoShape 29"/>
          <p:cNvSpPr>
            <a:spLocks noChangeArrowheads="1"/>
          </p:cNvSpPr>
          <p:nvPr/>
        </p:nvSpPr>
        <p:spPr bwMode="auto">
          <a:xfrm>
            <a:off x="7416800" y="0"/>
            <a:ext cx="1828800" cy="381000"/>
          </a:xfrm>
          <a:prstGeom prst="cloudCallout">
            <a:avLst>
              <a:gd name="adj1" fmla="val -218403"/>
              <a:gd name="adj2" fmla="val 145833"/>
            </a:avLst>
          </a:prstGeom>
          <a:solidFill>
            <a:schemeClr val="accent1"/>
          </a:solidFill>
          <a:ln w="9525">
            <a:solidFill>
              <a:schemeClr val="tx1"/>
            </a:solidFill>
            <a:round/>
          </a:ln>
          <a:effectLst/>
        </p:spPr>
        <p:txBody>
          <a:bodyPr/>
          <a:lstStyle/>
          <a:p>
            <a:pPr algn="ctr" eaLnBrk="0" hangingPunct="0"/>
            <a:endParaRPr lang="en-US" sz="1800"/>
          </a:p>
        </p:txBody>
      </p:sp>
      <p:sp>
        <p:nvSpPr>
          <p:cNvPr id="100382" name="WordArt 30"/>
          <p:cNvSpPr>
            <a:spLocks noChangeArrowheads="1" noChangeShapeType="1" noTextEdit="1"/>
          </p:cNvSpPr>
          <p:nvPr/>
        </p:nvSpPr>
        <p:spPr bwMode="auto">
          <a:xfrm>
            <a:off x="1422400" y="838200"/>
            <a:ext cx="10058400" cy="1905000"/>
          </a:xfrm>
          <a:prstGeom prst="rect">
            <a:avLst/>
          </a:prstGeom>
        </p:spPr>
        <p:txBody>
          <a:bodyPr wrap="none" fromWordArt="1">
            <a:prstTxWarp prst="textCanUp">
              <a:avLst>
                <a:gd name="adj" fmla="val 71838"/>
              </a:avLst>
            </a:prstTxWarp>
          </a:bodyPr>
          <a:lstStyle/>
          <a:p>
            <a:pPr algn="ctr"/>
            <a:r>
              <a:rPr lang="vi-VN" sz="3600" b="1" kern="10" spc="-360" dirty="0" smtClean="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rPr>
              <a:t>Ch</a:t>
            </a:r>
            <a:r>
              <a:rPr lang="en-US" sz="3600" b="1" kern="10" spc="-360" dirty="0" err="1" smtClean="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rPr>
              <a:t>ào</a:t>
            </a:r>
            <a:r>
              <a:rPr lang="en-US" sz="3600" b="1" kern="10" spc="-360" dirty="0" smtClean="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rPr>
              <a:t> </a:t>
            </a:r>
            <a:r>
              <a:rPr lang="en-US" sz="3600" b="1" kern="10" spc="-360" dirty="0" err="1" smtClean="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rPr>
              <a:t>các</a:t>
            </a:r>
            <a:r>
              <a:rPr lang="en-US" sz="3600" b="1" kern="10" spc="-360" dirty="0" smtClean="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rPr>
              <a:t> </a:t>
            </a:r>
            <a:r>
              <a:rPr lang="en-US" sz="3600" b="1" kern="10" spc="-360" dirty="0" err="1" smtClean="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rPr>
              <a:t>em</a:t>
            </a:r>
            <a:r>
              <a:rPr lang="vi-VN" sz="3600" b="1" kern="10" spc="-360" dirty="0" smtClean="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rPr>
              <a:t>  </a:t>
            </a:r>
            <a:endParaRPr lang="en-US" sz="3600" b="1" kern="10" spc="-360" dirty="0">
              <a:ln w="28575">
                <a:noFill/>
                <a:round/>
              </a:ln>
              <a:solidFill>
                <a:srgbClr val="FF3399"/>
              </a:solidFill>
              <a:effectLst>
                <a:outerShdw dist="107763" dir="18900000" algn="ctr" rotWithShape="0">
                  <a:srgbClr val="00FFCC">
                    <a:alpha val="50000"/>
                  </a:srgbClr>
                </a:outerShdw>
              </a:effectLst>
              <a:latin typeface="Times New Roman" panose="02020603050405020304"/>
              <a:cs typeface="Times New Roman" panose="02020603050405020304"/>
            </a:endParaRPr>
          </a:p>
        </p:txBody>
      </p:sp>
      <p:pic>
        <p:nvPicPr>
          <p:cNvPr id="100383" name="Picture 31" descr="j0318055"/>
          <p:cNvPicPr>
            <a:picLocks noChangeAspect="1" noChangeArrowheads="1" noCrop="1"/>
          </p:cNvPicPr>
          <p:nvPr/>
        </p:nvPicPr>
        <p:blipFill>
          <a:blip r:embed="rId6" cstate="print"/>
          <a:srcRect/>
          <a:stretch>
            <a:fillRect/>
          </a:stretch>
        </p:blipFill>
        <p:spPr bwMode="auto">
          <a:xfrm rot="-302527">
            <a:off x="10653185" y="4648200"/>
            <a:ext cx="1187449" cy="393700"/>
          </a:xfrm>
          <a:prstGeom prst="rect">
            <a:avLst/>
          </a:prstGeom>
          <a:noFill/>
        </p:spPr>
      </p:pic>
      <p:sp>
        <p:nvSpPr>
          <p:cNvPr id="100385" name="WordArt 33"/>
          <p:cNvSpPr>
            <a:spLocks noChangeArrowheads="1" noChangeShapeType="1" noTextEdit="1"/>
          </p:cNvSpPr>
          <p:nvPr/>
        </p:nvSpPr>
        <p:spPr bwMode="auto">
          <a:xfrm>
            <a:off x="2133600" y="2255838"/>
            <a:ext cx="8026400" cy="868362"/>
          </a:xfrm>
          <a:prstGeom prst="rect">
            <a:avLst/>
          </a:prstGeom>
        </p:spPr>
        <p:txBody>
          <a:bodyPr wrap="none" fromWordArt="1">
            <a:prstTxWarp prst="textCanUp">
              <a:avLst>
                <a:gd name="adj" fmla="val 85713"/>
              </a:avLst>
            </a:prstTxWarp>
          </a:bodyPr>
          <a:lstStyle/>
          <a:p>
            <a:pPr algn="ctr"/>
            <a:r>
              <a:rPr lang="en-US" sz="3600" kern="10" dirty="0" err="1"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Hẹn</a:t>
            </a:r>
            <a:r>
              <a:rPr lang="en-US" sz="3600" kern="10" dirty="0"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 </a:t>
            </a:r>
            <a:r>
              <a:rPr lang="en-US" sz="3600" kern="10" dirty="0" err="1"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gặp</a:t>
            </a:r>
            <a:r>
              <a:rPr lang="en-US" sz="3600" kern="10" dirty="0"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 </a:t>
            </a:r>
            <a:r>
              <a:rPr lang="en-US" sz="3600" kern="10" dirty="0" err="1"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lại</a:t>
            </a:r>
            <a:r>
              <a:rPr lang="en-US" sz="3600" kern="10" dirty="0"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 </a:t>
            </a:r>
            <a:r>
              <a:rPr lang="en-US" sz="3600" kern="10" dirty="0" err="1"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các</a:t>
            </a:r>
            <a:r>
              <a:rPr lang="en-US" sz="3600" kern="10" dirty="0"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 </a:t>
            </a:r>
            <a:r>
              <a:rPr lang="en-US" sz="3600" kern="10" dirty="0" err="1" smtClean="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rPr>
              <a:t>em</a:t>
            </a:r>
            <a:endParaRPr lang="en-US" sz="3600" kern="10" dirty="0">
              <a:ln w="22225">
                <a:solidFill>
                  <a:srgbClr val="008000"/>
                </a:solidFill>
                <a:round/>
              </a:ln>
              <a:solidFill>
                <a:srgbClr val="000000">
                  <a:alpha val="97000"/>
                </a:srgbClr>
              </a:solidFill>
              <a:effectLst>
                <a:outerShdw dist="35921" dir="2700000" algn="ctr" rotWithShape="0">
                  <a:srgbClr val="C0C0C0">
                    <a:alpha val="80000"/>
                  </a:srgbClr>
                </a:outerShdw>
              </a:effectLst>
              <a:latin typeface="Times New Roman" panose="02020603050405020304"/>
              <a:cs typeface="Times New Roman" panose="02020603050405020304"/>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00382"/>
                                        </p:tgtEl>
                                        <p:attrNameLst>
                                          <p:attrName>style.visibility</p:attrName>
                                        </p:attrNameLst>
                                      </p:cBhvr>
                                      <p:to>
                                        <p:strVal val="visible"/>
                                      </p:to>
                                    </p:set>
                                    <p:animEffect transition="in" filter="wedge">
                                      <p:cBhvr>
                                        <p:cTn id="7" dur="5000"/>
                                        <p:tgtEl>
                                          <p:spTgt spid="100382"/>
                                        </p:tgtEl>
                                      </p:cBhvr>
                                    </p:animEffect>
                                  </p:childTnLst>
                                  <p:subTnLst>
                                    <p:audio>
                                      <p:cMediaNode>
                                        <p:cTn display="0" masterRel="sameClick">
                                          <p:stCondLst>
                                            <p:cond evt="begin" delay="0">
                                              <p:tn val="5"/>
                                            </p:cond>
                                          </p:stCondLst>
                                          <p:endCondLst>
                                            <p:cond evt="onStopAudio" delay="0">
                                              <p:tgtEl>
                                                <p:sldTgt/>
                                              </p:tgtEl>
                                            </p:cond>
                                          </p:endCondLst>
                                        </p:cTn>
                                        <p:tgtEl>
                                          <p:sndTgt r:embed="rId3" name="drumroll.wav"/>
                                        </p:tgtEl>
                                      </p:cMediaNode>
                                    </p:audio>
                                  </p:subTnLst>
                                </p:cTn>
                              </p:par>
                            </p:childTnLst>
                          </p:cTn>
                        </p:par>
                        <p:par>
                          <p:cTn id="8" fill="hold">
                            <p:stCondLst>
                              <p:cond delay="5000"/>
                            </p:stCondLst>
                            <p:childTnLst>
                              <p:par>
                                <p:cTn id="9" presetID="20" presetClass="entr" presetSubtype="0" fill="hold" grpId="0" nodeType="afterEffect">
                                  <p:stCondLst>
                                    <p:cond delay="0"/>
                                  </p:stCondLst>
                                  <p:childTnLst>
                                    <p:set>
                                      <p:cBhvr>
                                        <p:cTn id="10" dur="1" fill="hold">
                                          <p:stCondLst>
                                            <p:cond delay="0"/>
                                          </p:stCondLst>
                                        </p:cTn>
                                        <p:tgtEl>
                                          <p:spTgt spid="100385"/>
                                        </p:tgtEl>
                                        <p:attrNameLst>
                                          <p:attrName>style.visibility</p:attrName>
                                        </p:attrNameLst>
                                      </p:cBhvr>
                                      <p:to>
                                        <p:strVal val="visible"/>
                                      </p:to>
                                    </p:set>
                                    <p:animEffect transition="in" filter="wedge">
                                      <p:cBhvr>
                                        <p:cTn id="11" dur="2000"/>
                                        <p:tgtEl>
                                          <p:spTgt spid="100385"/>
                                        </p:tgtEl>
                                      </p:cBhvr>
                                    </p:animEffect>
                                  </p:childTnLst>
                                </p:cTn>
                              </p:par>
                            </p:childTnLst>
                          </p:cTn>
                        </p:par>
                        <p:par>
                          <p:cTn id="12" fill="hold">
                            <p:stCondLst>
                              <p:cond delay="7000"/>
                            </p:stCondLst>
                            <p:childTnLst>
                              <p:par>
                                <p:cTn id="13" presetID="0" presetClass="path" presetSubtype="0" accel="50000" decel="50000" fill="hold" grpId="0" nodeType="afterEffect">
                                  <p:stCondLst>
                                    <p:cond delay="0"/>
                                  </p:stCondLst>
                                  <p:childTnLst>
                                    <p:animMotion origin="layout" path="M -3.33333E-6 2.22222E-6 L -0.74166 0.02778 " pathEditMode="relative" rAng="0" ptsTypes="AA">
                                      <p:cBhvr>
                                        <p:cTn id="14" dur="45000" fill="hold"/>
                                        <p:tgtEl>
                                          <p:spTgt spid="100381"/>
                                        </p:tgtEl>
                                        <p:attrNameLst>
                                          <p:attrName>ppt_x</p:attrName>
                                          <p:attrName>ppt_y</p:attrName>
                                        </p:attrNameLst>
                                      </p:cBhvr>
                                      <p:rCtr x="-37100" y="1400"/>
                                    </p:animMotion>
                                  </p:childTnLst>
                                  <p:subTnLst>
                                    <p:audio>
                                      <p:cMediaNode>
                                        <p:cTn display="0" masterRel="sameClick">
                                          <p:stCondLst>
                                            <p:cond evt="begin" delay="0">
                                              <p:tn val="13"/>
                                            </p:cond>
                                          </p:stCondLst>
                                          <p:endCondLst>
                                            <p:cond evt="onStopAudio" delay="0">
                                              <p:tgtEl>
                                                <p:sldTgt/>
                                              </p:tgtEl>
                                            </p:cond>
                                          </p:endCondLst>
                                        </p:cTn>
                                        <p:tgtEl>
                                          <p:sndTgt r:embed="rId4" name="chimes.wav"/>
                                        </p:tgtEl>
                                      </p:cMediaNode>
                                    </p:audio>
                                  </p:subTnLst>
                                </p:cTn>
                              </p:par>
                              <p:par>
                                <p:cTn id="15" presetID="0" presetClass="path" presetSubtype="0" accel="50000" decel="50000" fill="hold" nodeType="withEffect">
                                  <p:stCondLst>
                                    <p:cond delay="0"/>
                                  </p:stCondLst>
                                  <p:childTnLst>
                                    <p:animMotion origin="layout" path="M -3.33333E-6 0.02222 L -0.77083 0.08889 " pathEditMode="relative" rAng="0" ptsTypes="AA">
                                      <p:cBhvr>
                                        <p:cTn id="16" dur="45000" fill="hold"/>
                                        <p:tgtEl>
                                          <p:spTgt spid="100370"/>
                                        </p:tgtEl>
                                        <p:attrNameLst>
                                          <p:attrName>ppt_x</p:attrName>
                                          <p:attrName>ppt_y</p:attrName>
                                        </p:attrNameLst>
                                      </p:cBhvr>
                                      <p:rCtr x="-38500" y="3300"/>
                                    </p:animMotion>
                                  </p:childTnLst>
                                  <p:subTnLst>
                                    <p:audio>
                                      <p:cMediaNode>
                                        <p:cTn display="0" masterRel="sameClick">
                                          <p:stCondLst>
                                            <p:cond evt="begin" delay="0">
                                              <p:tn val="15"/>
                                            </p:cond>
                                          </p:stCondLst>
                                          <p:endCondLst>
                                            <p:cond evt="onStopAudio" delay="0">
                                              <p:tgtEl>
                                                <p:sldTgt/>
                                              </p:tgtEl>
                                            </p:cond>
                                          </p:endCondLst>
                                        </p:cTn>
                                        <p:tgtEl>
                                          <p:sndTgt r:embed="rId4" name="chimes.wav"/>
                                        </p:tgtEl>
                                      </p:cMediaNode>
                                    </p:audio>
                                  </p:subTnLst>
                                </p:cTn>
                              </p:par>
                              <p:par>
                                <p:cTn id="17" presetID="0" presetClass="path" presetSubtype="0" accel="50000" decel="50000" fill="hold" nodeType="withEffect">
                                  <p:stCondLst>
                                    <p:cond delay="0"/>
                                  </p:stCondLst>
                                  <p:childTnLst>
                                    <p:animMotion origin="layout" path="M 0.16667 -0.00555 L -0.81667 0.05 " pathEditMode="relative" rAng="0" ptsTypes="AA">
                                      <p:cBhvr>
                                        <p:cTn id="18" dur="45000" fill="hold"/>
                                        <p:tgtEl>
                                          <p:spTgt spid="100369"/>
                                        </p:tgtEl>
                                        <p:attrNameLst>
                                          <p:attrName>ppt_x</p:attrName>
                                          <p:attrName>ppt_y</p:attrName>
                                        </p:attrNameLst>
                                      </p:cBhvr>
                                      <p:rCtr x="-49200" y="2800"/>
                                    </p:animMotion>
                                  </p:childTnLst>
                                  <p:subTnLst>
                                    <p:audio>
                                      <p:cMediaNode>
                                        <p:cTn display="0" masterRel="sameClick">
                                          <p:stCondLst>
                                            <p:cond evt="begin" delay="0">
                                              <p:tn val="17"/>
                                            </p:cond>
                                          </p:stCondLst>
                                          <p:endCondLst>
                                            <p:cond evt="onStopAudio" delay="0">
                                              <p:tgtEl>
                                                <p:sldTgt/>
                                              </p:tgtEl>
                                            </p:cond>
                                          </p:endCondLst>
                                        </p:cTn>
                                        <p:tgtEl>
                                          <p:sndTgt r:embed="rId4" name="chimes.wav"/>
                                        </p:tgtEl>
                                      </p:cMediaNode>
                                    </p:audio>
                                  </p:subTnLst>
                                </p:cTn>
                              </p:par>
                              <p:par>
                                <p:cTn id="19" presetID="0" presetClass="path" presetSubtype="0" accel="50000" decel="50000" fill="hold" nodeType="withEffect">
                                  <p:stCondLst>
                                    <p:cond delay="0"/>
                                  </p:stCondLst>
                                  <p:childTnLst>
                                    <p:animMotion origin="layout" path="M -3.33333E-6 -1.11111E-6 L -0.15833 0.35625 " pathEditMode="relative" rAng="0" ptsTypes="AA">
                                      <p:cBhvr>
                                        <p:cTn id="20" dur="35000" fill="hold"/>
                                        <p:tgtEl>
                                          <p:spTgt spid="100371"/>
                                        </p:tgtEl>
                                        <p:attrNameLst>
                                          <p:attrName>ppt_x</p:attrName>
                                          <p:attrName>ppt_y</p:attrName>
                                        </p:attrNameLst>
                                      </p:cBhvr>
                                      <p:rCtr x="-7900" y="17800"/>
                                    </p:animMotion>
                                  </p:childTnLst>
                                  <p:subTnLst>
                                    <p:audio>
                                      <p:cMediaNode>
                                        <p:cTn display="0" masterRel="sameClick">
                                          <p:stCondLst>
                                            <p:cond evt="begin" delay="0">
                                              <p:tn val="19"/>
                                            </p:cond>
                                          </p:stCondLst>
                                          <p:endCondLst>
                                            <p:cond evt="onStopAudio" delay="0">
                                              <p:tgtEl>
                                                <p:sldTgt/>
                                              </p:tgtEl>
                                            </p:cond>
                                          </p:endCondLst>
                                        </p:cTn>
                                        <p:tgtEl>
                                          <p:sndTgt r:embed="rId4" name="chimes.wav"/>
                                        </p:tgtEl>
                                      </p:cMediaNode>
                                    </p:audio>
                                  </p:subTnLst>
                                </p:cTn>
                              </p:par>
                              <p:par>
                                <p:cTn id="21" presetID="0" presetClass="path" presetSubtype="0" accel="50000" decel="50000" fill="hold" nodeType="withEffect">
                                  <p:stCondLst>
                                    <p:cond delay="0"/>
                                  </p:stCondLst>
                                  <p:childTnLst>
                                    <p:animMotion origin="layout" path="M -0.10121 0.0125 L -0.55955 0.19027 " pathEditMode="relative" rAng="0" ptsTypes="AA">
                                      <p:cBhvr>
                                        <p:cTn id="22" dur="25000" fill="hold"/>
                                        <p:tgtEl>
                                          <p:spTgt spid="100379"/>
                                        </p:tgtEl>
                                        <p:attrNameLst>
                                          <p:attrName>ppt_x</p:attrName>
                                          <p:attrName>ppt_y</p:attrName>
                                        </p:attrNameLst>
                                      </p:cBhvr>
                                      <p:rCtr x="-22900" y="8900"/>
                                    </p:animMotion>
                                  </p:childTnLst>
                                  <p:subTnLst>
                                    <p:audio>
                                      <p:cMediaNode>
                                        <p:cTn display="0" masterRel="sameClick">
                                          <p:stCondLst>
                                            <p:cond evt="begin" delay="0">
                                              <p:tn val="21"/>
                                            </p:cond>
                                          </p:stCondLst>
                                          <p:endCondLst>
                                            <p:cond evt="onStopAudio" delay="0">
                                              <p:tgtEl>
                                                <p:sldTgt/>
                                              </p:tgtEl>
                                            </p:cond>
                                          </p:endCondLst>
                                        </p:cTn>
                                        <p:tgtEl>
                                          <p:sndTgt r:embed="rId4" name="chimes.wav"/>
                                        </p:tgtEl>
                                      </p:cMediaNode>
                                    </p:audio>
                                  </p:subTnLst>
                                </p:cTn>
                              </p:par>
                              <p:par>
                                <p:cTn id="23" presetID="0" presetClass="path" presetSubtype="0" accel="50000" decel="50000" fill="hold" nodeType="withEffect">
                                  <p:stCondLst>
                                    <p:cond delay="0"/>
                                  </p:stCondLst>
                                  <p:childTnLst>
                                    <p:animMotion origin="layout" path="M 4.16667E-6 3.7037E-6 L -0.70782 0.29398 " pathEditMode="relative" rAng="0" ptsTypes="AA">
                                      <p:cBhvr>
                                        <p:cTn id="24" dur="25000" fill="hold"/>
                                        <p:tgtEl>
                                          <p:spTgt spid="100377"/>
                                        </p:tgtEl>
                                        <p:attrNameLst>
                                          <p:attrName>ppt_x</p:attrName>
                                          <p:attrName>ppt_y</p:attrName>
                                        </p:attrNameLst>
                                      </p:cBhvr>
                                      <p:rCtr x="-35400" y="14700"/>
                                    </p:animMotion>
                                  </p:childTnLst>
                                  <p:subTnLst>
                                    <p:audio>
                                      <p:cMediaNode>
                                        <p:cTn display="0" masterRel="sameClick">
                                          <p:stCondLst>
                                            <p:cond evt="begin" delay="0">
                                              <p:tn val="23"/>
                                            </p:cond>
                                          </p:stCondLst>
                                          <p:endCondLst>
                                            <p:cond evt="onStopAudio" delay="0">
                                              <p:tgtEl>
                                                <p:sldTgt/>
                                              </p:tgtEl>
                                            </p:cond>
                                          </p:endCondLst>
                                        </p:cTn>
                                        <p:tgtEl>
                                          <p:sndTgt r:embed="rId4" name="chimes.wav"/>
                                        </p:tgtEl>
                                      </p:cMediaNode>
                                    </p:audio>
                                  </p:subTnLst>
                                </p:cTn>
                              </p:par>
                              <p:par>
                                <p:cTn id="25" presetID="0" presetClass="path" presetSubtype="0" accel="50000" decel="50000" fill="hold" nodeType="withEffect">
                                  <p:stCondLst>
                                    <p:cond delay="0"/>
                                  </p:stCondLst>
                                  <p:childTnLst>
                                    <p:animMotion origin="layout" path="M 0.20712 -0.08194 L -0.80955 0.35139 " pathEditMode="relative" rAng="0" ptsTypes="AA">
                                      <p:cBhvr>
                                        <p:cTn id="26" dur="25000" fill="hold"/>
                                        <p:tgtEl>
                                          <p:spTgt spid="100374"/>
                                        </p:tgtEl>
                                        <p:attrNameLst>
                                          <p:attrName>ppt_x</p:attrName>
                                          <p:attrName>ppt_y</p:attrName>
                                        </p:attrNameLst>
                                      </p:cBhvr>
                                      <p:rCtr x="-50800" y="21700"/>
                                    </p:animMotion>
                                  </p:childTnLst>
                                  <p:subTnLst>
                                    <p:audio>
                                      <p:cMediaNode>
                                        <p:cTn display="0" masterRel="sameClick">
                                          <p:stCondLst>
                                            <p:cond evt="begin" delay="0">
                                              <p:tn val="25"/>
                                            </p:cond>
                                          </p:stCondLst>
                                          <p:endCondLst>
                                            <p:cond evt="onStopAudio" delay="0">
                                              <p:tgtEl>
                                                <p:sldTgt/>
                                              </p:tgtEl>
                                            </p:cond>
                                          </p:endCondLst>
                                        </p:cTn>
                                        <p:tgtEl>
                                          <p:sndTgt r:embed="rId4" name="chimes.wav"/>
                                        </p:tgtEl>
                                      </p:cMediaNode>
                                    </p:audio>
                                  </p:subTnLst>
                                </p:cTn>
                              </p:par>
                              <p:par>
                                <p:cTn id="27" presetID="0" presetClass="path" presetSubtype="0" accel="50000" decel="50000" fill="hold" nodeType="withEffect">
                                  <p:stCondLst>
                                    <p:cond delay="0"/>
                                  </p:stCondLst>
                                  <p:childTnLst>
                                    <p:animMotion origin="layout" path="M 0.34878 -0.1375 L -0.75122 0.32917 " pathEditMode="relative" rAng="0" ptsTypes="AA">
                                      <p:cBhvr>
                                        <p:cTn id="28" dur="25000" fill="hold"/>
                                        <p:tgtEl>
                                          <p:spTgt spid="100378"/>
                                        </p:tgtEl>
                                        <p:attrNameLst>
                                          <p:attrName>ppt_x</p:attrName>
                                          <p:attrName>ppt_y</p:attrName>
                                        </p:attrNameLst>
                                      </p:cBhvr>
                                      <p:rCtr x="-55000" y="23300"/>
                                    </p:animMotion>
                                  </p:childTnLst>
                                  <p:subTnLst>
                                    <p:audio>
                                      <p:cMediaNode>
                                        <p:cTn display="0" masterRel="sameClick">
                                          <p:stCondLst>
                                            <p:cond evt="begin" delay="0">
                                              <p:tn val="27"/>
                                            </p:cond>
                                          </p:stCondLst>
                                          <p:endCondLst>
                                            <p:cond evt="onStopAudio" delay="0">
                                              <p:tgtEl>
                                                <p:sldTgt/>
                                              </p:tgtEl>
                                            </p:cond>
                                          </p:endCondLst>
                                        </p:cTn>
                                        <p:tgtEl>
                                          <p:sndTgt r:embed="rId4" name="chimes.wav"/>
                                        </p:tgtEl>
                                      </p:cMediaNode>
                                    </p:audio>
                                  </p:subTnLst>
                                </p:cTn>
                              </p:par>
                              <p:par>
                                <p:cTn id="29" presetID="0" presetClass="path" presetSubtype="0" accel="50000" decel="50000" fill="hold" nodeType="withEffect">
                                  <p:stCondLst>
                                    <p:cond delay="0"/>
                                  </p:stCondLst>
                                  <p:childTnLst>
                                    <p:animMotion origin="layout" path="M 1.66667E-6 -4.44444E-6 L -0.89479 0.36389 " pathEditMode="relative" rAng="0" ptsTypes="AA">
                                      <p:cBhvr>
                                        <p:cTn id="30" dur="25000" fill="hold"/>
                                        <p:tgtEl>
                                          <p:spTgt spid="100380"/>
                                        </p:tgtEl>
                                        <p:attrNameLst>
                                          <p:attrName>ppt_x</p:attrName>
                                          <p:attrName>ppt_y</p:attrName>
                                        </p:attrNameLst>
                                      </p:cBhvr>
                                      <p:rCtr x="-44700" y="18200"/>
                                    </p:animMotion>
                                  </p:childTnLst>
                                  <p:subTnLst>
                                    <p:audio>
                                      <p:cMediaNode>
                                        <p:cTn display="0" masterRel="sameClick">
                                          <p:stCondLst>
                                            <p:cond evt="begin" delay="0">
                                              <p:tn val="29"/>
                                            </p:cond>
                                          </p:stCondLst>
                                          <p:endCondLst>
                                            <p:cond evt="onStopAudio" delay="0">
                                              <p:tgtEl>
                                                <p:sldTgt/>
                                              </p:tgtEl>
                                            </p:cond>
                                          </p:endCondLst>
                                        </p:cTn>
                                        <p:tgtEl>
                                          <p:sndTgt r:embed="rId4" name="chimes.wav"/>
                                        </p:tgtEl>
                                      </p:cMediaNode>
                                    </p:audio>
                                  </p:subTnLst>
                                </p:cTn>
                              </p:par>
                              <p:par>
                                <p:cTn id="31" presetID="0" presetClass="path" presetSubtype="0" accel="50000" decel="50000" fill="hold" nodeType="withEffect">
                                  <p:stCondLst>
                                    <p:cond delay="0"/>
                                  </p:stCondLst>
                                  <p:childTnLst>
                                    <p:animMotion origin="layout" path="M -1.94444E-6 -1.11111E-6 L -0.91788 0.41806 " pathEditMode="relative" rAng="0" ptsTypes="AA">
                                      <p:cBhvr>
                                        <p:cTn id="32" dur="25000" fill="hold"/>
                                        <p:tgtEl>
                                          <p:spTgt spid="100375"/>
                                        </p:tgtEl>
                                        <p:attrNameLst>
                                          <p:attrName>ppt_x</p:attrName>
                                          <p:attrName>ppt_y</p:attrName>
                                        </p:attrNameLst>
                                      </p:cBhvr>
                                      <p:rCtr x="-45900" y="20900"/>
                                    </p:animMotion>
                                  </p:childTnLst>
                                  <p:subTnLst>
                                    <p:audio>
                                      <p:cMediaNode>
                                        <p:cTn display="0" masterRel="sameClick">
                                          <p:stCondLst>
                                            <p:cond evt="begin" delay="0">
                                              <p:tn val="31"/>
                                            </p:cond>
                                          </p:stCondLst>
                                          <p:endCondLst>
                                            <p:cond evt="onStopAudio" delay="0">
                                              <p:tgtEl>
                                                <p:sldTgt/>
                                              </p:tgtEl>
                                            </p:cond>
                                          </p:endCondLst>
                                        </p:cTn>
                                        <p:tgtEl>
                                          <p:sndTgt r:embed="rId4" name="chimes.wav"/>
                                        </p:tgtEl>
                                      </p:cMediaNode>
                                    </p:audio>
                                  </p:subTnLst>
                                </p:cTn>
                              </p:par>
                              <p:par>
                                <p:cTn id="33" presetID="0" presetClass="path" presetSubtype="0" accel="50000" decel="50000" fill="hold" nodeType="withEffect">
                                  <p:stCondLst>
                                    <p:cond delay="0"/>
                                  </p:stCondLst>
                                  <p:childTnLst>
                                    <p:animMotion origin="layout" path="M -1.94444E-6 -4.44444E-6 L -0.95955 0.4125 " pathEditMode="relative" rAng="0" ptsTypes="AA">
                                      <p:cBhvr>
                                        <p:cTn id="34" dur="25000" fill="hold"/>
                                        <p:tgtEl>
                                          <p:spTgt spid="100376"/>
                                        </p:tgtEl>
                                        <p:attrNameLst>
                                          <p:attrName>ppt_x</p:attrName>
                                          <p:attrName>ppt_y</p:attrName>
                                        </p:attrNameLst>
                                      </p:cBhvr>
                                      <p:rCtr x="-48000" y="20600"/>
                                    </p:animMotion>
                                  </p:childTnLst>
                                  <p:subTnLst>
                                    <p:audio>
                                      <p:cMediaNode>
                                        <p:cTn display="0" masterRel="sameClick">
                                          <p:stCondLst>
                                            <p:cond evt="begin" delay="0">
                                              <p:tn val="33"/>
                                            </p:cond>
                                          </p:stCondLst>
                                          <p:endCondLst>
                                            <p:cond evt="onStopAudio" delay="0">
                                              <p:tgtEl>
                                                <p:sldTgt/>
                                              </p:tgtEl>
                                            </p:cond>
                                          </p:endCondLst>
                                        </p:cTn>
                                        <p:tgtEl>
                                          <p:sndTgt r:embed="rId4" name="chimes.wav"/>
                                        </p:tgtEl>
                                      </p:cMediaNode>
                                    </p:audio>
                                  </p:subTnLst>
                                </p:cTn>
                              </p:par>
                              <p:par>
                                <p:cTn id="35" presetID="0" presetClass="path" presetSubtype="0" accel="50000" decel="50000" fill="hold" nodeType="withEffect">
                                  <p:stCondLst>
                                    <p:cond delay="0"/>
                                  </p:stCondLst>
                                  <p:childTnLst>
                                    <p:animMotion origin="layout" path="M -3.33333E-6 -1.48148E-6 L -0.875 0.36227 " pathEditMode="relative" rAng="0" ptsTypes="AA">
                                      <p:cBhvr>
                                        <p:cTn id="36" dur="25000" fill="hold"/>
                                        <p:tgtEl>
                                          <p:spTgt spid="100373"/>
                                        </p:tgtEl>
                                        <p:attrNameLst>
                                          <p:attrName>ppt_x</p:attrName>
                                          <p:attrName>ppt_y</p:attrName>
                                        </p:attrNameLst>
                                      </p:cBhvr>
                                      <p:rCtr x="-43800" y="18100"/>
                                    </p:animMotion>
                                  </p:childTnLst>
                                  <p:subTnLst>
                                    <p:audio>
                                      <p:cMediaNode>
                                        <p:cTn display="0" masterRel="sameClick">
                                          <p:stCondLst>
                                            <p:cond evt="begin" delay="0">
                                              <p:tn val="35"/>
                                            </p:cond>
                                          </p:stCondLst>
                                          <p:endCondLst>
                                            <p:cond evt="onStopAudio" delay="0">
                                              <p:tgtEl>
                                                <p:sldTgt/>
                                              </p:tgtEl>
                                            </p:cond>
                                          </p:endCondLst>
                                        </p:cTn>
                                        <p:tgtEl>
                                          <p:sndTgt r:embed="rId4" name="chimes.wav"/>
                                        </p:tgtEl>
                                      </p:cMediaNode>
                                    </p:audio>
                                  </p:subTnLst>
                                </p:cTn>
                              </p:par>
                              <p:par>
                                <p:cTn id="37" presetID="0" presetClass="path" presetSubtype="0" accel="50000" decel="50000" fill="hold" nodeType="withEffect">
                                  <p:stCondLst>
                                    <p:cond delay="0"/>
                                  </p:stCondLst>
                                  <p:childTnLst>
                                    <p:animMotion origin="layout" path="M 0.15798 -0.10046 L -0.75035 0.27731 " pathEditMode="relative" rAng="0" ptsTypes="AA">
                                      <p:cBhvr>
                                        <p:cTn id="38" dur="25000" fill="hold"/>
                                        <p:tgtEl>
                                          <p:spTgt spid="100372"/>
                                        </p:tgtEl>
                                        <p:attrNameLst>
                                          <p:attrName>ppt_x</p:attrName>
                                          <p:attrName>ppt_y</p:attrName>
                                        </p:attrNameLst>
                                      </p:cBhvr>
                                      <p:rCtr x="-45400" y="18900"/>
                                    </p:animMotion>
                                  </p:childTnLst>
                                  <p:subTnLst>
                                    <p:audio>
                                      <p:cMediaNode>
                                        <p:cTn display="0" masterRel="sameClick">
                                          <p:stCondLst>
                                            <p:cond evt="begin" delay="0">
                                              <p:tn val="37"/>
                                            </p:cond>
                                          </p:stCondLst>
                                          <p:endCondLst>
                                            <p:cond evt="onStopAudio" delay="0">
                                              <p:tgtEl>
                                                <p:sldTgt/>
                                              </p:tgtEl>
                                            </p:cond>
                                          </p:endCondLst>
                                        </p:cTn>
                                        <p:tgtEl>
                                          <p:sndTgt r:embed="rId4"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81" grpId="0" animBg="1"/>
      <p:bldP spid="100382" grpId="0" animBg="1"/>
      <p:bldP spid="1003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grnew19"/>
          <p:cNvPicPr>
            <a:picLocks noChangeAspect="1" noChangeArrowheads="1" noCrop="1"/>
          </p:cNvPicPr>
          <p:nvPr/>
        </p:nvPicPr>
        <p:blipFill>
          <a:blip r:embed="rId7" cstate="print"/>
          <a:srcRect/>
          <a:stretch>
            <a:fillRect/>
          </a:stretch>
        </p:blipFill>
        <p:spPr bwMode="auto">
          <a:xfrm>
            <a:off x="-51404" y="-457200"/>
            <a:ext cx="12192000" cy="6858000"/>
          </a:xfrm>
          <a:prstGeom prst="rect">
            <a:avLst/>
          </a:prstGeom>
          <a:noFill/>
          <a:ln w="9525">
            <a:noFill/>
            <a:miter lim="800000"/>
            <a:headEnd/>
            <a:tailEnd/>
          </a:ln>
        </p:spPr>
      </p:pic>
      <p:pic>
        <p:nvPicPr>
          <p:cNvPr id="43059" name="DISC2577.WAV">
            <a:hlinkClick r:id="" action="ppaction://media"/>
          </p:cNvPr>
          <p:cNvPicPr>
            <a:picLocks noGrp="1" noChangeAspect="1" noChangeArrowheads="1"/>
          </p:cNvPicPr>
          <p:nvPr>
            <p:ph idx="4294967295"/>
            <a:audioFile r:link="rId2"/>
            <p:extLst>
              <p:ext uri="{DAA4B4D4-6D71-4841-9C94-3DE7FCFB9230}">
                <p14:media xmlns:p14="http://schemas.microsoft.com/office/powerpoint/2010/main" r:embed="rId1"/>
              </p:ext>
            </p:extLst>
          </p:nvPr>
        </p:nvPicPr>
        <p:blipFill>
          <a:blip r:embed="rId8" cstate="print"/>
          <a:srcRect/>
          <a:stretch>
            <a:fillRect/>
          </a:stretch>
        </p:blipFill>
        <p:spPr>
          <a:xfrm>
            <a:off x="10464800" y="6248400"/>
            <a:ext cx="406400" cy="304800"/>
          </a:xfrm>
        </p:spPr>
      </p:pic>
      <p:sp>
        <p:nvSpPr>
          <p:cNvPr id="45" name="Rectangle 3"/>
          <p:cNvSpPr>
            <a:spLocks noChangeArrowheads="1"/>
          </p:cNvSpPr>
          <p:nvPr/>
        </p:nvSpPr>
        <p:spPr bwMode="auto">
          <a:xfrm>
            <a:off x="812800" y="6096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rgbClr val="808080"/>
            </a:outerShdw>
          </a:effectLst>
        </p:spPr>
        <p:txBody>
          <a:bodyPr wrap="none" lIns="108849" tIns="54425" rIns="108849" bIns="54425" anchor="ctr"/>
          <a:lstStyle/>
          <a:p>
            <a:pPr algn="ctr">
              <a:defRPr/>
            </a:pPr>
            <a:r>
              <a:rPr lang="en-US" sz="2400" b="1" dirty="0" err="1" smtClean="0">
                <a:cs typeface="Times New Roman" pitchFamily="18" charset="0"/>
              </a:rPr>
              <a:t>Phượng</a:t>
            </a:r>
            <a:endParaRPr lang="en-US" sz="2400" b="1" dirty="0">
              <a:cs typeface="Times New Roman" pitchFamily="18" charset="0"/>
            </a:endParaRPr>
          </a:p>
        </p:txBody>
      </p:sp>
      <p:sp>
        <p:nvSpPr>
          <p:cNvPr id="46" name="Rectangle 4"/>
          <p:cNvSpPr>
            <a:spLocks noChangeArrowheads="1"/>
          </p:cNvSpPr>
          <p:nvPr/>
        </p:nvSpPr>
        <p:spPr bwMode="auto">
          <a:xfrm>
            <a:off x="5461725" y="601029"/>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rgbClr val="808080"/>
            </a:outerShdw>
          </a:effectLst>
        </p:spPr>
        <p:txBody>
          <a:bodyPr wrap="none" lIns="108849" tIns="54425" rIns="108849" bIns="54425" anchor="ctr"/>
          <a:lstStyle/>
          <a:p>
            <a:pPr algn="ctr">
              <a:defRPr/>
            </a:pPr>
            <a:r>
              <a:rPr lang="en-US" sz="2400" b="1" dirty="0" err="1" smtClean="0"/>
              <a:t>Đề</a:t>
            </a:r>
            <a:endParaRPr lang="en-US" sz="2400" b="1" dirty="0"/>
          </a:p>
        </p:txBody>
      </p:sp>
      <p:sp>
        <p:nvSpPr>
          <p:cNvPr id="47" name="Rectangle 5"/>
          <p:cNvSpPr>
            <a:spLocks noChangeArrowheads="1"/>
          </p:cNvSpPr>
          <p:nvPr/>
        </p:nvSpPr>
        <p:spPr bwMode="auto">
          <a:xfrm>
            <a:off x="3062938" y="6858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Sáng</a:t>
            </a:r>
            <a:endParaRPr lang="en-US" sz="2400" b="1" dirty="0"/>
          </a:p>
        </p:txBody>
      </p:sp>
      <p:sp>
        <p:nvSpPr>
          <p:cNvPr id="48" name="Rectangle 6"/>
          <p:cNvSpPr>
            <a:spLocks noChangeArrowheads="1"/>
          </p:cNvSpPr>
          <p:nvPr/>
        </p:nvSpPr>
        <p:spPr bwMode="auto">
          <a:xfrm>
            <a:off x="7860512" y="501974"/>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Bình</a:t>
            </a:r>
            <a:r>
              <a:rPr lang="en-US" sz="2400" b="1" dirty="0"/>
              <a:t>	</a:t>
            </a:r>
          </a:p>
        </p:txBody>
      </p:sp>
      <p:sp>
        <p:nvSpPr>
          <p:cNvPr id="55" name="Rectangle 11"/>
          <p:cNvSpPr>
            <a:spLocks noChangeArrowheads="1"/>
          </p:cNvSpPr>
          <p:nvPr/>
        </p:nvSpPr>
        <p:spPr bwMode="auto">
          <a:xfrm>
            <a:off x="812800" y="16002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Súa</a:t>
            </a:r>
            <a:endParaRPr lang="en-US" sz="2400" b="1" dirty="0"/>
          </a:p>
        </p:txBody>
      </p:sp>
      <p:sp>
        <p:nvSpPr>
          <p:cNvPr id="56" name="Rectangle 12"/>
          <p:cNvSpPr>
            <a:spLocks noChangeArrowheads="1"/>
          </p:cNvSpPr>
          <p:nvPr/>
        </p:nvSpPr>
        <p:spPr bwMode="auto">
          <a:xfrm>
            <a:off x="2946400" y="16002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t>Dung</a:t>
            </a:r>
            <a:endParaRPr lang="en-US" sz="2400" b="1" dirty="0"/>
          </a:p>
        </p:txBody>
      </p:sp>
      <p:sp>
        <p:nvSpPr>
          <p:cNvPr id="57" name="Rectangle 13"/>
          <p:cNvSpPr>
            <a:spLocks noChangeArrowheads="1"/>
          </p:cNvSpPr>
          <p:nvPr/>
        </p:nvSpPr>
        <p:spPr bwMode="auto">
          <a:xfrm>
            <a:off x="5461725" y="1582104"/>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a:t> </a:t>
            </a:r>
            <a:r>
              <a:rPr lang="en-US" sz="2400" b="1" dirty="0" err="1" smtClean="0"/>
              <a:t>Phương</a:t>
            </a:r>
            <a:endParaRPr lang="en-US" sz="2400" b="1" dirty="0"/>
          </a:p>
        </p:txBody>
      </p:sp>
      <p:sp>
        <p:nvSpPr>
          <p:cNvPr id="58" name="Rectangle 14"/>
          <p:cNvSpPr>
            <a:spLocks noChangeArrowheads="1"/>
          </p:cNvSpPr>
          <p:nvPr/>
        </p:nvSpPr>
        <p:spPr bwMode="auto">
          <a:xfrm>
            <a:off x="7935384" y="1599114"/>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Thắng</a:t>
            </a:r>
            <a:endParaRPr lang="en-US" sz="2400" b="1" dirty="0"/>
          </a:p>
        </p:txBody>
      </p:sp>
      <p:sp>
        <p:nvSpPr>
          <p:cNvPr id="63" name="Rectangle 19"/>
          <p:cNvSpPr>
            <a:spLocks noChangeArrowheads="1"/>
          </p:cNvSpPr>
          <p:nvPr/>
        </p:nvSpPr>
        <p:spPr bwMode="auto">
          <a:xfrm>
            <a:off x="812800" y="25146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Ngọc</a:t>
            </a:r>
            <a:endParaRPr lang="en-US" sz="2400" b="1" dirty="0"/>
          </a:p>
        </p:txBody>
      </p:sp>
      <p:sp>
        <p:nvSpPr>
          <p:cNvPr id="64" name="Rectangle 20"/>
          <p:cNvSpPr>
            <a:spLocks noChangeArrowheads="1"/>
          </p:cNvSpPr>
          <p:nvPr/>
        </p:nvSpPr>
        <p:spPr bwMode="auto">
          <a:xfrm>
            <a:off x="2946400" y="25146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Nhi</a:t>
            </a:r>
            <a:endParaRPr lang="en-US" sz="2400" b="1" dirty="0"/>
          </a:p>
        </p:txBody>
      </p:sp>
      <p:sp>
        <p:nvSpPr>
          <p:cNvPr id="65" name="Rectangle 21"/>
          <p:cNvSpPr>
            <a:spLocks noChangeArrowheads="1"/>
          </p:cNvSpPr>
          <p:nvPr/>
        </p:nvSpPr>
        <p:spPr bwMode="auto">
          <a:xfrm>
            <a:off x="5545818" y="2561003"/>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Sí</a:t>
            </a:r>
            <a:endParaRPr lang="en-US" sz="2400" b="1" dirty="0"/>
          </a:p>
        </p:txBody>
      </p:sp>
      <p:sp>
        <p:nvSpPr>
          <p:cNvPr id="66" name="Rectangle 22"/>
          <p:cNvSpPr>
            <a:spLocks noChangeArrowheads="1"/>
          </p:cNvSpPr>
          <p:nvPr/>
        </p:nvSpPr>
        <p:spPr bwMode="auto">
          <a:xfrm>
            <a:off x="7928807" y="2521817"/>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t>Phi</a:t>
            </a:r>
            <a:endParaRPr lang="en-US" sz="2400" b="1" dirty="0"/>
          </a:p>
        </p:txBody>
      </p:sp>
      <p:sp>
        <p:nvSpPr>
          <p:cNvPr id="71" name="Rectangle 27"/>
          <p:cNvSpPr>
            <a:spLocks noChangeArrowheads="1"/>
          </p:cNvSpPr>
          <p:nvPr/>
        </p:nvSpPr>
        <p:spPr bwMode="auto">
          <a:xfrm>
            <a:off x="812800" y="34290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Pàng</a:t>
            </a:r>
            <a:endParaRPr lang="en-US" sz="2400" b="1" dirty="0"/>
          </a:p>
        </p:txBody>
      </p:sp>
      <p:sp>
        <p:nvSpPr>
          <p:cNvPr id="72" name="Rectangle 28"/>
          <p:cNvSpPr>
            <a:spLocks noChangeArrowheads="1"/>
          </p:cNvSpPr>
          <p:nvPr/>
        </p:nvSpPr>
        <p:spPr bwMode="auto">
          <a:xfrm>
            <a:off x="2946400" y="34290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Lỉ</a:t>
            </a:r>
            <a:endParaRPr lang="en-US" sz="2400" b="1" dirty="0"/>
          </a:p>
        </p:txBody>
      </p:sp>
      <p:sp>
        <p:nvSpPr>
          <p:cNvPr id="73" name="Rectangle 29"/>
          <p:cNvSpPr>
            <a:spLocks noChangeArrowheads="1"/>
          </p:cNvSpPr>
          <p:nvPr/>
        </p:nvSpPr>
        <p:spPr bwMode="auto">
          <a:xfrm>
            <a:off x="5579110" y="3539902"/>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Bảo</a:t>
            </a:r>
            <a:endParaRPr lang="en-US" sz="2400" b="1" dirty="0"/>
          </a:p>
        </p:txBody>
      </p:sp>
      <p:sp>
        <p:nvSpPr>
          <p:cNvPr id="74" name="Rectangle 30"/>
          <p:cNvSpPr>
            <a:spLocks noChangeArrowheads="1"/>
          </p:cNvSpPr>
          <p:nvPr/>
        </p:nvSpPr>
        <p:spPr bwMode="auto">
          <a:xfrm>
            <a:off x="8013247" y="3618957"/>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Tùng</a:t>
            </a:r>
            <a:endParaRPr lang="en-US" sz="2400" b="1" dirty="0"/>
          </a:p>
        </p:txBody>
      </p:sp>
      <p:sp>
        <p:nvSpPr>
          <p:cNvPr id="77" name="Rectangle 35"/>
          <p:cNvSpPr>
            <a:spLocks noChangeArrowheads="1"/>
          </p:cNvSpPr>
          <p:nvPr/>
        </p:nvSpPr>
        <p:spPr bwMode="auto">
          <a:xfrm>
            <a:off x="812800" y="43434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t>Li</a:t>
            </a:r>
            <a:endParaRPr lang="en-US" sz="2400" b="1" dirty="0"/>
          </a:p>
        </p:txBody>
      </p:sp>
      <p:sp>
        <p:nvSpPr>
          <p:cNvPr id="78" name="Rectangle 36"/>
          <p:cNvSpPr>
            <a:spLocks noChangeArrowheads="1"/>
          </p:cNvSpPr>
          <p:nvPr/>
        </p:nvSpPr>
        <p:spPr bwMode="auto">
          <a:xfrm>
            <a:off x="2946400" y="43434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Quân</a:t>
            </a:r>
            <a:endParaRPr lang="en-US" sz="2400" b="1" dirty="0"/>
          </a:p>
        </p:txBody>
      </p:sp>
      <p:pic>
        <p:nvPicPr>
          <p:cNvPr id="9" name="Picture 16" descr="Picture36"/>
          <p:cNvPicPr>
            <a:picLocks noChangeAspect="1" noChangeArrowheads="1" noCrop="1"/>
          </p:cNvPicPr>
          <p:nvPr/>
        </p:nvPicPr>
        <p:blipFill>
          <a:blip r:embed="rId9" cstate="print"/>
          <a:srcRect/>
          <a:stretch>
            <a:fillRect/>
          </a:stretch>
        </p:blipFill>
        <p:spPr bwMode="auto">
          <a:xfrm>
            <a:off x="6512984" y="6010275"/>
            <a:ext cx="1422400" cy="1143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4002" fill="hold"/>
                                        <p:tgtEl>
                                          <p:spTgt spid="43059"/>
                                        </p:tgtEl>
                                      </p:cBhvr>
                                    </p:cmd>
                                  </p:childTnLst>
                                </p:cTn>
                              </p:par>
                              <p:par>
                                <p:cTn id="7" presetID="21" presetClass="emph" presetSubtype="0" fill="remove" grpId="0" nodeType="withEffect">
                                  <p:stCondLst>
                                    <p:cond delay="0"/>
                                  </p:stCondLst>
                                  <p:childTnLst>
                                    <p:animClr clrSpc="hsl" dir="cw">
                                      <p:cBhvr override="childStyle">
                                        <p:cTn id="8" dur="50" fill="hold"/>
                                        <p:tgtEl>
                                          <p:spTgt spid="47"/>
                                        </p:tgtEl>
                                        <p:attrNameLst>
                                          <p:attrName>style.color</p:attrName>
                                        </p:attrNameLst>
                                      </p:cBhvr>
                                      <p:by>
                                        <p:hsl h="7200000" s="0" l="0"/>
                                      </p:by>
                                    </p:animClr>
                                    <p:animClr clrSpc="hsl" dir="cw">
                                      <p:cBhvr>
                                        <p:cTn id="9" dur="50" fill="hold"/>
                                        <p:tgtEl>
                                          <p:spTgt spid="47"/>
                                        </p:tgtEl>
                                        <p:attrNameLst>
                                          <p:attrName>fillcolor</p:attrName>
                                        </p:attrNameLst>
                                      </p:cBhvr>
                                      <p:by>
                                        <p:hsl h="7200000" s="0" l="0"/>
                                      </p:by>
                                    </p:animClr>
                                    <p:animClr clrSpc="hsl" dir="cw">
                                      <p:cBhvr>
                                        <p:cTn id="10" dur="50" fill="hold"/>
                                        <p:tgtEl>
                                          <p:spTgt spid="47"/>
                                        </p:tgtEl>
                                        <p:attrNameLst>
                                          <p:attrName>stroke.color</p:attrName>
                                        </p:attrNameLst>
                                      </p:cBhvr>
                                      <p:by>
                                        <p:hsl h="7200000" s="0" l="0"/>
                                      </p:by>
                                    </p:animClr>
                                    <p:set>
                                      <p:cBhvr>
                                        <p:cTn id="11" dur="50" fill="hold"/>
                                        <p:tgtEl>
                                          <p:spTgt spid="47"/>
                                        </p:tgtEl>
                                        <p:attrNameLst>
                                          <p:attrName>fill.type</p:attrName>
                                        </p:attrNameLst>
                                      </p:cBhvr>
                                      <p:to>
                                        <p:strVal val="solid"/>
                                      </p:to>
                                    </p:set>
                                  </p:childTnLst>
                                </p:cTn>
                              </p:par>
                              <p:par>
                                <p:cTn id="12" presetID="21" presetClass="emph" presetSubtype="0" fill="remove" grpId="0" nodeType="withEffect">
                                  <p:stCondLst>
                                    <p:cond delay="0"/>
                                  </p:stCondLst>
                                  <p:childTnLst>
                                    <p:animClr clrSpc="hsl" dir="cw">
                                      <p:cBhvr override="childStyle">
                                        <p:cTn id="13" dur="10" fill="hold"/>
                                        <p:tgtEl>
                                          <p:spTgt spid="45"/>
                                        </p:tgtEl>
                                        <p:attrNameLst>
                                          <p:attrName>style.color</p:attrName>
                                        </p:attrNameLst>
                                      </p:cBhvr>
                                      <p:by>
                                        <p:hsl h="7200000" s="0" l="0"/>
                                      </p:by>
                                    </p:animClr>
                                    <p:animClr clrSpc="hsl" dir="cw">
                                      <p:cBhvr>
                                        <p:cTn id="14" dur="10" fill="hold"/>
                                        <p:tgtEl>
                                          <p:spTgt spid="45"/>
                                        </p:tgtEl>
                                        <p:attrNameLst>
                                          <p:attrName>fillcolor</p:attrName>
                                        </p:attrNameLst>
                                      </p:cBhvr>
                                      <p:by>
                                        <p:hsl h="7200000" s="0" l="0"/>
                                      </p:by>
                                    </p:animClr>
                                    <p:animClr clrSpc="hsl" dir="cw">
                                      <p:cBhvr>
                                        <p:cTn id="15" dur="10" fill="hold"/>
                                        <p:tgtEl>
                                          <p:spTgt spid="45"/>
                                        </p:tgtEl>
                                        <p:attrNameLst>
                                          <p:attrName>stroke.color</p:attrName>
                                        </p:attrNameLst>
                                      </p:cBhvr>
                                      <p:by>
                                        <p:hsl h="7200000" s="0" l="0"/>
                                      </p:by>
                                    </p:animClr>
                                    <p:set>
                                      <p:cBhvr>
                                        <p:cTn id="16" dur="10" fill="hold"/>
                                        <p:tgtEl>
                                          <p:spTgt spid="45"/>
                                        </p:tgtEl>
                                        <p:attrNameLst>
                                          <p:attrName>fill.type</p:attrName>
                                        </p:attrNameLst>
                                      </p:cBhvr>
                                      <p:to>
                                        <p:strVal val="solid"/>
                                      </p:to>
                                    </p:set>
                                  </p:childTnLst>
                                </p:cTn>
                              </p:par>
                              <p:par>
                                <p:cTn id="17" presetID="21" presetClass="emph" presetSubtype="0" fill="remove" nodeType="withEffect">
                                  <p:stCondLst>
                                    <p:cond delay="0"/>
                                  </p:stCondLst>
                                  <p:childTnLst>
                                    <p:animClr clrSpc="hsl" dir="cw">
                                      <p:cBhvr override="childStyle">
                                        <p:cTn id="18" dur="50" fill="hold"/>
                                        <p:tgtEl>
                                          <p:spTgt spid="46"/>
                                        </p:tgtEl>
                                        <p:attrNameLst>
                                          <p:attrName>style.color</p:attrName>
                                        </p:attrNameLst>
                                      </p:cBhvr>
                                      <p:by>
                                        <p:hsl h="7200000" s="0" l="0"/>
                                      </p:by>
                                    </p:animClr>
                                    <p:animClr clrSpc="hsl" dir="cw">
                                      <p:cBhvr>
                                        <p:cTn id="19" dur="50" fill="hold"/>
                                        <p:tgtEl>
                                          <p:spTgt spid="46"/>
                                        </p:tgtEl>
                                        <p:attrNameLst>
                                          <p:attrName>fillcolor</p:attrName>
                                        </p:attrNameLst>
                                      </p:cBhvr>
                                      <p:by>
                                        <p:hsl h="7200000" s="0" l="0"/>
                                      </p:by>
                                    </p:animClr>
                                    <p:animClr clrSpc="hsl" dir="cw">
                                      <p:cBhvr>
                                        <p:cTn id="20" dur="50" fill="hold"/>
                                        <p:tgtEl>
                                          <p:spTgt spid="46"/>
                                        </p:tgtEl>
                                        <p:attrNameLst>
                                          <p:attrName>stroke.color</p:attrName>
                                        </p:attrNameLst>
                                      </p:cBhvr>
                                      <p:by>
                                        <p:hsl h="7200000" s="0" l="0"/>
                                      </p:by>
                                    </p:animClr>
                                    <p:set>
                                      <p:cBhvr>
                                        <p:cTn id="21" dur="50" fill="hold"/>
                                        <p:tgtEl>
                                          <p:spTgt spid="46"/>
                                        </p:tgtEl>
                                        <p:attrNameLst>
                                          <p:attrName>fill.type</p:attrName>
                                        </p:attrNameLst>
                                      </p:cBhvr>
                                      <p:to>
                                        <p:strVal val="solid"/>
                                      </p:to>
                                    </p:set>
                                  </p:childTnLst>
                                </p:cTn>
                              </p:par>
                            </p:childTnLst>
                          </p:cTn>
                        </p:par>
                        <p:par>
                          <p:cTn id="22" fill="hold" nodeType="afterGroup">
                            <p:stCondLst>
                              <p:cond delay="4002"/>
                            </p:stCondLst>
                            <p:childTnLst>
                              <p:par>
                                <p:cTn id="23" presetID="21" presetClass="emph" presetSubtype="0" fill="remove" grpId="0" nodeType="afterEffect">
                                  <p:stCondLst>
                                    <p:cond delay="0"/>
                                  </p:stCondLst>
                                  <p:childTnLst>
                                    <p:animClr clrSpc="hsl" dir="cw">
                                      <p:cBhvr override="childStyle">
                                        <p:cTn id="24" dur="50" fill="hold"/>
                                        <p:tgtEl>
                                          <p:spTgt spid="48"/>
                                        </p:tgtEl>
                                        <p:attrNameLst>
                                          <p:attrName>style.color</p:attrName>
                                        </p:attrNameLst>
                                      </p:cBhvr>
                                      <p:by>
                                        <p:hsl h="7200000" s="0" l="0"/>
                                      </p:by>
                                    </p:animClr>
                                    <p:animClr clrSpc="hsl" dir="cw">
                                      <p:cBhvr>
                                        <p:cTn id="25" dur="50" fill="hold"/>
                                        <p:tgtEl>
                                          <p:spTgt spid="48"/>
                                        </p:tgtEl>
                                        <p:attrNameLst>
                                          <p:attrName>fillcolor</p:attrName>
                                        </p:attrNameLst>
                                      </p:cBhvr>
                                      <p:by>
                                        <p:hsl h="7200000" s="0" l="0"/>
                                      </p:by>
                                    </p:animClr>
                                    <p:animClr clrSpc="hsl" dir="cw">
                                      <p:cBhvr>
                                        <p:cTn id="26" dur="50" fill="hold"/>
                                        <p:tgtEl>
                                          <p:spTgt spid="48"/>
                                        </p:tgtEl>
                                        <p:attrNameLst>
                                          <p:attrName>stroke.color</p:attrName>
                                        </p:attrNameLst>
                                      </p:cBhvr>
                                      <p:by>
                                        <p:hsl h="7200000" s="0" l="0"/>
                                      </p:by>
                                    </p:animClr>
                                    <p:set>
                                      <p:cBhvr>
                                        <p:cTn id="27" dur="50" fill="hold"/>
                                        <p:tgtEl>
                                          <p:spTgt spid="48"/>
                                        </p:tgtEl>
                                        <p:attrNameLst>
                                          <p:attrName>fill.type</p:attrName>
                                        </p:attrNameLst>
                                      </p:cBhvr>
                                      <p:to>
                                        <p:strVal val="solid"/>
                                      </p:to>
                                    </p:set>
                                  </p:childTnLst>
                                </p:cTn>
                              </p:par>
                            </p:childTnLst>
                          </p:cTn>
                        </p:par>
                        <p:par>
                          <p:cTn id="28" fill="hold" nodeType="afterGroup">
                            <p:stCondLst>
                              <p:cond delay="4052"/>
                            </p:stCondLst>
                            <p:childTnLst>
                              <p:par>
                                <p:cTn id="29" presetID="21" presetClass="emph" presetSubtype="0" fill="remove" grpId="0" nodeType="afterEffect">
                                  <p:stCondLst>
                                    <p:cond delay="0"/>
                                  </p:stCondLst>
                                  <p:childTnLst>
                                    <p:animClr clrSpc="hsl" dir="cw">
                                      <p:cBhvr override="childStyle">
                                        <p:cTn id="30" dur="50" fill="hold"/>
                                        <p:tgtEl>
                                          <p:spTgt spid="55"/>
                                        </p:tgtEl>
                                        <p:attrNameLst>
                                          <p:attrName>style.color</p:attrName>
                                        </p:attrNameLst>
                                      </p:cBhvr>
                                      <p:by>
                                        <p:hsl h="7200000" s="0" l="0"/>
                                      </p:by>
                                    </p:animClr>
                                    <p:animClr clrSpc="hsl" dir="cw">
                                      <p:cBhvr>
                                        <p:cTn id="31" dur="50" fill="hold"/>
                                        <p:tgtEl>
                                          <p:spTgt spid="55"/>
                                        </p:tgtEl>
                                        <p:attrNameLst>
                                          <p:attrName>fillcolor</p:attrName>
                                        </p:attrNameLst>
                                      </p:cBhvr>
                                      <p:by>
                                        <p:hsl h="7200000" s="0" l="0"/>
                                      </p:by>
                                    </p:animClr>
                                    <p:animClr clrSpc="hsl" dir="cw">
                                      <p:cBhvr>
                                        <p:cTn id="32" dur="50" fill="hold"/>
                                        <p:tgtEl>
                                          <p:spTgt spid="55"/>
                                        </p:tgtEl>
                                        <p:attrNameLst>
                                          <p:attrName>stroke.color</p:attrName>
                                        </p:attrNameLst>
                                      </p:cBhvr>
                                      <p:by>
                                        <p:hsl h="7200000" s="0" l="0"/>
                                      </p:by>
                                    </p:animClr>
                                    <p:set>
                                      <p:cBhvr>
                                        <p:cTn id="33" dur="50" fill="hold"/>
                                        <p:tgtEl>
                                          <p:spTgt spid="55"/>
                                        </p:tgtEl>
                                        <p:attrNameLst>
                                          <p:attrName>fill.type</p:attrName>
                                        </p:attrNameLst>
                                      </p:cBhvr>
                                      <p:to>
                                        <p:strVal val="solid"/>
                                      </p:to>
                                    </p:set>
                                  </p:childTnLst>
                                </p:cTn>
                              </p:par>
                            </p:childTnLst>
                          </p:cTn>
                        </p:par>
                        <p:par>
                          <p:cTn id="34" fill="hold" nodeType="afterGroup">
                            <p:stCondLst>
                              <p:cond delay="4102"/>
                            </p:stCondLst>
                            <p:childTnLst>
                              <p:par>
                                <p:cTn id="35" presetID="21" presetClass="emph" presetSubtype="0" fill="remove" grpId="0" nodeType="afterEffect">
                                  <p:stCondLst>
                                    <p:cond delay="0"/>
                                  </p:stCondLst>
                                  <p:childTnLst>
                                    <p:animClr clrSpc="hsl" dir="cw">
                                      <p:cBhvr override="childStyle">
                                        <p:cTn id="36" dur="50" fill="hold"/>
                                        <p:tgtEl>
                                          <p:spTgt spid="56"/>
                                        </p:tgtEl>
                                        <p:attrNameLst>
                                          <p:attrName>style.color</p:attrName>
                                        </p:attrNameLst>
                                      </p:cBhvr>
                                      <p:by>
                                        <p:hsl h="7200000" s="0" l="0"/>
                                      </p:by>
                                    </p:animClr>
                                    <p:animClr clrSpc="hsl" dir="cw">
                                      <p:cBhvr>
                                        <p:cTn id="37" dur="50" fill="hold"/>
                                        <p:tgtEl>
                                          <p:spTgt spid="56"/>
                                        </p:tgtEl>
                                        <p:attrNameLst>
                                          <p:attrName>fillcolor</p:attrName>
                                        </p:attrNameLst>
                                      </p:cBhvr>
                                      <p:by>
                                        <p:hsl h="7200000" s="0" l="0"/>
                                      </p:by>
                                    </p:animClr>
                                    <p:animClr clrSpc="hsl" dir="cw">
                                      <p:cBhvr>
                                        <p:cTn id="38" dur="50" fill="hold"/>
                                        <p:tgtEl>
                                          <p:spTgt spid="56"/>
                                        </p:tgtEl>
                                        <p:attrNameLst>
                                          <p:attrName>stroke.color</p:attrName>
                                        </p:attrNameLst>
                                      </p:cBhvr>
                                      <p:by>
                                        <p:hsl h="7200000" s="0" l="0"/>
                                      </p:by>
                                    </p:animClr>
                                    <p:set>
                                      <p:cBhvr>
                                        <p:cTn id="39" dur="50" fill="hold"/>
                                        <p:tgtEl>
                                          <p:spTgt spid="56"/>
                                        </p:tgtEl>
                                        <p:attrNameLst>
                                          <p:attrName>fill.type</p:attrName>
                                        </p:attrNameLst>
                                      </p:cBhvr>
                                      <p:to>
                                        <p:strVal val="solid"/>
                                      </p:to>
                                    </p:set>
                                  </p:childTnLst>
                                </p:cTn>
                              </p:par>
                            </p:childTnLst>
                          </p:cTn>
                        </p:par>
                        <p:par>
                          <p:cTn id="40" fill="hold" nodeType="afterGroup">
                            <p:stCondLst>
                              <p:cond delay="4152"/>
                            </p:stCondLst>
                            <p:childTnLst>
                              <p:par>
                                <p:cTn id="41" presetID="21" presetClass="emph" presetSubtype="0" fill="remove" grpId="0" nodeType="afterEffect">
                                  <p:stCondLst>
                                    <p:cond delay="0"/>
                                  </p:stCondLst>
                                  <p:childTnLst>
                                    <p:animClr clrSpc="hsl" dir="cw">
                                      <p:cBhvr override="childStyle">
                                        <p:cTn id="42" dur="50" fill="hold"/>
                                        <p:tgtEl>
                                          <p:spTgt spid="57"/>
                                        </p:tgtEl>
                                        <p:attrNameLst>
                                          <p:attrName>style.color</p:attrName>
                                        </p:attrNameLst>
                                      </p:cBhvr>
                                      <p:by>
                                        <p:hsl h="7200000" s="0" l="0"/>
                                      </p:by>
                                    </p:animClr>
                                    <p:animClr clrSpc="hsl" dir="cw">
                                      <p:cBhvr>
                                        <p:cTn id="43" dur="50" fill="hold"/>
                                        <p:tgtEl>
                                          <p:spTgt spid="57"/>
                                        </p:tgtEl>
                                        <p:attrNameLst>
                                          <p:attrName>fillcolor</p:attrName>
                                        </p:attrNameLst>
                                      </p:cBhvr>
                                      <p:by>
                                        <p:hsl h="7200000" s="0" l="0"/>
                                      </p:by>
                                    </p:animClr>
                                    <p:animClr clrSpc="hsl" dir="cw">
                                      <p:cBhvr>
                                        <p:cTn id="44" dur="50" fill="hold"/>
                                        <p:tgtEl>
                                          <p:spTgt spid="57"/>
                                        </p:tgtEl>
                                        <p:attrNameLst>
                                          <p:attrName>stroke.color</p:attrName>
                                        </p:attrNameLst>
                                      </p:cBhvr>
                                      <p:by>
                                        <p:hsl h="7200000" s="0" l="0"/>
                                      </p:by>
                                    </p:animClr>
                                    <p:set>
                                      <p:cBhvr>
                                        <p:cTn id="45" dur="50" fill="hold"/>
                                        <p:tgtEl>
                                          <p:spTgt spid="57"/>
                                        </p:tgtEl>
                                        <p:attrNameLst>
                                          <p:attrName>fill.type</p:attrName>
                                        </p:attrNameLst>
                                      </p:cBhvr>
                                      <p:to>
                                        <p:strVal val="solid"/>
                                      </p:to>
                                    </p:set>
                                  </p:childTnLst>
                                </p:cTn>
                              </p:par>
                            </p:childTnLst>
                          </p:cTn>
                        </p:par>
                        <p:par>
                          <p:cTn id="46" fill="hold" nodeType="afterGroup">
                            <p:stCondLst>
                              <p:cond delay="4202"/>
                            </p:stCondLst>
                            <p:childTnLst>
                              <p:par>
                                <p:cTn id="47" presetID="21" presetClass="emph" presetSubtype="0" fill="remove" grpId="0" nodeType="afterEffect">
                                  <p:stCondLst>
                                    <p:cond delay="0"/>
                                  </p:stCondLst>
                                  <p:childTnLst>
                                    <p:animClr clrSpc="hsl" dir="cw">
                                      <p:cBhvr override="childStyle">
                                        <p:cTn id="48" dur="50" fill="hold"/>
                                        <p:tgtEl>
                                          <p:spTgt spid="58"/>
                                        </p:tgtEl>
                                        <p:attrNameLst>
                                          <p:attrName>style.color</p:attrName>
                                        </p:attrNameLst>
                                      </p:cBhvr>
                                      <p:by>
                                        <p:hsl h="7200000" s="0" l="0"/>
                                      </p:by>
                                    </p:animClr>
                                    <p:animClr clrSpc="hsl" dir="cw">
                                      <p:cBhvr>
                                        <p:cTn id="49" dur="50" fill="hold"/>
                                        <p:tgtEl>
                                          <p:spTgt spid="58"/>
                                        </p:tgtEl>
                                        <p:attrNameLst>
                                          <p:attrName>fillcolor</p:attrName>
                                        </p:attrNameLst>
                                      </p:cBhvr>
                                      <p:by>
                                        <p:hsl h="7200000" s="0" l="0"/>
                                      </p:by>
                                    </p:animClr>
                                    <p:animClr clrSpc="hsl" dir="cw">
                                      <p:cBhvr>
                                        <p:cTn id="50" dur="50" fill="hold"/>
                                        <p:tgtEl>
                                          <p:spTgt spid="58"/>
                                        </p:tgtEl>
                                        <p:attrNameLst>
                                          <p:attrName>stroke.color</p:attrName>
                                        </p:attrNameLst>
                                      </p:cBhvr>
                                      <p:by>
                                        <p:hsl h="7200000" s="0" l="0"/>
                                      </p:by>
                                    </p:animClr>
                                    <p:set>
                                      <p:cBhvr>
                                        <p:cTn id="51" dur="50" fill="hold"/>
                                        <p:tgtEl>
                                          <p:spTgt spid="58"/>
                                        </p:tgtEl>
                                        <p:attrNameLst>
                                          <p:attrName>fill.type</p:attrName>
                                        </p:attrNameLst>
                                      </p:cBhvr>
                                      <p:to>
                                        <p:strVal val="solid"/>
                                      </p:to>
                                    </p:set>
                                  </p:childTnLst>
                                </p:cTn>
                              </p:par>
                            </p:childTnLst>
                          </p:cTn>
                        </p:par>
                        <p:par>
                          <p:cTn id="52" fill="hold" nodeType="afterGroup">
                            <p:stCondLst>
                              <p:cond delay="4252"/>
                            </p:stCondLst>
                            <p:childTnLst>
                              <p:par>
                                <p:cTn id="53" presetID="21" presetClass="emph" presetSubtype="0" fill="remove" grpId="0" nodeType="afterEffect">
                                  <p:stCondLst>
                                    <p:cond delay="0"/>
                                  </p:stCondLst>
                                  <p:childTnLst>
                                    <p:animClr clrSpc="hsl" dir="cw">
                                      <p:cBhvr override="childStyle">
                                        <p:cTn id="54" dur="50" fill="hold"/>
                                        <p:tgtEl>
                                          <p:spTgt spid="63"/>
                                        </p:tgtEl>
                                        <p:attrNameLst>
                                          <p:attrName>style.color</p:attrName>
                                        </p:attrNameLst>
                                      </p:cBhvr>
                                      <p:by>
                                        <p:hsl h="7200000" s="0" l="0"/>
                                      </p:by>
                                    </p:animClr>
                                    <p:animClr clrSpc="hsl" dir="cw">
                                      <p:cBhvr>
                                        <p:cTn id="55" dur="50" fill="hold"/>
                                        <p:tgtEl>
                                          <p:spTgt spid="63"/>
                                        </p:tgtEl>
                                        <p:attrNameLst>
                                          <p:attrName>fillcolor</p:attrName>
                                        </p:attrNameLst>
                                      </p:cBhvr>
                                      <p:by>
                                        <p:hsl h="7200000" s="0" l="0"/>
                                      </p:by>
                                    </p:animClr>
                                    <p:animClr clrSpc="hsl" dir="cw">
                                      <p:cBhvr>
                                        <p:cTn id="56" dur="50" fill="hold"/>
                                        <p:tgtEl>
                                          <p:spTgt spid="63"/>
                                        </p:tgtEl>
                                        <p:attrNameLst>
                                          <p:attrName>stroke.color</p:attrName>
                                        </p:attrNameLst>
                                      </p:cBhvr>
                                      <p:by>
                                        <p:hsl h="7200000" s="0" l="0"/>
                                      </p:by>
                                    </p:animClr>
                                    <p:set>
                                      <p:cBhvr>
                                        <p:cTn id="57" dur="50" fill="hold"/>
                                        <p:tgtEl>
                                          <p:spTgt spid="63"/>
                                        </p:tgtEl>
                                        <p:attrNameLst>
                                          <p:attrName>fill.type</p:attrName>
                                        </p:attrNameLst>
                                      </p:cBhvr>
                                      <p:to>
                                        <p:strVal val="solid"/>
                                      </p:to>
                                    </p:set>
                                  </p:childTnLst>
                                </p:cTn>
                              </p:par>
                            </p:childTnLst>
                          </p:cTn>
                        </p:par>
                        <p:par>
                          <p:cTn id="58" fill="hold" nodeType="afterGroup">
                            <p:stCondLst>
                              <p:cond delay="4302"/>
                            </p:stCondLst>
                            <p:childTnLst>
                              <p:par>
                                <p:cTn id="59" presetID="21" presetClass="emph" presetSubtype="0" fill="remove" grpId="0" nodeType="afterEffect">
                                  <p:stCondLst>
                                    <p:cond delay="0"/>
                                  </p:stCondLst>
                                  <p:childTnLst>
                                    <p:animClr clrSpc="hsl" dir="cw">
                                      <p:cBhvr override="childStyle">
                                        <p:cTn id="60" dur="50" fill="hold"/>
                                        <p:tgtEl>
                                          <p:spTgt spid="64"/>
                                        </p:tgtEl>
                                        <p:attrNameLst>
                                          <p:attrName>style.color</p:attrName>
                                        </p:attrNameLst>
                                      </p:cBhvr>
                                      <p:by>
                                        <p:hsl h="7200000" s="0" l="0"/>
                                      </p:by>
                                    </p:animClr>
                                    <p:animClr clrSpc="hsl" dir="cw">
                                      <p:cBhvr>
                                        <p:cTn id="61" dur="50" fill="hold"/>
                                        <p:tgtEl>
                                          <p:spTgt spid="64"/>
                                        </p:tgtEl>
                                        <p:attrNameLst>
                                          <p:attrName>fillcolor</p:attrName>
                                        </p:attrNameLst>
                                      </p:cBhvr>
                                      <p:by>
                                        <p:hsl h="7200000" s="0" l="0"/>
                                      </p:by>
                                    </p:animClr>
                                    <p:animClr clrSpc="hsl" dir="cw">
                                      <p:cBhvr>
                                        <p:cTn id="62" dur="50" fill="hold"/>
                                        <p:tgtEl>
                                          <p:spTgt spid="64"/>
                                        </p:tgtEl>
                                        <p:attrNameLst>
                                          <p:attrName>stroke.color</p:attrName>
                                        </p:attrNameLst>
                                      </p:cBhvr>
                                      <p:by>
                                        <p:hsl h="7200000" s="0" l="0"/>
                                      </p:by>
                                    </p:animClr>
                                    <p:set>
                                      <p:cBhvr>
                                        <p:cTn id="63" dur="50" fill="hold"/>
                                        <p:tgtEl>
                                          <p:spTgt spid="64"/>
                                        </p:tgtEl>
                                        <p:attrNameLst>
                                          <p:attrName>fill.type</p:attrName>
                                        </p:attrNameLst>
                                      </p:cBhvr>
                                      <p:to>
                                        <p:strVal val="solid"/>
                                      </p:to>
                                    </p:set>
                                  </p:childTnLst>
                                </p:cTn>
                              </p:par>
                            </p:childTnLst>
                          </p:cTn>
                        </p:par>
                        <p:par>
                          <p:cTn id="64" fill="hold" nodeType="afterGroup">
                            <p:stCondLst>
                              <p:cond delay="4352"/>
                            </p:stCondLst>
                            <p:childTnLst>
                              <p:par>
                                <p:cTn id="65" presetID="21" presetClass="emph" presetSubtype="0" fill="remove" grpId="0" nodeType="afterEffect">
                                  <p:stCondLst>
                                    <p:cond delay="0"/>
                                  </p:stCondLst>
                                  <p:childTnLst>
                                    <p:animClr clrSpc="hsl" dir="cw">
                                      <p:cBhvr override="childStyle">
                                        <p:cTn id="66" dur="50" fill="hold"/>
                                        <p:tgtEl>
                                          <p:spTgt spid="65"/>
                                        </p:tgtEl>
                                        <p:attrNameLst>
                                          <p:attrName>style.color</p:attrName>
                                        </p:attrNameLst>
                                      </p:cBhvr>
                                      <p:by>
                                        <p:hsl h="7200000" s="0" l="0"/>
                                      </p:by>
                                    </p:animClr>
                                    <p:animClr clrSpc="hsl" dir="cw">
                                      <p:cBhvr>
                                        <p:cTn id="67" dur="50" fill="hold"/>
                                        <p:tgtEl>
                                          <p:spTgt spid="65"/>
                                        </p:tgtEl>
                                        <p:attrNameLst>
                                          <p:attrName>fillcolor</p:attrName>
                                        </p:attrNameLst>
                                      </p:cBhvr>
                                      <p:by>
                                        <p:hsl h="7200000" s="0" l="0"/>
                                      </p:by>
                                    </p:animClr>
                                    <p:animClr clrSpc="hsl" dir="cw">
                                      <p:cBhvr>
                                        <p:cTn id="68" dur="50" fill="hold"/>
                                        <p:tgtEl>
                                          <p:spTgt spid="65"/>
                                        </p:tgtEl>
                                        <p:attrNameLst>
                                          <p:attrName>stroke.color</p:attrName>
                                        </p:attrNameLst>
                                      </p:cBhvr>
                                      <p:by>
                                        <p:hsl h="7200000" s="0" l="0"/>
                                      </p:by>
                                    </p:animClr>
                                    <p:set>
                                      <p:cBhvr>
                                        <p:cTn id="69" dur="50" fill="hold"/>
                                        <p:tgtEl>
                                          <p:spTgt spid="65"/>
                                        </p:tgtEl>
                                        <p:attrNameLst>
                                          <p:attrName>fill.type</p:attrName>
                                        </p:attrNameLst>
                                      </p:cBhvr>
                                      <p:to>
                                        <p:strVal val="solid"/>
                                      </p:to>
                                    </p:set>
                                  </p:childTnLst>
                                </p:cTn>
                              </p:par>
                            </p:childTnLst>
                          </p:cTn>
                        </p:par>
                        <p:par>
                          <p:cTn id="70" fill="hold" nodeType="afterGroup">
                            <p:stCondLst>
                              <p:cond delay="4402"/>
                            </p:stCondLst>
                            <p:childTnLst>
                              <p:par>
                                <p:cTn id="71" presetID="21" presetClass="emph" presetSubtype="0" fill="remove" grpId="0" nodeType="afterEffect">
                                  <p:stCondLst>
                                    <p:cond delay="0"/>
                                  </p:stCondLst>
                                  <p:childTnLst>
                                    <p:animClr clrSpc="hsl" dir="cw">
                                      <p:cBhvr override="childStyle">
                                        <p:cTn id="72" dur="50" fill="hold"/>
                                        <p:tgtEl>
                                          <p:spTgt spid="66"/>
                                        </p:tgtEl>
                                        <p:attrNameLst>
                                          <p:attrName>style.color</p:attrName>
                                        </p:attrNameLst>
                                      </p:cBhvr>
                                      <p:by>
                                        <p:hsl h="7200000" s="0" l="0"/>
                                      </p:by>
                                    </p:animClr>
                                    <p:animClr clrSpc="hsl" dir="cw">
                                      <p:cBhvr>
                                        <p:cTn id="73" dur="50" fill="hold"/>
                                        <p:tgtEl>
                                          <p:spTgt spid="66"/>
                                        </p:tgtEl>
                                        <p:attrNameLst>
                                          <p:attrName>fillcolor</p:attrName>
                                        </p:attrNameLst>
                                      </p:cBhvr>
                                      <p:by>
                                        <p:hsl h="7200000" s="0" l="0"/>
                                      </p:by>
                                    </p:animClr>
                                    <p:animClr clrSpc="hsl" dir="cw">
                                      <p:cBhvr>
                                        <p:cTn id="74" dur="50" fill="hold"/>
                                        <p:tgtEl>
                                          <p:spTgt spid="66"/>
                                        </p:tgtEl>
                                        <p:attrNameLst>
                                          <p:attrName>stroke.color</p:attrName>
                                        </p:attrNameLst>
                                      </p:cBhvr>
                                      <p:by>
                                        <p:hsl h="7200000" s="0" l="0"/>
                                      </p:by>
                                    </p:animClr>
                                    <p:set>
                                      <p:cBhvr>
                                        <p:cTn id="75" dur="50" fill="hold"/>
                                        <p:tgtEl>
                                          <p:spTgt spid="66"/>
                                        </p:tgtEl>
                                        <p:attrNameLst>
                                          <p:attrName>fill.type</p:attrName>
                                        </p:attrNameLst>
                                      </p:cBhvr>
                                      <p:to>
                                        <p:strVal val="solid"/>
                                      </p:to>
                                    </p:set>
                                  </p:childTnLst>
                                </p:cTn>
                              </p:par>
                            </p:childTnLst>
                          </p:cTn>
                        </p:par>
                        <p:par>
                          <p:cTn id="76" fill="hold" nodeType="afterGroup">
                            <p:stCondLst>
                              <p:cond delay="4452"/>
                            </p:stCondLst>
                            <p:childTnLst>
                              <p:par>
                                <p:cTn id="77" presetID="21" presetClass="emph" presetSubtype="0" fill="remove" grpId="0" nodeType="afterEffect">
                                  <p:stCondLst>
                                    <p:cond delay="0"/>
                                  </p:stCondLst>
                                  <p:childTnLst>
                                    <p:animClr clrSpc="hsl" dir="cw">
                                      <p:cBhvr override="childStyle">
                                        <p:cTn id="78" dur="50" fill="hold"/>
                                        <p:tgtEl>
                                          <p:spTgt spid="71"/>
                                        </p:tgtEl>
                                        <p:attrNameLst>
                                          <p:attrName>style.color</p:attrName>
                                        </p:attrNameLst>
                                      </p:cBhvr>
                                      <p:by>
                                        <p:hsl h="7200000" s="0" l="0"/>
                                      </p:by>
                                    </p:animClr>
                                    <p:animClr clrSpc="hsl" dir="cw">
                                      <p:cBhvr>
                                        <p:cTn id="79" dur="50" fill="hold"/>
                                        <p:tgtEl>
                                          <p:spTgt spid="71"/>
                                        </p:tgtEl>
                                        <p:attrNameLst>
                                          <p:attrName>fillcolor</p:attrName>
                                        </p:attrNameLst>
                                      </p:cBhvr>
                                      <p:by>
                                        <p:hsl h="7200000" s="0" l="0"/>
                                      </p:by>
                                    </p:animClr>
                                    <p:animClr clrSpc="hsl" dir="cw">
                                      <p:cBhvr>
                                        <p:cTn id="80" dur="50" fill="hold"/>
                                        <p:tgtEl>
                                          <p:spTgt spid="71"/>
                                        </p:tgtEl>
                                        <p:attrNameLst>
                                          <p:attrName>stroke.color</p:attrName>
                                        </p:attrNameLst>
                                      </p:cBhvr>
                                      <p:by>
                                        <p:hsl h="7200000" s="0" l="0"/>
                                      </p:by>
                                    </p:animClr>
                                    <p:set>
                                      <p:cBhvr>
                                        <p:cTn id="81" dur="50" fill="hold"/>
                                        <p:tgtEl>
                                          <p:spTgt spid="71"/>
                                        </p:tgtEl>
                                        <p:attrNameLst>
                                          <p:attrName>fill.type</p:attrName>
                                        </p:attrNameLst>
                                      </p:cBhvr>
                                      <p:to>
                                        <p:strVal val="solid"/>
                                      </p:to>
                                    </p:set>
                                  </p:childTnLst>
                                </p:cTn>
                              </p:par>
                            </p:childTnLst>
                          </p:cTn>
                        </p:par>
                        <p:par>
                          <p:cTn id="82" fill="hold" nodeType="afterGroup">
                            <p:stCondLst>
                              <p:cond delay="4502"/>
                            </p:stCondLst>
                            <p:childTnLst>
                              <p:par>
                                <p:cTn id="83" presetID="21" presetClass="emph" presetSubtype="0" fill="remove" grpId="0" nodeType="afterEffect">
                                  <p:stCondLst>
                                    <p:cond delay="0"/>
                                  </p:stCondLst>
                                  <p:childTnLst>
                                    <p:animClr clrSpc="hsl" dir="cw">
                                      <p:cBhvr override="childStyle">
                                        <p:cTn id="84" dur="50" fill="hold"/>
                                        <p:tgtEl>
                                          <p:spTgt spid="72"/>
                                        </p:tgtEl>
                                        <p:attrNameLst>
                                          <p:attrName>style.color</p:attrName>
                                        </p:attrNameLst>
                                      </p:cBhvr>
                                      <p:by>
                                        <p:hsl h="7200000" s="0" l="0"/>
                                      </p:by>
                                    </p:animClr>
                                    <p:animClr clrSpc="hsl" dir="cw">
                                      <p:cBhvr>
                                        <p:cTn id="85" dur="50" fill="hold"/>
                                        <p:tgtEl>
                                          <p:spTgt spid="72"/>
                                        </p:tgtEl>
                                        <p:attrNameLst>
                                          <p:attrName>fillcolor</p:attrName>
                                        </p:attrNameLst>
                                      </p:cBhvr>
                                      <p:by>
                                        <p:hsl h="7200000" s="0" l="0"/>
                                      </p:by>
                                    </p:animClr>
                                    <p:animClr clrSpc="hsl" dir="cw">
                                      <p:cBhvr>
                                        <p:cTn id="86" dur="50" fill="hold"/>
                                        <p:tgtEl>
                                          <p:spTgt spid="72"/>
                                        </p:tgtEl>
                                        <p:attrNameLst>
                                          <p:attrName>stroke.color</p:attrName>
                                        </p:attrNameLst>
                                      </p:cBhvr>
                                      <p:by>
                                        <p:hsl h="7200000" s="0" l="0"/>
                                      </p:by>
                                    </p:animClr>
                                    <p:set>
                                      <p:cBhvr>
                                        <p:cTn id="87" dur="50" fill="hold"/>
                                        <p:tgtEl>
                                          <p:spTgt spid="72"/>
                                        </p:tgtEl>
                                        <p:attrNameLst>
                                          <p:attrName>fill.type</p:attrName>
                                        </p:attrNameLst>
                                      </p:cBhvr>
                                      <p:to>
                                        <p:strVal val="solid"/>
                                      </p:to>
                                    </p:set>
                                  </p:childTnLst>
                                </p:cTn>
                              </p:par>
                            </p:childTnLst>
                          </p:cTn>
                        </p:par>
                        <p:par>
                          <p:cTn id="88" fill="hold" nodeType="afterGroup">
                            <p:stCondLst>
                              <p:cond delay="4552"/>
                            </p:stCondLst>
                            <p:childTnLst>
                              <p:par>
                                <p:cTn id="89" presetID="21" presetClass="emph" presetSubtype="0" fill="remove" grpId="0" nodeType="afterEffect">
                                  <p:stCondLst>
                                    <p:cond delay="0"/>
                                  </p:stCondLst>
                                  <p:childTnLst>
                                    <p:animClr clrSpc="hsl" dir="cw">
                                      <p:cBhvr override="childStyle">
                                        <p:cTn id="90" dur="50" fill="hold"/>
                                        <p:tgtEl>
                                          <p:spTgt spid="73"/>
                                        </p:tgtEl>
                                        <p:attrNameLst>
                                          <p:attrName>style.color</p:attrName>
                                        </p:attrNameLst>
                                      </p:cBhvr>
                                      <p:by>
                                        <p:hsl h="7200000" s="0" l="0"/>
                                      </p:by>
                                    </p:animClr>
                                    <p:animClr clrSpc="hsl" dir="cw">
                                      <p:cBhvr>
                                        <p:cTn id="91" dur="50" fill="hold"/>
                                        <p:tgtEl>
                                          <p:spTgt spid="73"/>
                                        </p:tgtEl>
                                        <p:attrNameLst>
                                          <p:attrName>fillcolor</p:attrName>
                                        </p:attrNameLst>
                                      </p:cBhvr>
                                      <p:by>
                                        <p:hsl h="7200000" s="0" l="0"/>
                                      </p:by>
                                    </p:animClr>
                                    <p:animClr clrSpc="hsl" dir="cw">
                                      <p:cBhvr>
                                        <p:cTn id="92" dur="50" fill="hold"/>
                                        <p:tgtEl>
                                          <p:spTgt spid="73"/>
                                        </p:tgtEl>
                                        <p:attrNameLst>
                                          <p:attrName>stroke.color</p:attrName>
                                        </p:attrNameLst>
                                      </p:cBhvr>
                                      <p:by>
                                        <p:hsl h="7200000" s="0" l="0"/>
                                      </p:by>
                                    </p:animClr>
                                    <p:set>
                                      <p:cBhvr>
                                        <p:cTn id="93" dur="50" fill="hold"/>
                                        <p:tgtEl>
                                          <p:spTgt spid="73"/>
                                        </p:tgtEl>
                                        <p:attrNameLst>
                                          <p:attrName>fill.type</p:attrName>
                                        </p:attrNameLst>
                                      </p:cBhvr>
                                      <p:to>
                                        <p:strVal val="solid"/>
                                      </p:to>
                                    </p:set>
                                  </p:childTnLst>
                                </p:cTn>
                              </p:par>
                            </p:childTnLst>
                          </p:cTn>
                        </p:par>
                        <p:par>
                          <p:cTn id="94" fill="hold" nodeType="afterGroup">
                            <p:stCondLst>
                              <p:cond delay="4602"/>
                            </p:stCondLst>
                            <p:childTnLst>
                              <p:par>
                                <p:cTn id="95" presetID="21" presetClass="emph" presetSubtype="0" fill="remove" grpId="0" nodeType="afterEffect">
                                  <p:stCondLst>
                                    <p:cond delay="0"/>
                                  </p:stCondLst>
                                  <p:childTnLst>
                                    <p:animClr clrSpc="hsl" dir="cw">
                                      <p:cBhvr override="childStyle">
                                        <p:cTn id="96" dur="50" fill="hold"/>
                                        <p:tgtEl>
                                          <p:spTgt spid="74"/>
                                        </p:tgtEl>
                                        <p:attrNameLst>
                                          <p:attrName>style.color</p:attrName>
                                        </p:attrNameLst>
                                      </p:cBhvr>
                                      <p:by>
                                        <p:hsl h="7200000" s="0" l="0"/>
                                      </p:by>
                                    </p:animClr>
                                    <p:animClr clrSpc="hsl" dir="cw">
                                      <p:cBhvr>
                                        <p:cTn id="97" dur="50" fill="hold"/>
                                        <p:tgtEl>
                                          <p:spTgt spid="74"/>
                                        </p:tgtEl>
                                        <p:attrNameLst>
                                          <p:attrName>fillcolor</p:attrName>
                                        </p:attrNameLst>
                                      </p:cBhvr>
                                      <p:by>
                                        <p:hsl h="7200000" s="0" l="0"/>
                                      </p:by>
                                    </p:animClr>
                                    <p:animClr clrSpc="hsl" dir="cw">
                                      <p:cBhvr>
                                        <p:cTn id="98" dur="50" fill="hold"/>
                                        <p:tgtEl>
                                          <p:spTgt spid="74"/>
                                        </p:tgtEl>
                                        <p:attrNameLst>
                                          <p:attrName>stroke.color</p:attrName>
                                        </p:attrNameLst>
                                      </p:cBhvr>
                                      <p:by>
                                        <p:hsl h="7200000" s="0" l="0"/>
                                      </p:by>
                                    </p:animClr>
                                    <p:set>
                                      <p:cBhvr>
                                        <p:cTn id="99" dur="50" fill="hold"/>
                                        <p:tgtEl>
                                          <p:spTgt spid="74"/>
                                        </p:tgtEl>
                                        <p:attrNameLst>
                                          <p:attrName>fill.type</p:attrName>
                                        </p:attrNameLst>
                                      </p:cBhvr>
                                      <p:to>
                                        <p:strVal val="solid"/>
                                      </p:to>
                                    </p:set>
                                  </p:childTnLst>
                                </p:cTn>
                              </p:par>
                            </p:childTnLst>
                          </p:cTn>
                        </p:par>
                        <p:par>
                          <p:cTn id="100" fill="hold" nodeType="afterGroup">
                            <p:stCondLst>
                              <p:cond delay="4652"/>
                            </p:stCondLst>
                            <p:childTnLst>
                              <p:par>
                                <p:cTn id="101" presetID="21" presetClass="emph" presetSubtype="0" fill="remove" grpId="0" nodeType="afterEffect">
                                  <p:stCondLst>
                                    <p:cond delay="0"/>
                                  </p:stCondLst>
                                  <p:childTnLst>
                                    <p:animClr clrSpc="hsl" dir="cw">
                                      <p:cBhvr override="childStyle">
                                        <p:cTn id="102" dur="50" fill="hold"/>
                                        <p:tgtEl>
                                          <p:spTgt spid="77"/>
                                        </p:tgtEl>
                                        <p:attrNameLst>
                                          <p:attrName>style.color</p:attrName>
                                        </p:attrNameLst>
                                      </p:cBhvr>
                                      <p:by>
                                        <p:hsl h="7200000" s="0" l="0"/>
                                      </p:by>
                                    </p:animClr>
                                    <p:animClr clrSpc="hsl" dir="cw">
                                      <p:cBhvr>
                                        <p:cTn id="103" dur="50" fill="hold"/>
                                        <p:tgtEl>
                                          <p:spTgt spid="77"/>
                                        </p:tgtEl>
                                        <p:attrNameLst>
                                          <p:attrName>fillcolor</p:attrName>
                                        </p:attrNameLst>
                                      </p:cBhvr>
                                      <p:by>
                                        <p:hsl h="7200000" s="0" l="0"/>
                                      </p:by>
                                    </p:animClr>
                                    <p:animClr clrSpc="hsl" dir="cw">
                                      <p:cBhvr>
                                        <p:cTn id="104" dur="50" fill="hold"/>
                                        <p:tgtEl>
                                          <p:spTgt spid="77"/>
                                        </p:tgtEl>
                                        <p:attrNameLst>
                                          <p:attrName>stroke.color</p:attrName>
                                        </p:attrNameLst>
                                      </p:cBhvr>
                                      <p:by>
                                        <p:hsl h="7200000" s="0" l="0"/>
                                      </p:by>
                                    </p:animClr>
                                    <p:set>
                                      <p:cBhvr>
                                        <p:cTn id="105" dur="50" fill="hold"/>
                                        <p:tgtEl>
                                          <p:spTgt spid="77"/>
                                        </p:tgtEl>
                                        <p:attrNameLst>
                                          <p:attrName>fill.type</p:attrName>
                                        </p:attrNameLst>
                                      </p:cBhvr>
                                      <p:to>
                                        <p:strVal val="solid"/>
                                      </p:to>
                                    </p:set>
                                  </p:childTnLst>
                                </p:cTn>
                              </p:par>
                            </p:childTnLst>
                          </p:cTn>
                        </p:par>
                        <p:par>
                          <p:cTn id="106" fill="hold" nodeType="afterGroup">
                            <p:stCondLst>
                              <p:cond delay="4702"/>
                            </p:stCondLst>
                            <p:childTnLst>
                              <p:par>
                                <p:cTn id="107" presetID="21" presetClass="emph" presetSubtype="0" fill="remove" grpId="0" nodeType="afterEffect">
                                  <p:stCondLst>
                                    <p:cond delay="0"/>
                                  </p:stCondLst>
                                  <p:childTnLst>
                                    <p:animClr clrSpc="hsl" dir="cw">
                                      <p:cBhvr override="childStyle">
                                        <p:cTn id="108" dur="50" fill="hold"/>
                                        <p:tgtEl>
                                          <p:spTgt spid="78"/>
                                        </p:tgtEl>
                                        <p:attrNameLst>
                                          <p:attrName>style.color</p:attrName>
                                        </p:attrNameLst>
                                      </p:cBhvr>
                                      <p:by>
                                        <p:hsl h="7200000" s="0" l="0"/>
                                      </p:by>
                                    </p:animClr>
                                    <p:animClr clrSpc="hsl" dir="cw">
                                      <p:cBhvr>
                                        <p:cTn id="109" dur="50" fill="hold"/>
                                        <p:tgtEl>
                                          <p:spTgt spid="78"/>
                                        </p:tgtEl>
                                        <p:attrNameLst>
                                          <p:attrName>fillcolor</p:attrName>
                                        </p:attrNameLst>
                                      </p:cBhvr>
                                      <p:by>
                                        <p:hsl h="7200000" s="0" l="0"/>
                                      </p:by>
                                    </p:animClr>
                                    <p:animClr clrSpc="hsl" dir="cw">
                                      <p:cBhvr>
                                        <p:cTn id="110" dur="50" fill="hold"/>
                                        <p:tgtEl>
                                          <p:spTgt spid="78"/>
                                        </p:tgtEl>
                                        <p:attrNameLst>
                                          <p:attrName>stroke.color</p:attrName>
                                        </p:attrNameLst>
                                      </p:cBhvr>
                                      <p:by>
                                        <p:hsl h="7200000" s="0" l="0"/>
                                      </p:by>
                                    </p:animClr>
                                    <p:set>
                                      <p:cBhvr>
                                        <p:cTn id="111" dur="50" fill="hold"/>
                                        <p:tgtEl>
                                          <p:spTgt spid="78"/>
                                        </p:tgtEl>
                                        <p:attrNameLst>
                                          <p:attrName>fill.type</p:attrName>
                                        </p:attrNameLst>
                                      </p:cBhvr>
                                      <p:to>
                                        <p:strVal val="solid"/>
                                      </p:to>
                                    </p:set>
                                  </p:childTnLst>
                                </p:cTn>
                              </p:par>
                            </p:childTnLst>
                          </p:cTn>
                        </p:par>
                        <p:par>
                          <p:cTn id="112" fill="hold" nodeType="afterGroup">
                            <p:stCondLst>
                              <p:cond delay="4752"/>
                            </p:stCondLst>
                            <p:childTnLst>
                              <p:par>
                                <p:cTn id="113" presetID="21" presetClass="emph" presetSubtype="0" fill="remove" grpId="1" nodeType="afterEffect">
                                  <p:stCondLst>
                                    <p:cond delay="0"/>
                                  </p:stCondLst>
                                  <p:childTnLst>
                                    <p:animClr clrSpc="hsl" dir="cw">
                                      <p:cBhvr override="childStyle">
                                        <p:cTn id="114" dur="50" fill="hold"/>
                                        <p:tgtEl>
                                          <p:spTgt spid="45"/>
                                        </p:tgtEl>
                                        <p:attrNameLst>
                                          <p:attrName>style.color</p:attrName>
                                        </p:attrNameLst>
                                      </p:cBhvr>
                                      <p:by>
                                        <p:hsl h="7200000" s="0" l="0"/>
                                      </p:by>
                                    </p:animClr>
                                    <p:animClr clrSpc="hsl" dir="cw">
                                      <p:cBhvr>
                                        <p:cTn id="115" dur="50" fill="hold"/>
                                        <p:tgtEl>
                                          <p:spTgt spid="45"/>
                                        </p:tgtEl>
                                        <p:attrNameLst>
                                          <p:attrName>fillcolor</p:attrName>
                                        </p:attrNameLst>
                                      </p:cBhvr>
                                      <p:by>
                                        <p:hsl h="7200000" s="0" l="0"/>
                                      </p:by>
                                    </p:animClr>
                                    <p:animClr clrSpc="hsl" dir="cw">
                                      <p:cBhvr>
                                        <p:cTn id="116" dur="50" fill="hold"/>
                                        <p:tgtEl>
                                          <p:spTgt spid="45"/>
                                        </p:tgtEl>
                                        <p:attrNameLst>
                                          <p:attrName>stroke.color</p:attrName>
                                        </p:attrNameLst>
                                      </p:cBhvr>
                                      <p:by>
                                        <p:hsl h="7200000" s="0" l="0"/>
                                      </p:by>
                                    </p:animClr>
                                    <p:set>
                                      <p:cBhvr>
                                        <p:cTn id="117" dur="50" fill="hold"/>
                                        <p:tgtEl>
                                          <p:spTgt spid="45"/>
                                        </p:tgtEl>
                                        <p:attrNameLst>
                                          <p:attrName>fill.type</p:attrName>
                                        </p:attrNameLst>
                                      </p:cBhvr>
                                      <p:to>
                                        <p:strVal val="solid"/>
                                      </p:to>
                                    </p:set>
                                  </p:childTnLst>
                                </p:cTn>
                              </p:par>
                              <p:par>
                                <p:cTn id="118" presetID="21" presetClass="emph" presetSubtype="0" fill="remove" nodeType="withEffect">
                                  <p:stCondLst>
                                    <p:cond delay="0"/>
                                  </p:stCondLst>
                                  <p:childTnLst>
                                    <p:animClr clrSpc="hsl" dir="cw">
                                      <p:cBhvr override="childStyle">
                                        <p:cTn id="119" dur="50" fill="hold"/>
                                        <p:tgtEl>
                                          <p:spTgt spid="46"/>
                                        </p:tgtEl>
                                        <p:attrNameLst>
                                          <p:attrName>style.color</p:attrName>
                                        </p:attrNameLst>
                                      </p:cBhvr>
                                      <p:by>
                                        <p:hsl h="7200000" s="0" l="0"/>
                                      </p:by>
                                    </p:animClr>
                                    <p:animClr clrSpc="hsl" dir="cw">
                                      <p:cBhvr>
                                        <p:cTn id="120" dur="50" fill="hold"/>
                                        <p:tgtEl>
                                          <p:spTgt spid="46"/>
                                        </p:tgtEl>
                                        <p:attrNameLst>
                                          <p:attrName>fillcolor</p:attrName>
                                        </p:attrNameLst>
                                      </p:cBhvr>
                                      <p:by>
                                        <p:hsl h="7200000" s="0" l="0"/>
                                      </p:by>
                                    </p:animClr>
                                    <p:animClr clrSpc="hsl" dir="cw">
                                      <p:cBhvr>
                                        <p:cTn id="121" dur="50" fill="hold"/>
                                        <p:tgtEl>
                                          <p:spTgt spid="46"/>
                                        </p:tgtEl>
                                        <p:attrNameLst>
                                          <p:attrName>stroke.color</p:attrName>
                                        </p:attrNameLst>
                                      </p:cBhvr>
                                      <p:by>
                                        <p:hsl h="7200000" s="0" l="0"/>
                                      </p:by>
                                    </p:animClr>
                                    <p:set>
                                      <p:cBhvr>
                                        <p:cTn id="122" dur="50" fill="hold"/>
                                        <p:tgtEl>
                                          <p:spTgt spid="46"/>
                                        </p:tgtEl>
                                        <p:attrNameLst>
                                          <p:attrName>fill.type</p:attrName>
                                        </p:attrNameLst>
                                      </p:cBhvr>
                                      <p:to>
                                        <p:strVal val="solid"/>
                                      </p:to>
                                    </p:set>
                                  </p:childTnLst>
                                </p:cTn>
                              </p:par>
                            </p:childTnLst>
                          </p:cTn>
                        </p:par>
                        <p:par>
                          <p:cTn id="123" fill="hold" nodeType="afterGroup">
                            <p:stCondLst>
                              <p:cond delay="4802"/>
                            </p:stCondLst>
                            <p:childTnLst>
                              <p:par>
                                <p:cTn id="124" presetID="21" presetClass="emph" presetSubtype="0" fill="remove" grpId="1" nodeType="afterEffect">
                                  <p:stCondLst>
                                    <p:cond delay="0"/>
                                  </p:stCondLst>
                                  <p:childTnLst>
                                    <p:animClr clrSpc="hsl" dir="cw">
                                      <p:cBhvr override="childStyle">
                                        <p:cTn id="125" dur="50" fill="hold"/>
                                        <p:tgtEl>
                                          <p:spTgt spid="47"/>
                                        </p:tgtEl>
                                        <p:attrNameLst>
                                          <p:attrName>style.color</p:attrName>
                                        </p:attrNameLst>
                                      </p:cBhvr>
                                      <p:by>
                                        <p:hsl h="7200000" s="0" l="0"/>
                                      </p:by>
                                    </p:animClr>
                                    <p:animClr clrSpc="hsl" dir="cw">
                                      <p:cBhvr>
                                        <p:cTn id="126" dur="50" fill="hold"/>
                                        <p:tgtEl>
                                          <p:spTgt spid="47"/>
                                        </p:tgtEl>
                                        <p:attrNameLst>
                                          <p:attrName>fillcolor</p:attrName>
                                        </p:attrNameLst>
                                      </p:cBhvr>
                                      <p:by>
                                        <p:hsl h="7200000" s="0" l="0"/>
                                      </p:by>
                                    </p:animClr>
                                    <p:animClr clrSpc="hsl" dir="cw">
                                      <p:cBhvr>
                                        <p:cTn id="127" dur="50" fill="hold"/>
                                        <p:tgtEl>
                                          <p:spTgt spid="47"/>
                                        </p:tgtEl>
                                        <p:attrNameLst>
                                          <p:attrName>stroke.color</p:attrName>
                                        </p:attrNameLst>
                                      </p:cBhvr>
                                      <p:by>
                                        <p:hsl h="7200000" s="0" l="0"/>
                                      </p:by>
                                    </p:animClr>
                                    <p:set>
                                      <p:cBhvr>
                                        <p:cTn id="128" dur="50" fill="hold"/>
                                        <p:tgtEl>
                                          <p:spTgt spid="47"/>
                                        </p:tgtEl>
                                        <p:attrNameLst>
                                          <p:attrName>fill.type</p:attrName>
                                        </p:attrNameLst>
                                      </p:cBhvr>
                                      <p:to>
                                        <p:strVal val="solid"/>
                                      </p:to>
                                    </p:set>
                                  </p:childTnLst>
                                </p:cTn>
                              </p:par>
                            </p:childTnLst>
                          </p:cTn>
                        </p:par>
                        <p:par>
                          <p:cTn id="129" fill="hold" nodeType="afterGroup">
                            <p:stCondLst>
                              <p:cond delay="4852"/>
                            </p:stCondLst>
                            <p:childTnLst>
                              <p:par>
                                <p:cTn id="130" presetID="21" presetClass="emph" presetSubtype="0" fill="remove" grpId="1" nodeType="afterEffect">
                                  <p:stCondLst>
                                    <p:cond delay="0"/>
                                  </p:stCondLst>
                                  <p:childTnLst>
                                    <p:animClr clrSpc="hsl" dir="cw">
                                      <p:cBhvr override="childStyle">
                                        <p:cTn id="131" dur="50" fill="hold"/>
                                        <p:tgtEl>
                                          <p:spTgt spid="48"/>
                                        </p:tgtEl>
                                        <p:attrNameLst>
                                          <p:attrName>style.color</p:attrName>
                                        </p:attrNameLst>
                                      </p:cBhvr>
                                      <p:by>
                                        <p:hsl h="7200000" s="0" l="0"/>
                                      </p:by>
                                    </p:animClr>
                                    <p:animClr clrSpc="hsl" dir="cw">
                                      <p:cBhvr>
                                        <p:cTn id="132" dur="50" fill="hold"/>
                                        <p:tgtEl>
                                          <p:spTgt spid="48"/>
                                        </p:tgtEl>
                                        <p:attrNameLst>
                                          <p:attrName>fillcolor</p:attrName>
                                        </p:attrNameLst>
                                      </p:cBhvr>
                                      <p:by>
                                        <p:hsl h="7200000" s="0" l="0"/>
                                      </p:by>
                                    </p:animClr>
                                    <p:animClr clrSpc="hsl" dir="cw">
                                      <p:cBhvr>
                                        <p:cTn id="133" dur="50" fill="hold"/>
                                        <p:tgtEl>
                                          <p:spTgt spid="48"/>
                                        </p:tgtEl>
                                        <p:attrNameLst>
                                          <p:attrName>stroke.color</p:attrName>
                                        </p:attrNameLst>
                                      </p:cBhvr>
                                      <p:by>
                                        <p:hsl h="7200000" s="0" l="0"/>
                                      </p:by>
                                    </p:animClr>
                                    <p:set>
                                      <p:cBhvr>
                                        <p:cTn id="134" dur="50" fill="hold"/>
                                        <p:tgtEl>
                                          <p:spTgt spid="48"/>
                                        </p:tgtEl>
                                        <p:attrNameLst>
                                          <p:attrName>fill.type</p:attrName>
                                        </p:attrNameLst>
                                      </p:cBhvr>
                                      <p:to>
                                        <p:strVal val="solid"/>
                                      </p:to>
                                    </p:set>
                                  </p:childTnLst>
                                </p:cTn>
                              </p:par>
                            </p:childTnLst>
                          </p:cTn>
                        </p:par>
                        <p:par>
                          <p:cTn id="135" fill="hold" nodeType="afterGroup">
                            <p:stCondLst>
                              <p:cond delay="4902"/>
                            </p:stCondLst>
                            <p:childTnLst>
                              <p:par>
                                <p:cTn id="136" presetID="21" presetClass="emph" presetSubtype="0" fill="remove" grpId="1" nodeType="afterEffect">
                                  <p:stCondLst>
                                    <p:cond delay="0"/>
                                  </p:stCondLst>
                                  <p:childTnLst>
                                    <p:animClr clrSpc="hsl" dir="cw">
                                      <p:cBhvr override="childStyle">
                                        <p:cTn id="137" dur="50" fill="hold"/>
                                        <p:tgtEl>
                                          <p:spTgt spid="58"/>
                                        </p:tgtEl>
                                        <p:attrNameLst>
                                          <p:attrName>style.color</p:attrName>
                                        </p:attrNameLst>
                                      </p:cBhvr>
                                      <p:by>
                                        <p:hsl h="7200000" s="0" l="0"/>
                                      </p:by>
                                    </p:animClr>
                                    <p:animClr clrSpc="hsl" dir="cw">
                                      <p:cBhvr>
                                        <p:cTn id="138" dur="50" fill="hold"/>
                                        <p:tgtEl>
                                          <p:spTgt spid="58"/>
                                        </p:tgtEl>
                                        <p:attrNameLst>
                                          <p:attrName>fillcolor</p:attrName>
                                        </p:attrNameLst>
                                      </p:cBhvr>
                                      <p:by>
                                        <p:hsl h="7200000" s="0" l="0"/>
                                      </p:by>
                                    </p:animClr>
                                    <p:animClr clrSpc="hsl" dir="cw">
                                      <p:cBhvr>
                                        <p:cTn id="139" dur="50" fill="hold"/>
                                        <p:tgtEl>
                                          <p:spTgt spid="58"/>
                                        </p:tgtEl>
                                        <p:attrNameLst>
                                          <p:attrName>stroke.color</p:attrName>
                                        </p:attrNameLst>
                                      </p:cBhvr>
                                      <p:by>
                                        <p:hsl h="7200000" s="0" l="0"/>
                                      </p:by>
                                    </p:animClr>
                                    <p:set>
                                      <p:cBhvr>
                                        <p:cTn id="140" dur="50" fill="hold"/>
                                        <p:tgtEl>
                                          <p:spTgt spid="58"/>
                                        </p:tgtEl>
                                        <p:attrNameLst>
                                          <p:attrName>fill.type</p:attrName>
                                        </p:attrNameLst>
                                      </p:cBhvr>
                                      <p:to>
                                        <p:strVal val="solid"/>
                                      </p:to>
                                    </p:set>
                                  </p:childTnLst>
                                </p:cTn>
                              </p:par>
                            </p:childTnLst>
                          </p:cTn>
                        </p:par>
                        <p:par>
                          <p:cTn id="141" fill="hold" nodeType="afterGroup">
                            <p:stCondLst>
                              <p:cond delay="4952"/>
                            </p:stCondLst>
                            <p:childTnLst>
                              <p:par>
                                <p:cTn id="142" presetID="21" presetClass="emph" presetSubtype="0" fill="remove" grpId="1" nodeType="afterEffect">
                                  <p:stCondLst>
                                    <p:cond delay="0"/>
                                  </p:stCondLst>
                                  <p:childTnLst>
                                    <p:animClr clrSpc="hsl" dir="cw">
                                      <p:cBhvr override="childStyle">
                                        <p:cTn id="143" dur="50" fill="hold"/>
                                        <p:tgtEl>
                                          <p:spTgt spid="57"/>
                                        </p:tgtEl>
                                        <p:attrNameLst>
                                          <p:attrName>style.color</p:attrName>
                                        </p:attrNameLst>
                                      </p:cBhvr>
                                      <p:by>
                                        <p:hsl h="7200000" s="0" l="0"/>
                                      </p:by>
                                    </p:animClr>
                                    <p:animClr clrSpc="hsl" dir="cw">
                                      <p:cBhvr>
                                        <p:cTn id="144" dur="50" fill="hold"/>
                                        <p:tgtEl>
                                          <p:spTgt spid="57"/>
                                        </p:tgtEl>
                                        <p:attrNameLst>
                                          <p:attrName>fillcolor</p:attrName>
                                        </p:attrNameLst>
                                      </p:cBhvr>
                                      <p:by>
                                        <p:hsl h="7200000" s="0" l="0"/>
                                      </p:by>
                                    </p:animClr>
                                    <p:animClr clrSpc="hsl" dir="cw">
                                      <p:cBhvr>
                                        <p:cTn id="145" dur="50" fill="hold"/>
                                        <p:tgtEl>
                                          <p:spTgt spid="57"/>
                                        </p:tgtEl>
                                        <p:attrNameLst>
                                          <p:attrName>stroke.color</p:attrName>
                                        </p:attrNameLst>
                                      </p:cBhvr>
                                      <p:by>
                                        <p:hsl h="7200000" s="0" l="0"/>
                                      </p:by>
                                    </p:animClr>
                                    <p:set>
                                      <p:cBhvr>
                                        <p:cTn id="146" dur="50" fill="hold"/>
                                        <p:tgtEl>
                                          <p:spTgt spid="57"/>
                                        </p:tgtEl>
                                        <p:attrNameLst>
                                          <p:attrName>fill.type</p:attrName>
                                        </p:attrNameLst>
                                      </p:cBhvr>
                                      <p:to>
                                        <p:strVal val="solid"/>
                                      </p:to>
                                    </p:set>
                                  </p:childTnLst>
                                </p:cTn>
                              </p:par>
                            </p:childTnLst>
                          </p:cTn>
                        </p:par>
                        <p:par>
                          <p:cTn id="147" fill="hold" nodeType="afterGroup">
                            <p:stCondLst>
                              <p:cond delay="5002"/>
                            </p:stCondLst>
                            <p:childTnLst>
                              <p:par>
                                <p:cTn id="148" presetID="21" presetClass="emph" presetSubtype="0" fill="remove" grpId="1" nodeType="afterEffect">
                                  <p:stCondLst>
                                    <p:cond delay="0"/>
                                  </p:stCondLst>
                                  <p:childTnLst>
                                    <p:animClr clrSpc="hsl" dir="cw">
                                      <p:cBhvr override="childStyle">
                                        <p:cTn id="149" dur="50" fill="hold"/>
                                        <p:tgtEl>
                                          <p:spTgt spid="56"/>
                                        </p:tgtEl>
                                        <p:attrNameLst>
                                          <p:attrName>style.color</p:attrName>
                                        </p:attrNameLst>
                                      </p:cBhvr>
                                      <p:by>
                                        <p:hsl h="7200000" s="0" l="0"/>
                                      </p:by>
                                    </p:animClr>
                                    <p:animClr clrSpc="hsl" dir="cw">
                                      <p:cBhvr>
                                        <p:cTn id="150" dur="50" fill="hold"/>
                                        <p:tgtEl>
                                          <p:spTgt spid="56"/>
                                        </p:tgtEl>
                                        <p:attrNameLst>
                                          <p:attrName>fillcolor</p:attrName>
                                        </p:attrNameLst>
                                      </p:cBhvr>
                                      <p:by>
                                        <p:hsl h="7200000" s="0" l="0"/>
                                      </p:by>
                                    </p:animClr>
                                    <p:animClr clrSpc="hsl" dir="cw">
                                      <p:cBhvr>
                                        <p:cTn id="151" dur="50" fill="hold"/>
                                        <p:tgtEl>
                                          <p:spTgt spid="56"/>
                                        </p:tgtEl>
                                        <p:attrNameLst>
                                          <p:attrName>stroke.color</p:attrName>
                                        </p:attrNameLst>
                                      </p:cBhvr>
                                      <p:by>
                                        <p:hsl h="7200000" s="0" l="0"/>
                                      </p:by>
                                    </p:animClr>
                                    <p:set>
                                      <p:cBhvr>
                                        <p:cTn id="152" dur="50" fill="hold"/>
                                        <p:tgtEl>
                                          <p:spTgt spid="56"/>
                                        </p:tgtEl>
                                        <p:attrNameLst>
                                          <p:attrName>fill.type</p:attrName>
                                        </p:attrNameLst>
                                      </p:cBhvr>
                                      <p:to>
                                        <p:strVal val="solid"/>
                                      </p:to>
                                    </p:set>
                                  </p:childTnLst>
                                </p:cTn>
                              </p:par>
                            </p:childTnLst>
                          </p:cTn>
                        </p:par>
                        <p:par>
                          <p:cTn id="153" fill="hold" nodeType="afterGroup">
                            <p:stCondLst>
                              <p:cond delay="5052"/>
                            </p:stCondLst>
                            <p:childTnLst>
                              <p:par>
                                <p:cTn id="154" presetID="21" presetClass="emph" presetSubtype="0" fill="remove" grpId="1" nodeType="afterEffect">
                                  <p:stCondLst>
                                    <p:cond delay="0"/>
                                  </p:stCondLst>
                                  <p:childTnLst>
                                    <p:animClr clrSpc="hsl" dir="cw">
                                      <p:cBhvr override="childStyle">
                                        <p:cTn id="155" dur="50" fill="hold"/>
                                        <p:tgtEl>
                                          <p:spTgt spid="55"/>
                                        </p:tgtEl>
                                        <p:attrNameLst>
                                          <p:attrName>style.color</p:attrName>
                                        </p:attrNameLst>
                                      </p:cBhvr>
                                      <p:by>
                                        <p:hsl h="7200000" s="0" l="0"/>
                                      </p:by>
                                    </p:animClr>
                                    <p:animClr clrSpc="hsl" dir="cw">
                                      <p:cBhvr>
                                        <p:cTn id="156" dur="50" fill="hold"/>
                                        <p:tgtEl>
                                          <p:spTgt spid="55"/>
                                        </p:tgtEl>
                                        <p:attrNameLst>
                                          <p:attrName>fillcolor</p:attrName>
                                        </p:attrNameLst>
                                      </p:cBhvr>
                                      <p:by>
                                        <p:hsl h="7200000" s="0" l="0"/>
                                      </p:by>
                                    </p:animClr>
                                    <p:animClr clrSpc="hsl" dir="cw">
                                      <p:cBhvr>
                                        <p:cTn id="157" dur="50" fill="hold"/>
                                        <p:tgtEl>
                                          <p:spTgt spid="55"/>
                                        </p:tgtEl>
                                        <p:attrNameLst>
                                          <p:attrName>stroke.color</p:attrName>
                                        </p:attrNameLst>
                                      </p:cBhvr>
                                      <p:by>
                                        <p:hsl h="7200000" s="0" l="0"/>
                                      </p:by>
                                    </p:animClr>
                                    <p:set>
                                      <p:cBhvr>
                                        <p:cTn id="158" dur="50" fill="hold"/>
                                        <p:tgtEl>
                                          <p:spTgt spid="55"/>
                                        </p:tgtEl>
                                        <p:attrNameLst>
                                          <p:attrName>fill.type</p:attrName>
                                        </p:attrNameLst>
                                      </p:cBhvr>
                                      <p:to>
                                        <p:strVal val="solid"/>
                                      </p:to>
                                    </p:set>
                                  </p:childTnLst>
                                </p:cTn>
                              </p:par>
                            </p:childTnLst>
                          </p:cTn>
                        </p:par>
                        <p:par>
                          <p:cTn id="159" fill="hold" nodeType="afterGroup">
                            <p:stCondLst>
                              <p:cond delay="5102"/>
                            </p:stCondLst>
                            <p:childTnLst>
                              <p:par>
                                <p:cTn id="160" presetID="21" presetClass="emph" presetSubtype="0" fill="remove" grpId="1" nodeType="afterEffect">
                                  <p:stCondLst>
                                    <p:cond delay="0"/>
                                  </p:stCondLst>
                                  <p:childTnLst>
                                    <p:animClr clrSpc="hsl" dir="cw">
                                      <p:cBhvr override="childStyle">
                                        <p:cTn id="161" dur="50" fill="hold"/>
                                        <p:tgtEl>
                                          <p:spTgt spid="63"/>
                                        </p:tgtEl>
                                        <p:attrNameLst>
                                          <p:attrName>style.color</p:attrName>
                                        </p:attrNameLst>
                                      </p:cBhvr>
                                      <p:by>
                                        <p:hsl h="7200000" s="0" l="0"/>
                                      </p:by>
                                    </p:animClr>
                                    <p:animClr clrSpc="hsl" dir="cw">
                                      <p:cBhvr>
                                        <p:cTn id="162" dur="50" fill="hold"/>
                                        <p:tgtEl>
                                          <p:spTgt spid="63"/>
                                        </p:tgtEl>
                                        <p:attrNameLst>
                                          <p:attrName>fillcolor</p:attrName>
                                        </p:attrNameLst>
                                      </p:cBhvr>
                                      <p:by>
                                        <p:hsl h="7200000" s="0" l="0"/>
                                      </p:by>
                                    </p:animClr>
                                    <p:animClr clrSpc="hsl" dir="cw">
                                      <p:cBhvr>
                                        <p:cTn id="163" dur="50" fill="hold"/>
                                        <p:tgtEl>
                                          <p:spTgt spid="63"/>
                                        </p:tgtEl>
                                        <p:attrNameLst>
                                          <p:attrName>stroke.color</p:attrName>
                                        </p:attrNameLst>
                                      </p:cBhvr>
                                      <p:by>
                                        <p:hsl h="7200000" s="0" l="0"/>
                                      </p:by>
                                    </p:animClr>
                                    <p:set>
                                      <p:cBhvr>
                                        <p:cTn id="164" dur="50" fill="hold"/>
                                        <p:tgtEl>
                                          <p:spTgt spid="63"/>
                                        </p:tgtEl>
                                        <p:attrNameLst>
                                          <p:attrName>fill.type</p:attrName>
                                        </p:attrNameLst>
                                      </p:cBhvr>
                                      <p:to>
                                        <p:strVal val="solid"/>
                                      </p:to>
                                    </p:set>
                                  </p:childTnLst>
                                </p:cTn>
                              </p:par>
                            </p:childTnLst>
                          </p:cTn>
                        </p:par>
                        <p:par>
                          <p:cTn id="165" fill="hold" nodeType="afterGroup">
                            <p:stCondLst>
                              <p:cond delay="5152"/>
                            </p:stCondLst>
                            <p:childTnLst>
                              <p:par>
                                <p:cTn id="166" presetID="21" presetClass="emph" presetSubtype="0" fill="remove" grpId="1" nodeType="afterEffect">
                                  <p:stCondLst>
                                    <p:cond delay="0"/>
                                  </p:stCondLst>
                                  <p:childTnLst>
                                    <p:animClr clrSpc="hsl" dir="cw">
                                      <p:cBhvr override="childStyle">
                                        <p:cTn id="167" dur="50" fill="hold"/>
                                        <p:tgtEl>
                                          <p:spTgt spid="64"/>
                                        </p:tgtEl>
                                        <p:attrNameLst>
                                          <p:attrName>style.color</p:attrName>
                                        </p:attrNameLst>
                                      </p:cBhvr>
                                      <p:by>
                                        <p:hsl h="7200000" s="0" l="0"/>
                                      </p:by>
                                    </p:animClr>
                                    <p:animClr clrSpc="hsl" dir="cw">
                                      <p:cBhvr>
                                        <p:cTn id="168" dur="50" fill="hold"/>
                                        <p:tgtEl>
                                          <p:spTgt spid="64"/>
                                        </p:tgtEl>
                                        <p:attrNameLst>
                                          <p:attrName>fillcolor</p:attrName>
                                        </p:attrNameLst>
                                      </p:cBhvr>
                                      <p:by>
                                        <p:hsl h="7200000" s="0" l="0"/>
                                      </p:by>
                                    </p:animClr>
                                    <p:animClr clrSpc="hsl" dir="cw">
                                      <p:cBhvr>
                                        <p:cTn id="169" dur="50" fill="hold"/>
                                        <p:tgtEl>
                                          <p:spTgt spid="64"/>
                                        </p:tgtEl>
                                        <p:attrNameLst>
                                          <p:attrName>stroke.color</p:attrName>
                                        </p:attrNameLst>
                                      </p:cBhvr>
                                      <p:by>
                                        <p:hsl h="7200000" s="0" l="0"/>
                                      </p:by>
                                    </p:animClr>
                                    <p:set>
                                      <p:cBhvr>
                                        <p:cTn id="170" dur="50" fill="hold"/>
                                        <p:tgtEl>
                                          <p:spTgt spid="64"/>
                                        </p:tgtEl>
                                        <p:attrNameLst>
                                          <p:attrName>fill.type</p:attrName>
                                        </p:attrNameLst>
                                      </p:cBhvr>
                                      <p:to>
                                        <p:strVal val="solid"/>
                                      </p:to>
                                    </p:set>
                                  </p:childTnLst>
                                </p:cTn>
                              </p:par>
                            </p:childTnLst>
                          </p:cTn>
                        </p:par>
                        <p:par>
                          <p:cTn id="171" fill="hold" nodeType="afterGroup">
                            <p:stCondLst>
                              <p:cond delay="5202"/>
                            </p:stCondLst>
                            <p:childTnLst>
                              <p:par>
                                <p:cTn id="172" presetID="21" presetClass="emph" presetSubtype="0" fill="remove" grpId="1" nodeType="afterEffect">
                                  <p:stCondLst>
                                    <p:cond delay="0"/>
                                  </p:stCondLst>
                                  <p:childTnLst>
                                    <p:animClr clrSpc="hsl" dir="cw">
                                      <p:cBhvr override="childStyle">
                                        <p:cTn id="173" dur="50" fill="hold"/>
                                        <p:tgtEl>
                                          <p:spTgt spid="65"/>
                                        </p:tgtEl>
                                        <p:attrNameLst>
                                          <p:attrName>style.color</p:attrName>
                                        </p:attrNameLst>
                                      </p:cBhvr>
                                      <p:by>
                                        <p:hsl h="7200000" s="0" l="0"/>
                                      </p:by>
                                    </p:animClr>
                                    <p:animClr clrSpc="hsl" dir="cw">
                                      <p:cBhvr>
                                        <p:cTn id="174" dur="50" fill="hold"/>
                                        <p:tgtEl>
                                          <p:spTgt spid="65"/>
                                        </p:tgtEl>
                                        <p:attrNameLst>
                                          <p:attrName>fillcolor</p:attrName>
                                        </p:attrNameLst>
                                      </p:cBhvr>
                                      <p:by>
                                        <p:hsl h="7200000" s="0" l="0"/>
                                      </p:by>
                                    </p:animClr>
                                    <p:animClr clrSpc="hsl" dir="cw">
                                      <p:cBhvr>
                                        <p:cTn id="175" dur="50" fill="hold"/>
                                        <p:tgtEl>
                                          <p:spTgt spid="65"/>
                                        </p:tgtEl>
                                        <p:attrNameLst>
                                          <p:attrName>stroke.color</p:attrName>
                                        </p:attrNameLst>
                                      </p:cBhvr>
                                      <p:by>
                                        <p:hsl h="7200000" s="0" l="0"/>
                                      </p:by>
                                    </p:animClr>
                                    <p:set>
                                      <p:cBhvr>
                                        <p:cTn id="176" dur="50" fill="hold"/>
                                        <p:tgtEl>
                                          <p:spTgt spid="65"/>
                                        </p:tgtEl>
                                        <p:attrNameLst>
                                          <p:attrName>fill.type</p:attrName>
                                        </p:attrNameLst>
                                      </p:cBhvr>
                                      <p:to>
                                        <p:strVal val="solid"/>
                                      </p:to>
                                    </p:set>
                                  </p:childTnLst>
                                </p:cTn>
                              </p:par>
                            </p:childTnLst>
                          </p:cTn>
                        </p:par>
                        <p:par>
                          <p:cTn id="177" fill="hold" nodeType="afterGroup">
                            <p:stCondLst>
                              <p:cond delay="5252"/>
                            </p:stCondLst>
                            <p:childTnLst>
                              <p:par>
                                <p:cTn id="178" presetID="21" presetClass="emph" presetSubtype="0" fill="remove" grpId="1" nodeType="afterEffect">
                                  <p:stCondLst>
                                    <p:cond delay="0"/>
                                  </p:stCondLst>
                                  <p:childTnLst>
                                    <p:animClr clrSpc="hsl" dir="cw">
                                      <p:cBhvr override="childStyle">
                                        <p:cTn id="179" dur="50" fill="hold"/>
                                        <p:tgtEl>
                                          <p:spTgt spid="66"/>
                                        </p:tgtEl>
                                        <p:attrNameLst>
                                          <p:attrName>style.color</p:attrName>
                                        </p:attrNameLst>
                                      </p:cBhvr>
                                      <p:by>
                                        <p:hsl h="7200000" s="0" l="0"/>
                                      </p:by>
                                    </p:animClr>
                                    <p:animClr clrSpc="hsl" dir="cw">
                                      <p:cBhvr>
                                        <p:cTn id="180" dur="50" fill="hold"/>
                                        <p:tgtEl>
                                          <p:spTgt spid="66"/>
                                        </p:tgtEl>
                                        <p:attrNameLst>
                                          <p:attrName>fillcolor</p:attrName>
                                        </p:attrNameLst>
                                      </p:cBhvr>
                                      <p:by>
                                        <p:hsl h="7200000" s="0" l="0"/>
                                      </p:by>
                                    </p:animClr>
                                    <p:animClr clrSpc="hsl" dir="cw">
                                      <p:cBhvr>
                                        <p:cTn id="181" dur="50" fill="hold"/>
                                        <p:tgtEl>
                                          <p:spTgt spid="66"/>
                                        </p:tgtEl>
                                        <p:attrNameLst>
                                          <p:attrName>stroke.color</p:attrName>
                                        </p:attrNameLst>
                                      </p:cBhvr>
                                      <p:by>
                                        <p:hsl h="7200000" s="0" l="0"/>
                                      </p:by>
                                    </p:animClr>
                                    <p:set>
                                      <p:cBhvr>
                                        <p:cTn id="182" dur="50" fill="hold"/>
                                        <p:tgtEl>
                                          <p:spTgt spid="66"/>
                                        </p:tgtEl>
                                        <p:attrNameLst>
                                          <p:attrName>fill.type</p:attrName>
                                        </p:attrNameLst>
                                      </p:cBhvr>
                                      <p:to>
                                        <p:strVal val="solid"/>
                                      </p:to>
                                    </p:set>
                                  </p:childTnLst>
                                </p:cTn>
                              </p:par>
                            </p:childTnLst>
                          </p:cTn>
                        </p:par>
                        <p:par>
                          <p:cTn id="183" fill="hold" nodeType="afterGroup">
                            <p:stCondLst>
                              <p:cond delay="5302"/>
                            </p:stCondLst>
                            <p:childTnLst>
                              <p:par>
                                <p:cTn id="184" presetID="21" presetClass="emph" presetSubtype="0" fill="remove" grpId="1" nodeType="afterEffect">
                                  <p:stCondLst>
                                    <p:cond delay="0"/>
                                  </p:stCondLst>
                                  <p:childTnLst>
                                    <p:animClr clrSpc="hsl" dir="cw">
                                      <p:cBhvr override="childStyle">
                                        <p:cTn id="185" dur="50" fill="hold"/>
                                        <p:tgtEl>
                                          <p:spTgt spid="74"/>
                                        </p:tgtEl>
                                        <p:attrNameLst>
                                          <p:attrName>style.color</p:attrName>
                                        </p:attrNameLst>
                                      </p:cBhvr>
                                      <p:by>
                                        <p:hsl h="7200000" s="0" l="0"/>
                                      </p:by>
                                    </p:animClr>
                                    <p:animClr clrSpc="hsl" dir="cw">
                                      <p:cBhvr>
                                        <p:cTn id="186" dur="50" fill="hold"/>
                                        <p:tgtEl>
                                          <p:spTgt spid="74"/>
                                        </p:tgtEl>
                                        <p:attrNameLst>
                                          <p:attrName>fillcolor</p:attrName>
                                        </p:attrNameLst>
                                      </p:cBhvr>
                                      <p:by>
                                        <p:hsl h="7200000" s="0" l="0"/>
                                      </p:by>
                                    </p:animClr>
                                    <p:animClr clrSpc="hsl" dir="cw">
                                      <p:cBhvr>
                                        <p:cTn id="187" dur="50" fill="hold"/>
                                        <p:tgtEl>
                                          <p:spTgt spid="74"/>
                                        </p:tgtEl>
                                        <p:attrNameLst>
                                          <p:attrName>stroke.color</p:attrName>
                                        </p:attrNameLst>
                                      </p:cBhvr>
                                      <p:by>
                                        <p:hsl h="7200000" s="0" l="0"/>
                                      </p:by>
                                    </p:animClr>
                                    <p:set>
                                      <p:cBhvr>
                                        <p:cTn id="188" dur="50" fill="hold"/>
                                        <p:tgtEl>
                                          <p:spTgt spid="74"/>
                                        </p:tgtEl>
                                        <p:attrNameLst>
                                          <p:attrName>fill.type</p:attrName>
                                        </p:attrNameLst>
                                      </p:cBhvr>
                                      <p:to>
                                        <p:strVal val="solid"/>
                                      </p:to>
                                    </p:set>
                                  </p:childTnLst>
                                </p:cTn>
                              </p:par>
                            </p:childTnLst>
                          </p:cTn>
                        </p:par>
                        <p:par>
                          <p:cTn id="189" fill="hold" nodeType="afterGroup">
                            <p:stCondLst>
                              <p:cond delay="5352"/>
                            </p:stCondLst>
                            <p:childTnLst>
                              <p:par>
                                <p:cTn id="190" presetID="21" presetClass="emph" presetSubtype="0" fill="remove" grpId="1" nodeType="afterEffect">
                                  <p:stCondLst>
                                    <p:cond delay="0"/>
                                  </p:stCondLst>
                                  <p:childTnLst>
                                    <p:animClr clrSpc="hsl" dir="cw">
                                      <p:cBhvr override="childStyle">
                                        <p:cTn id="191" dur="50" fill="hold"/>
                                        <p:tgtEl>
                                          <p:spTgt spid="73"/>
                                        </p:tgtEl>
                                        <p:attrNameLst>
                                          <p:attrName>style.color</p:attrName>
                                        </p:attrNameLst>
                                      </p:cBhvr>
                                      <p:by>
                                        <p:hsl h="7200000" s="0" l="0"/>
                                      </p:by>
                                    </p:animClr>
                                    <p:animClr clrSpc="hsl" dir="cw">
                                      <p:cBhvr>
                                        <p:cTn id="192" dur="50" fill="hold"/>
                                        <p:tgtEl>
                                          <p:spTgt spid="73"/>
                                        </p:tgtEl>
                                        <p:attrNameLst>
                                          <p:attrName>fillcolor</p:attrName>
                                        </p:attrNameLst>
                                      </p:cBhvr>
                                      <p:by>
                                        <p:hsl h="7200000" s="0" l="0"/>
                                      </p:by>
                                    </p:animClr>
                                    <p:animClr clrSpc="hsl" dir="cw">
                                      <p:cBhvr>
                                        <p:cTn id="193" dur="50" fill="hold"/>
                                        <p:tgtEl>
                                          <p:spTgt spid="73"/>
                                        </p:tgtEl>
                                        <p:attrNameLst>
                                          <p:attrName>stroke.color</p:attrName>
                                        </p:attrNameLst>
                                      </p:cBhvr>
                                      <p:by>
                                        <p:hsl h="7200000" s="0" l="0"/>
                                      </p:by>
                                    </p:animClr>
                                    <p:set>
                                      <p:cBhvr>
                                        <p:cTn id="194" dur="50" fill="hold"/>
                                        <p:tgtEl>
                                          <p:spTgt spid="73"/>
                                        </p:tgtEl>
                                        <p:attrNameLst>
                                          <p:attrName>fill.type</p:attrName>
                                        </p:attrNameLst>
                                      </p:cBhvr>
                                      <p:to>
                                        <p:strVal val="solid"/>
                                      </p:to>
                                    </p:set>
                                  </p:childTnLst>
                                </p:cTn>
                              </p:par>
                            </p:childTnLst>
                          </p:cTn>
                        </p:par>
                        <p:par>
                          <p:cTn id="195" fill="hold" nodeType="afterGroup">
                            <p:stCondLst>
                              <p:cond delay="5402"/>
                            </p:stCondLst>
                            <p:childTnLst>
                              <p:par>
                                <p:cTn id="196" presetID="21" presetClass="emph" presetSubtype="0" fill="remove" grpId="1" nodeType="afterEffect">
                                  <p:stCondLst>
                                    <p:cond delay="0"/>
                                  </p:stCondLst>
                                  <p:childTnLst>
                                    <p:animClr clrSpc="hsl" dir="cw">
                                      <p:cBhvr override="childStyle">
                                        <p:cTn id="197" dur="50" fill="hold"/>
                                        <p:tgtEl>
                                          <p:spTgt spid="72"/>
                                        </p:tgtEl>
                                        <p:attrNameLst>
                                          <p:attrName>style.color</p:attrName>
                                        </p:attrNameLst>
                                      </p:cBhvr>
                                      <p:by>
                                        <p:hsl h="7200000" s="0" l="0"/>
                                      </p:by>
                                    </p:animClr>
                                    <p:animClr clrSpc="hsl" dir="cw">
                                      <p:cBhvr>
                                        <p:cTn id="198" dur="50" fill="hold"/>
                                        <p:tgtEl>
                                          <p:spTgt spid="72"/>
                                        </p:tgtEl>
                                        <p:attrNameLst>
                                          <p:attrName>fillcolor</p:attrName>
                                        </p:attrNameLst>
                                      </p:cBhvr>
                                      <p:by>
                                        <p:hsl h="7200000" s="0" l="0"/>
                                      </p:by>
                                    </p:animClr>
                                    <p:animClr clrSpc="hsl" dir="cw">
                                      <p:cBhvr>
                                        <p:cTn id="199" dur="50" fill="hold"/>
                                        <p:tgtEl>
                                          <p:spTgt spid="72"/>
                                        </p:tgtEl>
                                        <p:attrNameLst>
                                          <p:attrName>stroke.color</p:attrName>
                                        </p:attrNameLst>
                                      </p:cBhvr>
                                      <p:by>
                                        <p:hsl h="7200000" s="0" l="0"/>
                                      </p:by>
                                    </p:animClr>
                                    <p:set>
                                      <p:cBhvr>
                                        <p:cTn id="200" dur="50" fill="hold"/>
                                        <p:tgtEl>
                                          <p:spTgt spid="72"/>
                                        </p:tgtEl>
                                        <p:attrNameLst>
                                          <p:attrName>fill.type</p:attrName>
                                        </p:attrNameLst>
                                      </p:cBhvr>
                                      <p:to>
                                        <p:strVal val="solid"/>
                                      </p:to>
                                    </p:set>
                                  </p:childTnLst>
                                </p:cTn>
                              </p:par>
                            </p:childTnLst>
                          </p:cTn>
                        </p:par>
                        <p:par>
                          <p:cTn id="201" fill="hold" nodeType="afterGroup">
                            <p:stCondLst>
                              <p:cond delay="5452"/>
                            </p:stCondLst>
                            <p:childTnLst>
                              <p:par>
                                <p:cTn id="202" presetID="21" presetClass="emph" presetSubtype="0" fill="remove" grpId="1" nodeType="afterEffect">
                                  <p:stCondLst>
                                    <p:cond delay="0"/>
                                  </p:stCondLst>
                                  <p:childTnLst>
                                    <p:animClr clrSpc="hsl" dir="cw">
                                      <p:cBhvr override="childStyle">
                                        <p:cTn id="203" dur="50" fill="hold"/>
                                        <p:tgtEl>
                                          <p:spTgt spid="71"/>
                                        </p:tgtEl>
                                        <p:attrNameLst>
                                          <p:attrName>style.color</p:attrName>
                                        </p:attrNameLst>
                                      </p:cBhvr>
                                      <p:by>
                                        <p:hsl h="7200000" s="0" l="0"/>
                                      </p:by>
                                    </p:animClr>
                                    <p:animClr clrSpc="hsl" dir="cw">
                                      <p:cBhvr>
                                        <p:cTn id="204" dur="50" fill="hold"/>
                                        <p:tgtEl>
                                          <p:spTgt spid="71"/>
                                        </p:tgtEl>
                                        <p:attrNameLst>
                                          <p:attrName>fillcolor</p:attrName>
                                        </p:attrNameLst>
                                      </p:cBhvr>
                                      <p:by>
                                        <p:hsl h="7200000" s="0" l="0"/>
                                      </p:by>
                                    </p:animClr>
                                    <p:animClr clrSpc="hsl" dir="cw">
                                      <p:cBhvr>
                                        <p:cTn id="205" dur="50" fill="hold"/>
                                        <p:tgtEl>
                                          <p:spTgt spid="71"/>
                                        </p:tgtEl>
                                        <p:attrNameLst>
                                          <p:attrName>stroke.color</p:attrName>
                                        </p:attrNameLst>
                                      </p:cBhvr>
                                      <p:by>
                                        <p:hsl h="7200000" s="0" l="0"/>
                                      </p:by>
                                    </p:animClr>
                                    <p:set>
                                      <p:cBhvr>
                                        <p:cTn id="206" dur="50" fill="hold"/>
                                        <p:tgtEl>
                                          <p:spTgt spid="71"/>
                                        </p:tgtEl>
                                        <p:attrNameLst>
                                          <p:attrName>fill.type</p:attrName>
                                        </p:attrNameLst>
                                      </p:cBhvr>
                                      <p:to>
                                        <p:strVal val="solid"/>
                                      </p:to>
                                    </p:set>
                                  </p:childTnLst>
                                </p:cTn>
                              </p:par>
                            </p:childTnLst>
                          </p:cTn>
                        </p:par>
                        <p:par>
                          <p:cTn id="207" fill="hold" nodeType="afterGroup">
                            <p:stCondLst>
                              <p:cond delay="5502"/>
                            </p:stCondLst>
                            <p:childTnLst>
                              <p:par>
                                <p:cTn id="208" presetID="21" presetClass="emph" presetSubtype="0" fill="remove" grpId="1" nodeType="afterEffect">
                                  <p:stCondLst>
                                    <p:cond delay="0"/>
                                  </p:stCondLst>
                                  <p:childTnLst>
                                    <p:animClr clrSpc="hsl" dir="cw">
                                      <p:cBhvr override="childStyle">
                                        <p:cTn id="209" dur="50" fill="hold"/>
                                        <p:tgtEl>
                                          <p:spTgt spid="77"/>
                                        </p:tgtEl>
                                        <p:attrNameLst>
                                          <p:attrName>style.color</p:attrName>
                                        </p:attrNameLst>
                                      </p:cBhvr>
                                      <p:by>
                                        <p:hsl h="7200000" s="0" l="0"/>
                                      </p:by>
                                    </p:animClr>
                                    <p:animClr clrSpc="hsl" dir="cw">
                                      <p:cBhvr>
                                        <p:cTn id="210" dur="50" fill="hold"/>
                                        <p:tgtEl>
                                          <p:spTgt spid="77"/>
                                        </p:tgtEl>
                                        <p:attrNameLst>
                                          <p:attrName>fillcolor</p:attrName>
                                        </p:attrNameLst>
                                      </p:cBhvr>
                                      <p:by>
                                        <p:hsl h="7200000" s="0" l="0"/>
                                      </p:by>
                                    </p:animClr>
                                    <p:animClr clrSpc="hsl" dir="cw">
                                      <p:cBhvr>
                                        <p:cTn id="211" dur="50" fill="hold"/>
                                        <p:tgtEl>
                                          <p:spTgt spid="77"/>
                                        </p:tgtEl>
                                        <p:attrNameLst>
                                          <p:attrName>stroke.color</p:attrName>
                                        </p:attrNameLst>
                                      </p:cBhvr>
                                      <p:by>
                                        <p:hsl h="7200000" s="0" l="0"/>
                                      </p:by>
                                    </p:animClr>
                                    <p:set>
                                      <p:cBhvr>
                                        <p:cTn id="212" dur="50" fill="hold"/>
                                        <p:tgtEl>
                                          <p:spTgt spid="77"/>
                                        </p:tgtEl>
                                        <p:attrNameLst>
                                          <p:attrName>fill.type</p:attrName>
                                        </p:attrNameLst>
                                      </p:cBhvr>
                                      <p:to>
                                        <p:strVal val="solid"/>
                                      </p:to>
                                    </p:set>
                                  </p:childTnLst>
                                </p:cTn>
                              </p:par>
                            </p:childTnLst>
                          </p:cTn>
                        </p:par>
                        <p:par>
                          <p:cTn id="213" fill="hold" nodeType="afterGroup">
                            <p:stCondLst>
                              <p:cond delay="5552"/>
                            </p:stCondLst>
                            <p:childTnLst>
                              <p:par>
                                <p:cTn id="214" presetID="21" presetClass="emph" presetSubtype="0" fill="remove" grpId="1" nodeType="afterEffect">
                                  <p:stCondLst>
                                    <p:cond delay="0"/>
                                  </p:stCondLst>
                                  <p:childTnLst>
                                    <p:animClr clrSpc="hsl" dir="cw">
                                      <p:cBhvr override="childStyle">
                                        <p:cTn id="215" dur="50" fill="hold"/>
                                        <p:tgtEl>
                                          <p:spTgt spid="78"/>
                                        </p:tgtEl>
                                        <p:attrNameLst>
                                          <p:attrName>style.color</p:attrName>
                                        </p:attrNameLst>
                                      </p:cBhvr>
                                      <p:by>
                                        <p:hsl h="7200000" s="0" l="0"/>
                                      </p:by>
                                    </p:animClr>
                                    <p:animClr clrSpc="hsl" dir="cw">
                                      <p:cBhvr>
                                        <p:cTn id="216" dur="50" fill="hold"/>
                                        <p:tgtEl>
                                          <p:spTgt spid="78"/>
                                        </p:tgtEl>
                                        <p:attrNameLst>
                                          <p:attrName>fillcolor</p:attrName>
                                        </p:attrNameLst>
                                      </p:cBhvr>
                                      <p:by>
                                        <p:hsl h="7200000" s="0" l="0"/>
                                      </p:by>
                                    </p:animClr>
                                    <p:animClr clrSpc="hsl" dir="cw">
                                      <p:cBhvr>
                                        <p:cTn id="217" dur="50" fill="hold"/>
                                        <p:tgtEl>
                                          <p:spTgt spid="78"/>
                                        </p:tgtEl>
                                        <p:attrNameLst>
                                          <p:attrName>stroke.color</p:attrName>
                                        </p:attrNameLst>
                                      </p:cBhvr>
                                      <p:by>
                                        <p:hsl h="7200000" s="0" l="0"/>
                                      </p:by>
                                    </p:animClr>
                                    <p:set>
                                      <p:cBhvr>
                                        <p:cTn id="218" dur="50" fill="hold"/>
                                        <p:tgtEl>
                                          <p:spTgt spid="78"/>
                                        </p:tgtEl>
                                        <p:attrNameLst>
                                          <p:attrName>fill.type</p:attrName>
                                        </p:attrNameLst>
                                      </p:cBhvr>
                                      <p:to>
                                        <p:strVal val="solid"/>
                                      </p:to>
                                    </p:set>
                                  </p:childTnLst>
                                </p:cTn>
                              </p:par>
                            </p:childTnLst>
                          </p:cTn>
                        </p:par>
                        <p:par>
                          <p:cTn id="219" fill="hold" nodeType="afterGroup">
                            <p:stCondLst>
                              <p:cond delay="5602"/>
                            </p:stCondLst>
                            <p:childTnLst>
                              <p:par>
                                <p:cTn id="220" presetID="21" presetClass="emph" presetSubtype="0" fill="remove" grpId="2" nodeType="afterEffect">
                                  <p:stCondLst>
                                    <p:cond delay="0"/>
                                  </p:stCondLst>
                                  <p:childTnLst>
                                    <p:animClr clrSpc="hsl" dir="cw">
                                      <p:cBhvr override="childStyle">
                                        <p:cTn id="221" dur="50" fill="hold"/>
                                        <p:tgtEl>
                                          <p:spTgt spid="45"/>
                                        </p:tgtEl>
                                        <p:attrNameLst>
                                          <p:attrName>style.color</p:attrName>
                                        </p:attrNameLst>
                                      </p:cBhvr>
                                      <p:by>
                                        <p:hsl h="7200000" s="0" l="0"/>
                                      </p:by>
                                    </p:animClr>
                                    <p:animClr clrSpc="hsl" dir="cw">
                                      <p:cBhvr>
                                        <p:cTn id="222" dur="50" fill="hold"/>
                                        <p:tgtEl>
                                          <p:spTgt spid="45"/>
                                        </p:tgtEl>
                                        <p:attrNameLst>
                                          <p:attrName>fillcolor</p:attrName>
                                        </p:attrNameLst>
                                      </p:cBhvr>
                                      <p:by>
                                        <p:hsl h="7200000" s="0" l="0"/>
                                      </p:by>
                                    </p:animClr>
                                    <p:animClr clrSpc="hsl" dir="cw">
                                      <p:cBhvr>
                                        <p:cTn id="223" dur="50" fill="hold"/>
                                        <p:tgtEl>
                                          <p:spTgt spid="45"/>
                                        </p:tgtEl>
                                        <p:attrNameLst>
                                          <p:attrName>stroke.color</p:attrName>
                                        </p:attrNameLst>
                                      </p:cBhvr>
                                      <p:by>
                                        <p:hsl h="7200000" s="0" l="0"/>
                                      </p:by>
                                    </p:animClr>
                                    <p:set>
                                      <p:cBhvr>
                                        <p:cTn id="224" dur="50" fill="hold"/>
                                        <p:tgtEl>
                                          <p:spTgt spid="45"/>
                                        </p:tgtEl>
                                        <p:attrNameLst>
                                          <p:attrName>fill.type</p:attrName>
                                        </p:attrNameLst>
                                      </p:cBhvr>
                                      <p:to>
                                        <p:strVal val="solid"/>
                                      </p:to>
                                    </p:set>
                                  </p:childTnLst>
                                </p:cTn>
                              </p:par>
                              <p:par>
                                <p:cTn id="225" presetID="21" presetClass="emph" presetSubtype="0" fill="remove" nodeType="withEffect">
                                  <p:stCondLst>
                                    <p:cond delay="0"/>
                                  </p:stCondLst>
                                  <p:childTnLst>
                                    <p:animClr clrSpc="hsl" dir="cw">
                                      <p:cBhvr override="childStyle">
                                        <p:cTn id="226" dur="50" fill="hold"/>
                                        <p:tgtEl>
                                          <p:spTgt spid="46"/>
                                        </p:tgtEl>
                                        <p:attrNameLst>
                                          <p:attrName>style.color</p:attrName>
                                        </p:attrNameLst>
                                      </p:cBhvr>
                                      <p:by>
                                        <p:hsl h="7200000" s="0" l="0"/>
                                      </p:by>
                                    </p:animClr>
                                    <p:animClr clrSpc="hsl" dir="cw">
                                      <p:cBhvr>
                                        <p:cTn id="227" dur="50" fill="hold"/>
                                        <p:tgtEl>
                                          <p:spTgt spid="46"/>
                                        </p:tgtEl>
                                        <p:attrNameLst>
                                          <p:attrName>fillcolor</p:attrName>
                                        </p:attrNameLst>
                                      </p:cBhvr>
                                      <p:by>
                                        <p:hsl h="7200000" s="0" l="0"/>
                                      </p:by>
                                    </p:animClr>
                                    <p:animClr clrSpc="hsl" dir="cw">
                                      <p:cBhvr>
                                        <p:cTn id="228" dur="50" fill="hold"/>
                                        <p:tgtEl>
                                          <p:spTgt spid="46"/>
                                        </p:tgtEl>
                                        <p:attrNameLst>
                                          <p:attrName>stroke.color</p:attrName>
                                        </p:attrNameLst>
                                      </p:cBhvr>
                                      <p:by>
                                        <p:hsl h="7200000" s="0" l="0"/>
                                      </p:by>
                                    </p:animClr>
                                    <p:set>
                                      <p:cBhvr>
                                        <p:cTn id="229" dur="50" fill="hold"/>
                                        <p:tgtEl>
                                          <p:spTgt spid="46"/>
                                        </p:tgtEl>
                                        <p:attrNameLst>
                                          <p:attrName>fill.type</p:attrName>
                                        </p:attrNameLst>
                                      </p:cBhvr>
                                      <p:to>
                                        <p:strVal val="solid"/>
                                      </p:to>
                                    </p:set>
                                  </p:childTnLst>
                                </p:cTn>
                              </p:par>
                            </p:childTnLst>
                          </p:cTn>
                        </p:par>
                        <p:par>
                          <p:cTn id="230" fill="hold" nodeType="afterGroup">
                            <p:stCondLst>
                              <p:cond delay="5652"/>
                            </p:stCondLst>
                            <p:childTnLst>
                              <p:par>
                                <p:cTn id="231" presetID="21" presetClass="emph" presetSubtype="0" fill="remove" grpId="2" nodeType="afterEffect">
                                  <p:stCondLst>
                                    <p:cond delay="0"/>
                                  </p:stCondLst>
                                  <p:childTnLst>
                                    <p:animClr clrSpc="hsl" dir="cw">
                                      <p:cBhvr override="childStyle">
                                        <p:cTn id="232" dur="50" fill="hold"/>
                                        <p:tgtEl>
                                          <p:spTgt spid="47"/>
                                        </p:tgtEl>
                                        <p:attrNameLst>
                                          <p:attrName>style.color</p:attrName>
                                        </p:attrNameLst>
                                      </p:cBhvr>
                                      <p:by>
                                        <p:hsl h="7200000" s="0" l="0"/>
                                      </p:by>
                                    </p:animClr>
                                    <p:animClr clrSpc="hsl" dir="cw">
                                      <p:cBhvr>
                                        <p:cTn id="233" dur="50" fill="hold"/>
                                        <p:tgtEl>
                                          <p:spTgt spid="47"/>
                                        </p:tgtEl>
                                        <p:attrNameLst>
                                          <p:attrName>fillcolor</p:attrName>
                                        </p:attrNameLst>
                                      </p:cBhvr>
                                      <p:by>
                                        <p:hsl h="7200000" s="0" l="0"/>
                                      </p:by>
                                    </p:animClr>
                                    <p:animClr clrSpc="hsl" dir="cw">
                                      <p:cBhvr>
                                        <p:cTn id="234" dur="50" fill="hold"/>
                                        <p:tgtEl>
                                          <p:spTgt spid="47"/>
                                        </p:tgtEl>
                                        <p:attrNameLst>
                                          <p:attrName>stroke.color</p:attrName>
                                        </p:attrNameLst>
                                      </p:cBhvr>
                                      <p:by>
                                        <p:hsl h="7200000" s="0" l="0"/>
                                      </p:by>
                                    </p:animClr>
                                    <p:set>
                                      <p:cBhvr>
                                        <p:cTn id="235" dur="50" fill="hold"/>
                                        <p:tgtEl>
                                          <p:spTgt spid="47"/>
                                        </p:tgtEl>
                                        <p:attrNameLst>
                                          <p:attrName>fill.type</p:attrName>
                                        </p:attrNameLst>
                                      </p:cBhvr>
                                      <p:to>
                                        <p:strVal val="solid"/>
                                      </p:to>
                                    </p:set>
                                  </p:childTnLst>
                                </p:cTn>
                              </p:par>
                            </p:childTnLst>
                          </p:cTn>
                        </p:par>
                        <p:par>
                          <p:cTn id="236" fill="hold" nodeType="afterGroup">
                            <p:stCondLst>
                              <p:cond delay="5702"/>
                            </p:stCondLst>
                            <p:childTnLst>
                              <p:par>
                                <p:cTn id="237" presetID="21" presetClass="emph" presetSubtype="0" fill="remove" grpId="2" nodeType="afterEffect">
                                  <p:stCondLst>
                                    <p:cond delay="0"/>
                                  </p:stCondLst>
                                  <p:childTnLst>
                                    <p:animClr clrSpc="hsl" dir="cw">
                                      <p:cBhvr override="childStyle">
                                        <p:cTn id="238" dur="50" fill="hold"/>
                                        <p:tgtEl>
                                          <p:spTgt spid="48"/>
                                        </p:tgtEl>
                                        <p:attrNameLst>
                                          <p:attrName>style.color</p:attrName>
                                        </p:attrNameLst>
                                      </p:cBhvr>
                                      <p:by>
                                        <p:hsl h="7200000" s="0" l="0"/>
                                      </p:by>
                                    </p:animClr>
                                    <p:animClr clrSpc="hsl" dir="cw">
                                      <p:cBhvr>
                                        <p:cTn id="239" dur="50" fill="hold"/>
                                        <p:tgtEl>
                                          <p:spTgt spid="48"/>
                                        </p:tgtEl>
                                        <p:attrNameLst>
                                          <p:attrName>fillcolor</p:attrName>
                                        </p:attrNameLst>
                                      </p:cBhvr>
                                      <p:by>
                                        <p:hsl h="7200000" s="0" l="0"/>
                                      </p:by>
                                    </p:animClr>
                                    <p:animClr clrSpc="hsl" dir="cw">
                                      <p:cBhvr>
                                        <p:cTn id="240" dur="50" fill="hold"/>
                                        <p:tgtEl>
                                          <p:spTgt spid="48"/>
                                        </p:tgtEl>
                                        <p:attrNameLst>
                                          <p:attrName>stroke.color</p:attrName>
                                        </p:attrNameLst>
                                      </p:cBhvr>
                                      <p:by>
                                        <p:hsl h="7200000" s="0" l="0"/>
                                      </p:by>
                                    </p:animClr>
                                    <p:set>
                                      <p:cBhvr>
                                        <p:cTn id="241" dur="50" fill="hold"/>
                                        <p:tgtEl>
                                          <p:spTgt spid="48"/>
                                        </p:tgtEl>
                                        <p:attrNameLst>
                                          <p:attrName>fill.type</p:attrName>
                                        </p:attrNameLst>
                                      </p:cBhvr>
                                      <p:to>
                                        <p:strVal val="solid"/>
                                      </p:to>
                                    </p:set>
                                  </p:childTnLst>
                                </p:cTn>
                              </p:par>
                            </p:childTnLst>
                          </p:cTn>
                        </p:par>
                        <p:par>
                          <p:cTn id="242" fill="hold" nodeType="afterGroup">
                            <p:stCondLst>
                              <p:cond delay="5752"/>
                            </p:stCondLst>
                            <p:childTnLst>
                              <p:par>
                                <p:cTn id="243" presetID="21" presetClass="emph" presetSubtype="0" fill="remove" grpId="2" nodeType="afterEffect">
                                  <p:stCondLst>
                                    <p:cond delay="0"/>
                                  </p:stCondLst>
                                  <p:childTnLst>
                                    <p:animClr clrSpc="hsl" dir="cw">
                                      <p:cBhvr override="childStyle">
                                        <p:cTn id="244" dur="50" fill="hold"/>
                                        <p:tgtEl>
                                          <p:spTgt spid="58"/>
                                        </p:tgtEl>
                                        <p:attrNameLst>
                                          <p:attrName>style.color</p:attrName>
                                        </p:attrNameLst>
                                      </p:cBhvr>
                                      <p:by>
                                        <p:hsl h="7200000" s="0" l="0"/>
                                      </p:by>
                                    </p:animClr>
                                    <p:animClr clrSpc="hsl" dir="cw">
                                      <p:cBhvr>
                                        <p:cTn id="245" dur="50" fill="hold"/>
                                        <p:tgtEl>
                                          <p:spTgt spid="58"/>
                                        </p:tgtEl>
                                        <p:attrNameLst>
                                          <p:attrName>fillcolor</p:attrName>
                                        </p:attrNameLst>
                                      </p:cBhvr>
                                      <p:by>
                                        <p:hsl h="7200000" s="0" l="0"/>
                                      </p:by>
                                    </p:animClr>
                                    <p:animClr clrSpc="hsl" dir="cw">
                                      <p:cBhvr>
                                        <p:cTn id="246" dur="50" fill="hold"/>
                                        <p:tgtEl>
                                          <p:spTgt spid="58"/>
                                        </p:tgtEl>
                                        <p:attrNameLst>
                                          <p:attrName>stroke.color</p:attrName>
                                        </p:attrNameLst>
                                      </p:cBhvr>
                                      <p:by>
                                        <p:hsl h="7200000" s="0" l="0"/>
                                      </p:by>
                                    </p:animClr>
                                    <p:set>
                                      <p:cBhvr>
                                        <p:cTn id="247" dur="50" fill="hold"/>
                                        <p:tgtEl>
                                          <p:spTgt spid="58"/>
                                        </p:tgtEl>
                                        <p:attrNameLst>
                                          <p:attrName>fill.type</p:attrName>
                                        </p:attrNameLst>
                                      </p:cBhvr>
                                      <p:to>
                                        <p:strVal val="solid"/>
                                      </p:to>
                                    </p:set>
                                  </p:childTnLst>
                                </p:cTn>
                              </p:par>
                            </p:childTnLst>
                          </p:cTn>
                        </p:par>
                        <p:par>
                          <p:cTn id="248" fill="hold" nodeType="afterGroup">
                            <p:stCondLst>
                              <p:cond delay="5802"/>
                            </p:stCondLst>
                            <p:childTnLst>
                              <p:par>
                                <p:cTn id="249" presetID="21" presetClass="emph" presetSubtype="0" fill="remove" grpId="2" nodeType="afterEffect">
                                  <p:stCondLst>
                                    <p:cond delay="0"/>
                                  </p:stCondLst>
                                  <p:childTnLst>
                                    <p:animClr clrSpc="hsl" dir="cw">
                                      <p:cBhvr override="childStyle">
                                        <p:cTn id="250" dur="50" fill="hold"/>
                                        <p:tgtEl>
                                          <p:spTgt spid="57"/>
                                        </p:tgtEl>
                                        <p:attrNameLst>
                                          <p:attrName>style.color</p:attrName>
                                        </p:attrNameLst>
                                      </p:cBhvr>
                                      <p:by>
                                        <p:hsl h="7200000" s="0" l="0"/>
                                      </p:by>
                                    </p:animClr>
                                    <p:animClr clrSpc="hsl" dir="cw">
                                      <p:cBhvr>
                                        <p:cTn id="251" dur="50" fill="hold"/>
                                        <p:tgtEl>
                                          <p:spTgt spid="57"/>
                                        </p:tgtEl>
                                        <p:attrNameLst>
                                          <p:attrName>fillcolor</p:attrName>
                                        </p:attrNameLst>
                                      </p:cBhvr>
                                      <p:by>
                                        <p:hsl h="7200000" s="0" l="0"/>
                                      </p:by>
                                    </p:animClr>
                                    <p:animClr clrSpc="hsl" dir="cw">
                                      <p:cBhvr>
                                        <p:cTn id="252" dur="50" fill="hold"/>
                                        <p:tgtEl>
                                          <p:spTgt spid="57"/>
                                        </p:tgtEl>
                                        <p:attrNameLst>
                                          <p:attrName>stroke.color</p:attrName>
                                        </p:attrNameLst>
                                      </p:cBhvr>
                                      <p:by>
                                        <p:hsl h="7200000" s="0" l="0"/>
                                      </p:by>
                                    </p:animClr>
                                    <p:set>
                                      <p:cBhvr>
                                        <p:cTn id="253" dur="50" fill="hold"/>
                                        <p:tgtEl>
                                          <p:spTgt spid="57"/>
                                        </p:tgtEl>
                                        <p:attrNameLst>
                                          <p:attrName>fill.type</p:attrName>
                                        </p:attrNameLst>
                                      </p:cBhvr>
                                      <p:to>
                                        <p:strVal val="solid"/>
                                      </p:to>
                                    </p:set>
                                  </p:childTnLst>
                                </p:cTn>
                              </p:par>
                            </p:childTnLst>
                          </p:cTn>
                        </p:par>
                        <p:par>
                          <p:cTn id="254" fill="hold" nodeType="afterGroup">
                            <p:stCondLst>
                              <p:cond delay="5852"/>
                            </p:stCondLst>
                            <p:childTnLst>
                              <p:par>
                                <p:cTn id="255" presetID="21" presetClass="emph" presetSubtype="0" fill="remove" grpId="2" nodeType="afterEffect">
                                  <p:stCondLst>
                                    <p:cond delay="0"/>
                                  </p:stCondLst>
                                  <p:childTnLst>
                                    <p:animClr clrSpc="hsl" dir="cw">
                                      <p:cBhvr override="childStyle">
                                        <p:cTn id="256" dur="50" fill="hold"/>
                                        <p:tgtEl>
                                          <p:spTgt spid="56"/>
                                        </p:tgtEl>
                                        <p:attrNameLst>
                                          <p:attrName>style.color</p:attrName>
                                        </p:attrNameLst>
                                      </p:cBhvr>
                                      <p:by>
                                        <p:hsl h="7200000" s="0" l="0"/>
                                      </p:by>
                                    </p:animClr>
                                    <p:animClr clrSpc="hsl" dir="cw">
                                      <p:cBhvr>
                                        <p:cTn id="257" dur="50" fill="hold"/>
                                        <p:tgtEl>
                                          <p:spTgt spid="56"/>
                                        </p:tgtEl>
                                        <p:attrNameLst>
                                          <p:attrName>fillcolor</p:attrName>
                                        </p:attrNameLst>
                                      </p:cBhvr>
                                      <p:by>
                                        <p:hsl h="7200000" s="0" l="0"/>
                                      </p:by>
                                    </p:animClr>
                                    <p:animClr clrSpc="hsl" dir="cw">
                                      <p:cBhvr>
                                        <p:cTn id="258" dur="50" fill="hold"/>
                                        <p:tgtEl>
                                          <p:spTgt spid="56"/>
                                        </p:tgtEl>
                                        <p:attrNameLst>
                                          <p:attrName>stroke.color</p:attrName>
                                        </p:attrNameLst>
                                      </p:cBhvr>
                                      <p:by>
                                        <p:hsl h="7200000" s="0" l="0"/>
                                      </p:by>
                                    </p:animClr>
                                    <p:set>
                                      <p:cBhvr>
                                        <p:cTn id="259" dur="50" fill="hold"/>
                                        <p:tgtEl>
                                          <p:spTgt spid="56"/>
                                        </p:tgtEl>
                                        <p:attrNameLst>
                                          <p:attrName>fill.type</p:attrName>
                                        </p:attrNameLst>
                                      </p:cBhvr>
                                      <p:to>
                                        <p:strVal val="solid"/>
                                      </p:to>
                                    </p:set>
                                  </p:childTnLst>
                                </p:cTn>
                              </p:par>
                            </p:childTnLst>
                          </p:cTn>
                        </p:par>
                        <p:par>
                          <p:cTn id="260" fill="hold" nodeType="afterGroup">
                            <p:stCondLst>
                              <p:cond delay="5902"/>
                            </p:stCondLst>
                            <p:childTnLst>
                              <p:par>
                                <p:cTn id="261" presetID="21" presetClass="emph" presetSubtype="0" fill="remove" grpId="2" nodeType="afterEffect">
                                  <p:stCondLst>
                                    <p:cond delay="0"/>
                                  </p:stCondLst>
                                  <p:childTnLst>
                                    <p:animClr clrSpc="hsl" dir="cw">
                                      <p:cBhvr override="childStyle">
                                        <p:cTn id="262" dur="50" fill="hold"/>
                                        <p:tgtEl>
                                          <p:spTgt spid="55"/>
                                        </p:tgtEl>
                                        <p:attrNameLst>
                                          <p:attrName>style.color</p:attrName>
                                        </p:attrNameLst>
                                      </p:cBhvr>
                                      <p:by>
                                        <p:hsl h="7200000" s="0" l="0"/>
                                      </p:by>
                                    </p:animClr>
                                    <p:animClr clrSpc="hsl" dir="cw">
                                      <p:cBhvr>
                                        <p:cTn id="263" dur="50" fill="hold"/>
                                        <p:tgtEl>
                                          <p:spTgt spid="55"/>
                                        </p:tgtEl>
                                        <p:attrNameLst>
                                          <p:attrName>fillcolor</p:attrName>
                                        </p:attrNameLst>
                                      </p:cBhvr>
                                      <p:by>
                                        <p:hsl h="7200000" s="0" l="0"/>
                                      </p:by>
                                    </p:animClr>
                                    <p:animClr clrSpc="hsl" dir="cw">
                                      <p:cBhvr>
                                        <p:cTn id="264" dur="50" fill="hold"/>
                                        <p:tgtEl>
                                          <p:spTgt spid="55"/>
                                        </p:tgtEl>
                                        <p:attrNameLst>
                                          <p:attrName>stroke.color</p:attrName>
                                        </p:attrNameLst>
                                      </p:cBhvr>
                                      <p:by>
                                        <p:hsl h="7200000" s="0" l="0"/>
                                      </p:by>
                                    </p:animClr>
                                    <p:set>
                                      <p:cBhvr>
                                        <p:cTn id="265" dur="50" fill="hold"/>
                                        <p:tgtEl>
                                          <p:spTgt spid="55"/>
                                        </p:tgtEl>
                                        <p:attrNameLst>
                                          <p:attrName>fill.type</p:attrName>
                                        </p:attrNameLst>
                                      </p:cBhvr>
                                      <p:to>
                                        <p:strVal val="solid"/>
                                      </p:to>
                                    </p:set>
                                  </p:childTnLst>
                                </p:cTn>
                              </p:par>
                            </p:childTnLst>
                          </p:cTn>
                        </p:par>
                        <p:par>
                          <p:cTn id="266" fill="hold" nodeType="afterGroup">
                            <p:stCondLst>
                              <p:cond delay="5952"/>
                            </p:stCondLst>
                            <p:childTnLst>
                              <p:par>
                                <p:cTn id="267" presetID="21" presetClass="emph" presetSubtype="0" fill="remove" grpId="2" nodeType="afterEffect">
                                  <p:stCondLst>
                                    <p:cond delay="0"/>
                                  </p:stCondLst>
                                  <p:childTnLst>
                                    <p:animClr clrSpc="hsl" dir="cw">
                                      <p:cBhvr override="childStyle">
                                        <p:cTn id="268" dur="50" fill="hold"/>
                                        <p:tgtEl>
                                          <p:spTgt spid="63"/>
                                        </p:tgtEl>
                                        <p:attrNameLst>
                                          <p:attrName>style.color</p:attrName>
                                        </p:attrNameLst>
                                      </p:cBhvr>
                                      <p:by>
                                        <p:hsl h="7200000" s="0" l="0"/>
                                      </p:by>
                                    </p:animClr>
                                    <p:animClr clrSpc="hsl" dir="cw">
                                      <p:cBhvr>
                                        <p:cTn id="269" dur="50" fill="hold"/>
                                        <p:tgtEl>
                                          <p:spTgt spid="63"/>
                                        </p:tgtEl>
                                        <p:attrNameLst>
                                          <p:attrName>fillcolor</p:attrName>
                                        </p:attrNameLst>
                                      </p:cBhvr>
                                      <p:by>
                                        <p:hsl h="7200000" s="0" l="0"/>
                                      </p:by>
                                    </p:animClr>
                                    <p:animClr clrSpc="hsl" dir="cw">
                                      <p:cBhvr>
                                        <p:cTn id="270" dur="50" fill="hold"/>
                                        <p:tgtEl>
                                          <p:spTgt spid="63"/>
                                        </p:tgtEl>
                                        <p:attrNameLst>
                                          <p:attrName>stroke.color</p:attrName>
                                        </p:attrNameLst>
                                      </p:cBhvr>
                                      <p:by>
                                        <p:hsl h="7200000" s="0" l="0"/>
                                      </p:by>
                                    </p:animClr>
                                    <p:set>
                                      <p:cBhvr>
                                        <p:cTn id="271" dur="50" fill="hold"/>
                                        <p:tgtEl>
                                          <p:spTgt spid="63"/>
                                        </p:tgtEl>
                                        <p:attrNameLst>
                                          <p:attrName>fill.type</p:attrName>
                                        </p:attrNameLst>
                                      </p:cBhvr>
                                      <p:to>
                                        <p:strVal val="solid"/>
                                      </p:to>
                                    </p:set>
                                  </p:childTnLst>
                                </p:cTn>
                              </p:par>
                            </p:childTnLst>
                          </p:cTn>
                        </p:par>
                        <p:par>
                          <p:cTn id="272" fill="hold" nodeType="afterGroup">
                            <p:stCondLst>
                              <p:cond delay="6002"/>
                            </p:stCondLst>
                            <p:childTnLst>
                              <p:par>
                                <p:cTn id="273" presetID="21" presetClass="emph" presetSubtype="0" fill="remove" grpId="2" nodeType="afterEffect">
                                  <p:stCondLst>
                                    <p:cond delay="0"/>
                                  </p:stCondLst>
                                  <p:childTnLst>
                                    <p:animClr clrSpc="hsl" dir="cw">
                                      <p:cBhvr override="childStyle">
                                        <p:cTn id="274" dur="50" fill="hold"/>
                                        <p:tgtEl>
                                          <p:spTgt spid="64"/>
                                        </p:tgtEl>
                                        <p:attrNameLst>
                                          <p:attrName>style.color</p:attrName>
                                        </p:attrNameLst>
                                      </p:cBhvr>
                                      <p:by>
                                        <p:hsl h="7200000" s="0" l="0"/>
                                      </p:by>
                                    </p:animClr>
                                    <p:animClr clrSpc="hsl" dir="cw">
                                      <p:cBhvr>
                                        <p:cTn id="275" dur="50" fill="hold"/>
                                        <p:tgtEl>
                                          <p:spTgt spid="64"/>
                                        </p:tgtEl>
                                        <p:attrNameLst>
                                          <p:attrName>fillcolor</p:attrName>
                                        </p:attrNameLst>
                                      </p:cBhvr>
                                      <p:by>
                                        <p:hsl h="7200000" s="0" l="0"/>
                                      </p:by>
                                    </p:animClr>
                                    <p:animClr clrSpc="hsl" dir="cw">
                                      <p:cBhvr>
                                        <p:cTn id="276" dur="50" fill="hold"/>
                                        <p:tgtEl>
                                          <p:spTgt spid="64"/>
                                        </p:tgtEl>
                                        <p:attrNameLst>
                                          <p:attrName>stroke.color</p:attrName>
                                        </p:attrNameLst>
                                      </p:cBhvr>
                                      <p:by>
                                        <p:hsl h="7200000" s="0" l="0"/>
                                      </p:by>
                                    </p:animClr>
                                    <p:set>
                                      <p:cBhvr>
                                        <p:cTn id="277" dur="50" fill="hold"/>
                                        <p:tgtEl>
                                          <p:spTgt spid="64"/>
                                        </p:tgtEl>
                                        <p:attrNameLst>
                                          <p:attrName>fill.type</p:attrName>
                                        </p:attrNameLst>
                                      </p:cBhvr>
                                      <p:to>
                                        <p:strVal val="solid"/>
                                      </p:to>
                                    </p:set>
                                  </p:childTnLst>
                                </p:cTn>
                              </p:par>
                            </p:childTnLst>
                          </p:cTn>
                        </p:par>
                        <p:par>
                          <p:cTn id="278" fill="hold" nodeType="afterGroup">
                            <p:stCondLst>
                              <p:cond delay="6052"/>
                            </p:stCondLst>
                            <p:childTnLst>
                              <p:par>
                                <p:cTn id="279" presetID="21" presetClass="emph" presetSubtype="0" fill="remove" grpId="2" nodeType="afterEffect">
                                  <p:stCondLst>
                                    <p:cond delay="0"/>
                                  </p:stCondLst>
                                  <p:childTnLst>
                                    <p:animClr clrSpc="hsl" dir="cw">
                                      <p:cBhvr override="childStyle">
                                        <p:cTn id="280" dur="50" fill="hold"/>
                                        <p:tgtEl>
                                          <p:spTgt spid="65"/>
                                        </p:tgtEl>
                                        <p:attrNameLst>
                                          <p:attrName>style.color</p:attrName>
                                        </p:attrNameLst>
                                      </p:cBhvr>
                                      <p:by>
                                        <p:hsl h="7200000" s="0" l="0"/>
                                      </p:by>
                                    </p:animClr>
                                    <p:animClr clrSpc="hsl" dir="cw">
                                      <p:cBhvr>
                                        <p:cTn id="281" dur="50" fill="hold"/>
                                        <p:tgtEl>
                                          <p:spTgt spid="65"/>
                                        </p:tgtEl>
                                        <p:attrNameLst>
                                          <p:attrName>fillcolor</p:attrName>
                                        </p:attrNameLst>
                                      </p:cBhvr>
                                      <p:by>
                                        <p:hsl h="7200000" s="0" l="0"/>
                                      </p:by>
                                    </p:animClr>
                                    <p:animClr clrSpc="hsl" dir="cw">
                                      <p:cBhvr>
                                        <p:cTn id="282" dur="50" fill="hold"/>
                                        <p:tgtEl>
                                          <p:spTgt spid="65"/>
                                        </p:tgtEl>
                                        <p:attrNameLst>
                                          <p:attrName>stroke.color</p:attrName>
                                        </p:attrNameLst>
                                      </p:cBhvr>
                                      <p:by>
                                        <p:hsl h="7200000" s="0" l="0"/>
                                      </p:by>
                                    </p:animClr>
                                    <p:set>
                                      <p:cBhvr>
                                        <p:cTn id="283" dur="50" fill="hold"/>
                                        <p:tgtEl>
                                          <p:spTgt spid="65"/>
                                        </p:tgtEl>
                                        <p:attrNameLst>
                                          <p:attrName>fill.type</p:attrName>
                                        </p:attrNameLst>
                                      </p:cBhvr>
                                      <p:to>
                                        <p:strVal val="solid"/>
                                      </p:to>
                                    </p:set>
                                  </p:childTnLst>
                                </p:cTn>
                              </p:par>
                            </p:childTnLst>
                          </p:cTn>
                        </p:par>
                        <p:par>
                          <p:cTn id="284" fill="hold" nodeType="afterGroup">
                            <p:stCondLst>
                              <p:cond delay="6102"/>
                            </p:stCondLst>
                            <p:childTnLst>
                              <p:par>
                                <p:cTn id="285" presetID="21" presetClass="emph" presetSubtype="0" fill="remove" grpId="2" nodeType="afterEffect">
                                  <p:stCondLst>
                                    <p:cond delay="0"/>
                                  </p:stCondLst>
                                  <p:childTnLst>
                                    <p:animClr clrSpc="hsl" dir="cw">
                                      <p:cBhvr override="childStyle">
                                        <p:cTn id="286" dur="50" fill="hold"/>
                                        <p:tgtEl>
                                          <p:spTgt spid="66"/>
                                        </p:tgtEl>
                                        <p:attrNameLst>
                                          <p:attrName>style.color</p:attrName>
                                        </p:attrNameLst>
                                      </p:cBhvr>
                                      <p:by>
                                        <p:hsl h="7200000" s="0" l="0"/>
                                      </p:by>
                                    </p:animClr>
                                    <p:animClr clrSpc="hsl" dir="cw">
                                      <p:cBhvr>
                                        <p:cTn id="287" dur="50" fill="hold"/>
                                        <p:tgtEl>
                                          <p:spTgt spid="66"/>
                                        </p:tgtEl>
                                        <p:attrNameLst>
                                          <p:attrName>fillcolor</p:attrName>
                                        </p:attrNameLst>
                                      </p:cBhvr>
                                      <p:by>
                                        <p:hsl h="7200000" s="0" l="0"/>
                                      </p:by>
                                    </p:animClr>
                                    <p:animClr clrSpc="hsl" dir="cw">
                                      <p:cBhvr>
                                        <p:cTn id="288" dur="50" fill="hold"/>
                                        <p:tgtEl>
                                          <p:spTgt spid="66"/>
                                        </p:tgtEl>
                                        <p:attrNameLst>
                                          <p:attrName>stroke.color</p:attrName>
                                        </p:attrNameLst>
                                      </p:cBhvr>
                                      <p:by>
                                        <p:hsl h="7200000" s="0" l="0"/>
                                      </p:by>
                                    </p:animClr>
                                    <p:set>
                                      <p:cBhvr>
                                        <p:cTn id="289" dur="50" fill="hold"/>
                                        <p:tgtEl>
                                          <p:spTgt spid="66"/>
                                        </p:tgtEl>
                                        <p:attrNameLst>
                                          <p:attrName>fill.type</p:attrName>
                                        </p:attrNameLst>
                                      </p:cBhvr>
                                      <p:to>
                                        <p:strVal val="solid"/>
                                      </p:to>
                                    </p:set>
                                  </p:childTnLst>
                                </p:cTn>
                              </p:par>
                            </p:childTnLst>
                          </p:cTn>
                        </p:par>
                        <p:par>
                          <p:cTn id="290" fill="hold" nodeType="afterGroup">
                            <p:stCondLst>
                              <p:cond delay="6152"/>
                            </p:stCondLst>
                            <p:childTnLst>
                              <p:par>
                                <p:cTn id="291" presetID="21" presetClass="emph" presetSubtype="0" fill="remove" grpId="2" nodeType="afterEffect">
                                  <p:stCondLst>
                                    <p:cond delay="0"/>
                                  </p:stCondLst>
                                  <p:childTnLst>
                                    <p:animClr clrSpc="hsl" dir="cw">
                                      <p:cBhvr override="childStyle">
                                        <p:cTn id="292" dur="50" fill="hold"/>
                                        <p:tgtEl>
                                          <p:spTgt spid="74"/>
                                        </p:tgtEl>
                                        <p:attrNameLst>
                                          <p:attrName>style.color</p:attrName>
                                        </p:attrNameLst>
                                      </p:cBhvr>
                                      <p:by>
                                        <p:hsl h="7200000" s="0" l="0"/>
                                      </p:by>
                                    </p:animClr>
                                    <p:animClr clrSpc="hsl" dir="cw">
                                      <p:cBhvr>
                                        <p:cTn id="293" dur="50" fill="hold"/>
                                        <p:tgtEl>
                                          <p:spTgt spid="74"/>
                                        </p:tgtEl>
                                        <p:attrNameLst>
                                          <p:attrName>fillcolor</p:attrName>
                                        </p:attrNameLst>
                                      </p:cBhvr>
                                      <p:by>
                                        <p:hsl h="7200000" s="0" l="0"/>
                                      </p:by>
                                    </p:animClr>
                                    <p:animClr clrSpc="hsl" dir="cw">
                                      <p:cBhvr>
                                        <p:cTn id="294" dur="50" fill="hold"/>
                                        <p:tgtEl>
                                          <p:spTgt spid="74"/>
                                        </p:tgtEl>
                                        <p:attrNameLst>
                                          <p:attrName>stroke.color</p:attrName>
                                        </p:attrNameLst>
                                      </p:cBhvr>
                                      <p:by>
                                        <p:hsl h="7200000" s="0" l="0"/>
                                      </p:by>
                                    </p:animClr>
                                    <p:set>
                                      <p:cBhvr>
                                        <p:cTn id="295" dur="50" fill="hold"/>
                                        <p:tgtEl>
                                          <p:spTgt spid="74"/>
                                        </p:tgtEl>
                                        <p:attrNameLst>
                                          <p:attrName>fill.type</p:attrName>
                                        </p:attrNameLst>
                                      </p:cBhvr>
                                      <p:to>
                                        <p:strVal val="solid"/>
                                      </p:to>
                                    </p:set>
                                  </p:childTnLst>
                                </p:cTn>
                              </p:par>
                            </p:childTnLst>
                          </p:cTn>
                        </p:par>
                        <p:par>
                          <p:cTn id="296" fill="hold" nodeType="afterGroup">
                            <p:stCondLst>
                              <p:cond delay="6202"/>
                            </p:stCondLst>
                            <p:childTnLst>
                              <p:par>
                                <p:cTn id="297" presetID="21" presetClass="emph" presetSubtype="0" fill="remove" grpId="2" nodeType="afterEffect">
                                  <p:stCondLst>
                                    <p:cond delay="0"/>
                                  </p:stCondLst>
                                  <p:childTnLst>
                                    <p:animClr clrSpc="hsl" dir="cw">
                                      <p:cBhvr override="childStyle">
                                        <p:cTn id="298" dur="50" fill="hold"/>
                                        <p:tgtEl>
                                          <p:spTgt spid="73"/>
                                        </p:tgtEl>
                                        <p:attrNameLst>
                                          <p:attrName>style.color</p:attrName>
                                        </p:attrNameLst>
                                      </p:cBhvr>
                                      <p:by>
                                        <p:hsl h="7200000" s="0" l="0"/>
                                      </p:by>
                                    </p:animClr>
                                    <p:animClr clrSpc="hsl" dir="cw">
                                      <p:cBhvr>
                                        <p:cTn id="299" dur="50" fill="hold"/>
                                        <p:tgtEl>
                                          <p:spTgt spid="73"/>
                                        </p:tgtEl>
                                        <p:attrNameLst>
                                          <p:attrName>fillcolor</p:attrName>
                                        </p:attrNameLst>
                                      </p:cBhvr>
                                      <p:by>
                                        <p:hsl h="7200000" s="0" l="0"/>
                                      </p:by>
                                    </p:animClr>
                                    <p:animClr clrSpc="hsl" dir="cw">
                                      <p:cBhvr>
                                        <p:cTn id="300" dur="50" fill="hold"/>
                                        <p:tgtEl>
                                          <p:spTgt spid="73"/>
                                        </p:tgtEl>
                                        <p:attrNameLst>
                                          <p:attrName>stroke.color</p:attrName>
                                        </p:attrNameLst>
                                      </p:cBhvr>
                                      <p:by>
                                        <p:hsl h="7200000" s="0" l="0"/>
                                      </p:by>
                                    </p:animClr>
                                    <p:set>
                                      <p:cBhvr>
                                        <p:cTn id="301" dur="50" fill="hold"/>
                                        <p:tgtEl>
                                          <p:spTgt spid="73"/>
                                        </p:tgtEl>
                                        <p:attrNameLst>
                                          <p:attrName>fill.type</p:attrName>
                                        </p:attrNameLst>
                                      </p:cBhvr>
                                      <p:to>
                                        <p:strVal val="solid"/>
                                      </p:to>
                                    </p:set>
                                  </p:childTnLst>
                                </p:cTn>
                              </p:par>
                            </p:childTnLst>
                          </p:cTn>
                        </p:par>
                        <p:par>
                          <p:cTn id="302" fill="hold" nodeType="afterGroup">
                            <p:stCondLst>
                              <p:cond delay="6252"/>
                            </p:stCondLst>
                            <p:childTnLst>
                              <p:par>
                                <p:cTn id="303" presetID="21" presetClass="emph" presetSubtype="0" fill="remove" grpId="2" nodeType="afterEffect">
                                  <p:stCondLst>
                                    <p:cond delay="0"/>
                                  </p:stCondLst>
                                  <p:childTnLst>
                                    <p:animClr clrSpc="hsl" dir="cw">
                                      <p:cBhvr override="childStyle">
                                        <p:cTn id="304" dur="50" fill="hold"/>
                                        <p:tgtEl>
                                          <p:spTgt spid="72"/>
                                        </p:tgtEl>
                                        <p:attrNameLst>
                                          <p:attrName>style.color</p:attrName>
                                        </p:attrNameLst>
                                      </p:cBhvr>
                                      <p:by>
                                        <p:hsl h="7200000" s="0" l="0"/>
                                      </p:by>
                                    </p:animClr>
                                    <p:animClr clrSpc="hsl" dir="cw">
                                      <p:cBhvr>
                                        <p:cTn id="305" dur="50" fill="hold"/>
                                        <p:tgtEl>
                                          <p:spTgt spid="72"/>
                                        </p:tgtEl>
                                        <p:attrNameLst>
                                          <p:attrName>fillcolor</p:attrName>
                                        </p:attrNameLst>
                                      </p:cBhvr>
                                      <p:by>
                                        <p:hsl h="7200000" s="0" l="0"/>
                                      </p:by>
                                    </p:animClr>
                                    <p:animClr clrSpc="hsl" dir="cw">
                                      <p:cBhvr>
                                        <p:cTn id="306" dur="50" fill="hold"/>
                                        <p:tgtEl>
                                          <p:spTgt spid="72"/>
                                        </p:tgtEl>
                                        <p:attrNameLst>
                                          <p:attrName>stroke.color</p:attrName>
                                        </p:attrNameLst>
                                      </p:cBhvr>
                                      <p:by>
                                        <p:hsl h="7200000" s="0" l="0"/>
                                      </p:by>
                                    </p:animClr>
                                    <p:set>
                                      <p:cBhvr>
                                        <p:cTn id="307" dur="50" fill="hold"/>
                                        <p:tgtEl>
                                          <p:spTgt spid="72"/>
                                        </p:tgtEl>
                                        <p:attrNameLst>
                                          <p:attrName>fill.type</p:attrName>
                                        </p:attrNameLst>
                                      </p:cBhvr>
                                      <p:to>
                                        <p:strVal val="solid"/>
                                      </p:to>
                                    </p:set>
                                  </p:childTnLst>
                                </p:cTn>
                              </p:par>
                            </p:childTnLst>
                          </p:cTn>
                        </p:par>
                        <p:par>
                          <p:cTn id="308" fill="hold" nodeType="afterGroup">
                            <p:stCondLst>
                              <p:cond delay="6302"/>
                            </p:stCondLst>
                            <p:childTnLst>
                              <p:par>
                                <p:cTn id="309" presetID="21" presetClass="emph" presetSubtype="0" fill="remove" grpId="2" nodeType="afterEffect">
                                  <p:stCondLst>
                                    <p:cond delay="0"/>
                                  </p:stCondLst>
                                  <p:childTnLst>
                                    <p:animClr clrSpc="hsl" dir="cw">
                                      <p:cBhvr override="childStyle">
                                        <p:cTn id="310" dur="50" fill="hold"/>
                                        <p:tgtEl>
                                          <p:spTgt spid="71"/>
                                        </p:tgtEl>
                                        <p:attrNameLst>
                                          <p:attrName>style.color</p:attrName>
                                        </p:attrNameLst>
                                      </p:cBhvr>
                                      <p:by>
                                        <p:hsl h="7200000" s="0" l="0"/>
                                      </p:by>
                                    </p:animClr>
                                    <p:animClr clrSpc="hsl" dir="cw">
                                      <p:cBhvr>
                                        <p:cTn id="311" dur="50" fill="hold"/>
                                        <p:tgtEl>
                                          <p:spTgt spid="71"/>
                                        </p:tgtEl>
                                        <p:attrNameLst>
                                          <p:attrName>fillcolor</p:attrName>
                                        </p:attrNameLst>
                                      </p:cBhvr>
                                      <p:by>
                                        <p:hsl h="7200000" s="0" l="0"/>
                                      </p:by>
                                    </p:animClr>
                                    <p:animClr clrSpc="hsl" dir="cw">
                                      <p:cBhvr>
                                        <p:cTn id="312" dur="50" fill="hold"/>
                                        <p:tgtEl>
                                          <p:spTgt spid="71"/>
                                        </p:tgtEl>
                                        <p:attrNameLst>
                                          <p:attrName>stroke.color</p:attrName>
                                        </p:attrNameLst>
                                      </p:cBhvr>
                                      <p:by>
                                        <p:hsl h="7200000" s="0" l="0"/>
                                      </p:by>
                                    </p:animClr>
                                    <p:set>
                                      <p:cBhvr>
                                        <p:cTn id="313" dur="50" fill="hold"/>
                                        <p:tgtEl>
                                          <p:spTgt spid="71"/>
                                        </p:tgtEl>
                                        <p:attrNameLst>
                                          <p:attrName>fill.type</p:attrName>
                                        </p:attrNameLst>
                                      </p:cBhvr>
                                      <p:to>
                                        <p:strVal val="solid"/>
                                      </p:to>
                                    </p:set>
                                  </p:childTnLst>
                                </p:cTn>
                              </p:par>
                            </p:childTnLst>
                          </p:cTn>
                        </p:par>
                        <p:par>
                          <p:cTn id="314" fill="hold" nodeType="afterGroup">
                            <p:stCondLst>
                              <p:cond delay="6352"/>
                            </p:stCondLst>
                            <p:childTnLst>
                              <p:par>
                                <p:cTn id="315" presetID="21" presetClass="emph" presetSubtype="0" fill="remove" grpId="2" nodeType="afterEffect">
                                  <p:stCondLst>
                                    <p:cond delay="0"/>
                                  </p:stCondLst>
                                  <p:childTnLst>
                                    <p:animClr clrSpc="hsl" dir="cw">
                                      <p:cBhvr override="childStyle">
                                        <p:cTn id="316" dur="50" fill="hold"/>
                                        <p:tgtEl>
                                          <p:spTgt spid="77"/>
                                        </p:tgtEl>
                                        <p:attrNameLst>
                                          <p:attrName>style.color</p:attrName>
                                        </p:attrNameLst>
                                      </p:cBhvr>
                                      <p:by>
                                        <p:hsl h="7200000" s="0" l="0"/>
                                      </p:by>
                                    </p:animClr>
                                    <p:animClr clrSpc="hsl" dir="cw">
                                      <p:cBhvr>
                                        <p:cTn id="317" dur="50" fill="hold"/>
                                        <p:tgtEl>
                                          <p:spTgt spid="77"/>
                                        </p:tgtEl>
                                        <p:attrNameLst>
                                          <p:attrName>fillcolor</p:attrName>
                                        </p:attrNameLst>
                                      </p:cBhvr>
                                      <p:by>
                                        <p:hsl h="7200000" s="0" l="0"/>
                                      </p:by>
                                    </p:animClr>
                                    <p:animClr clrSpc="hsl" dir="cw">
                                      <p:cBhvr>
                                        <p:cTn id="318" dur="50" fill="hold"/>
                                        <p:tgtEl>
                                          <p:spTgt spid="77"/>
                                        </p:tgtEl>
                                        <p:attrNameLst>
                                          <p:attrName>stroke.color</p:attrName>
                                        </p:attrNameLst>
                                      </p:cBhvr>
                                      <p:by>
                                        <p:hsl h="7200000" s="0" l="0"/>
                                      </p:by>
                                    </p:animClr>
                                    <p:set>
                                      <p:cBhvr>
                                        <p:cTn id="319" dur="50" fill="hold"/>
                                        <p:tgtEl>
                                          <p:spTgt spid="77"/>
                                        </p:tgtEl>
                                        <p:attrNameLst>
                                          <p:attrName>fill.type</p:attrName>
                                        </p:attrNameLst>
                                      </p:cBhvr>
                                      <p:to>
                                        <p:strVal val="solid"/>
                                      </p:to>
                                    </p:set>
                                  </p:childTnLst>
                                </p:cTn>
                              </p:par>
                            </p:childTnLst>
                          </p:cTn>
                        </p:par>
                        <p:par>
                          <p:cTn id="320" fill="hold" nodeType="afterGroup">
                            <p:stCondLst>
                              <p:cond delay="6402"/>
                            </p:stCondLst>
                            <p:childTnLst>
                              <p:par>
                                <p:cTn id="321" presetID="21" presetClass="emph" presetSubtype="0" fill="remove" grpId="2" nodeType="afterEffect">
                                  <p:stCondLst>
                                    <p:cond delay="0"/>
                                  </p:stCondLst>
                                  <p:childTnLst>
                                    <p:animClr clrSpc="hsl" dir="cw">
                                      <p:cBhvr override="childStyle">
                                        <p:cTn id="322" dur="50" fill="hold"/>
                                        <p:tgtEl>
                                          <p:spTgt spid="78"/>
                                        </p:tgtEl>
                                        <p:attrNameLst>
                                          <p:attrName>style.color</p:attrName>
                                        </p:attrNameLst>
                                      </p:cBhvr>
                                      <p:by>
                                        <p:hsl h="7200000" s="0" l="0"/>
                                      </p:by>
                                    </p:animClr>
                                    <p:animClr clrSpc="hsl" dir="cw">
                                      <p:cBhvr>
                                        <p:cTn id="323" dur="50" fill="hold"/>
                                        <p:tgtEl>
                                          <p:spTgt spid="78"/>
                                        </p:tgtEl>
                                        <p:attrNameLst>
                                          <p:attrName>fillcolor</p:attrName>
                                        </p:attrNameLst>
                                      </p:cBhvr>
                                      <p:by>
                                        <p:hsl h="7200000" s="0" l="0"/>
                                      </p:by>
                                    </p:animClr>
                                    <p:animClr clrSpc="hsl" dir="cw">
                                      <p:cBhvr>
                                        <p:cTn id="324" dur="50" fill="hold"/>
                                        <p:tgtEl>
                                          <p:spTgt spid="78"/>
                                        </p:tgtEl>
                                        <p:attrNameLst>
                                          <p:attrName>stroke.color</p:attrName>
                                        </p:attrNameLst>
                                      </p:cBhvr>
                                      <p:by>
                                        <p:hsl h="7200000" s="0" l="0"/>
                                      </p:by>
                                    </p:animClr>
                                    <p:set>
                                      <p:cBhvr>
                                        <p:cTn id="325" dur="50" fill="hold"/>
                                        <p:tgtEl>
                                          <p:spTgt spid="78"/>
                                        </p:tgtEl>
                                        <p:attrNameLst>
                                          <p:attrName>fill.type</p:attrName>
                                        </p:attrNameLst>
                                      </p:cBhvr>
                                      <p:to>
                                        <p:strVal val="solid"/>
                                      </p:to>
                                    </p:set>
                                  </p:childTnLst>
                                </p:cTn>
                              </p:par>
                            </p:childTnLst>
                          </p:cTn>
                        </p:par>
                        <p:par>
                          <p:cTn id="326" fill="hold" nodeType="afterGroup">
                            <p:stCondLst>
                              <p:cond delay="6452"/>
                            </p:stCondLst>
                            <p:childTnLst>
                              <p:par>
                                <p:cTn id="327" presetID="2" presetClass="exit" presetSubtype="4" fill="hold" grpId="3" nodeType="afterEffect">
                                  <p:stCondLst>
                                    <p:cond delay="0"/>
                                  </p:stCondLst>
                                  <p:childTnLst>
                                    <p:anim calcmode="lin" valueType="num">
                                      <p:cBhvr additive="base">
                                        <p:cTn id="328" dur="500"/>
                                        <p:tgtEl>
                                          <p:spTgt spid="45"/>
                                        </p:tgtEl>
                                        <p:attrNameLst>
                                          <p:attrName>ppt_x</p:attrName>
                                        </p:attrNameLst>
                                      </p:cBhvr>
                                      <p:tavLst>
                                        <p:tav tm="0">
                                          <p:val>
                                            <p:strVal val="ppt_x"/>
                                          </p:val>
                                        </p:tav>
                                        <p:tav tm="100000">
                                          <p:val>
                                            <p:strVal val="ppt_x"/>
                                          </p:val>
                                        </p:tav>
                                      </p:tavLst>
                                    </p:anim>
                                    <p:anim calcmode="lin" valueType="num">
                                      <p:cBhvr additive="base">
                                        <p:cTn id="329" dur="500"/>
                                        <p:tgtEl>
                                          <p:spTgt spid="45"/>
                                        </p:tgtEl>
                                        <p:attrNameLst>
                                          <p:attrName>ppt_y</p:attrName>
                                        </p:attrNameLst>
                                      </p:cBhvr>
                                      <p:tavLst>
                                        <p:tav tm="0">
                                          <p:val>
                                            <p:strVal val="ppt_y"/>
                                          </p:val>
                                        </p:tav>
                                        <p:tav tm="100000">
                                          <p:val>
                                            <p:strVal val="1+ppt_h/2"/>
                                          </p:val>
                                        </p:tav>
                                      </p:tavLst>
                                    </p:anim>
                                    <p:set>
                                      <p:cBhvr>
                                        <p:cTn id="330" dur="1" fill="hold">
                                          <p:stCondLst>
                                            <p:cond delay="499"/>
                                          </p:stCondLst>
                                        </p:cTn>
                                        <p:tgtEl>
                                          <p:spTgt spid="45"/>
                                        </p:tgtEl>
                                        <p:attrNameLst>
                                          <p:attrName>style.visibility</p:attrName>
                                        </p:attrNameLst>
                                      </p:cBhvr>
                                      <p:to>
                                        <p:strVal val="hidden"/>
                                      </p:to>
                                    </p:set>
                                  </p:childTnLst>
                                </p:cTn>
                              </p:par>
                              <p:par>
                                <p:cTn id="331" presetID="2" presetClass="exit" presetSubtype="4" fill="hold" nodeType="withEffect">
                                  <p:stCondLst>
                                    <p:cond delay="0"/>
                                  </p:stCondLst>
                                  <p:childTnLst>
                                    <p:anim calcmode="lin" valueType="num">
                                      <p:cBhvr additive="base">
                                        <p:cTn id="332" dur="500"/>
                                        <p:tgtEl>
                                          <p:spTgt spid="55"/>
                                        </p:tgtEl>
                                        <p:attrNameLst>
                                          <p:attrName>ppt_x</p:attrName>
                                        </p:attrNameLst>
                                      </p:cBhvr>
                                      <p:tavLst>
                                        <p:tav tm="0">
                                          <p:val>
                                            <p:strVal val="ppt_x"/>
                                          </p:val>
                                        </p:tav>
                                        <p:tav tm="100000">
                                          <p:val>
                                            <p:strVal val="ppt_x"/>
                                          </p:val>
                                        </p:tav>
                                      </p:tavLst>
                                    </p:anim>
                                    <p:anim calcmode="lin" valueType="num">
                                      <p:cBhvr additive="base">
                                        <p:cTn id="333" dur="500"/>
                                        <p:tgtEl>
                                          <p:spTgt spid="55"/>
                                        </p:tgtEl>
                                        <p:attrNameLst>
                                          <p:attrName>ppt_y</p:attrName>
                                        </p:attrNameLst>
                                      </p:cBhvr>
                                      <p:tavLst>
                                        <p:tav tm="0">
                                          <p:val>
                                            <p:strVal val="ppt_y"/>
                                          </p:val>
                                        </p:tav>
                                        <p:tav tm="100000">
                                          <p:val>
                                            <p:strVal val="1+ppt_h/2"/>
                                          </p:val>
                                        </p:tav>
                                      </p:tavLst>
                                    </p:anim>
                                    <p:set>
                                      <p:cBhvr>
                                        <p:cTn id="334" dur="1" fill="hold">
                                          <p:stCondLst>
                                            <p:cond delay="499"/>
                                          </p:stCondLst>
                                        </p:cTn>
                                        <p:tgtEl>
                                          <p:spTgt spid="55"/>
                                        </p:tgtEl>
                                        <p:attrNameLst>
                                          <p:attrName>style.visibility</p:attrName>
                                        </p:attrNameLst>
                                      </p:cBhvr>
                                      <p:to>
                                        <p:strVal val="hidden"/>
                                      </p:to>
                                    </p:set>
                                  </p:childTnLst>
                                </p:cTn>
                              </p:par>
                              <p:par>
                                <p:cTn id="335" presetID="2" presetClass="exit" presetSubtype="4" fill="hold" nodeType="withEffect">
                                  <p:stCondLst>
                                    <p:cond delay="0"/>
                                  </p:stCondLst>
                                  <p:childTnLst>
                                    <p:anim calcmode="lin" valueType="num">
                                      <p:cBhvr additive="base">
                                        <p:cTn id="336" dur="500"/>
                                        <p:tgtEl>
                                          <p:spTgt spid="63"/>
                                        </p:tgtEl>
                                        <p:attrNameLst>
                                          <p:attrName>ppt_x</p:attrName>
                                        </p:attrNameLst>
                                      </p:cBhvr>
                                      <p:tavLst>
                                        <p:tav tm="0">
                                          <p:val>
                                            <p:strVal val="ppt_x"/>
                                          </p:val>
                                        </p:tav>
                                        <p:tav tm="100000">
                                          <p:val>
                                            <p:strVal val="ppt_x"/>
                                          </p:val>
                                        </p:tav>
                                      </p:tavLst>
                                    </p:anim>
                                    <p:anim calcmode="lin" valueType="num">
                                      <p:cBhvr additive="base">
                                        <p:cTn id="337" dur="500"/>
                                        <p:tgtEl>
                                          <p:spTgt spid="63"/>
                                        </p:tgtEl>
                                        <p:attrNameLst>
                                          <p:attrName>ppt_y</p:attrName>
                                        </p:attrNameLst>
                                      </p:cBhvr>
                                      <p:tavLst>
                                        <p:tav tm="0">
                                          <p:val>
                                            <p:strVal val="ppt_y"/>
                                          </p:val>
                                        </p:tav>
                                        <p:tav tm="100000">
                                          <p:val>
                                            <p:strVal val="1+ppt_h/2"/>
                                          </p:val>
                                        </p:tav>
                                      </p:tavLst>
                                    </p:anim>
                                    <p:set>
                                      <p:cBhvr>
                                        <p:cTn id="338" dur="1" fill="hold">
                                          <p:stCondLst>
                                            <p:cond delay="499"/>
                                          </p:stCondLst>
                                        </p:cTn>
                                        <p:tgtEl>
                                          <p:spTgt spid="63"/>
                                        </p:tgtEl>
                                        <p:attrNameLst>
                                          <p:attrName>style.visibility</p:attrName>
                                        </p:attrNameLst>
                                      </p:cBhvr>
                                      <p:to>
                                        <p:strVal val="hidden"/>
                                      </p:to>
                                    </p:set>
                                  </p:childTnLst>
                                </p:cTn>
                              </p:par>
                              <p:par>
                                <p:cTn id="339" presetID="2" presetClass="exit" presetSubtype="4" fill="hold" nodeType="withEffect">
                                  <p:stCondLst>
                                    <p:cond delay="0"/>
                                  </p:stCondLst>
                                  <p:childTnLst>
                                    <p:anim calcmode="lin" valueType="num">
                                      <p:cBhvr additive="base">
                                        <p:cTn id="340" dur="500"/>
                                        <p:tgtEl>
                                          <p:spTgt spid="71"/>
                                        </p:tgtEl>
                                        <p:attrNameLst>
                                          <p:attrName>ppt_x</p:attrName>
                                        </p:attrNameLst>
                                      </p:cBhvr>
                                      <p:tavLst>
                                        <p:tav tm="0">
                                          <p:val>
                                            <p:strVal val="ppt_x"/>
                                          </p:val>
                                        </p:tav>
                                        <p:tav tm="100000">
                                          <p:val>
                                            <p:strVal val="ppt_x"/>
                                          </p:val>
                                        </p:tav>
                                      </p:tavLst>
                                    </p:anim>
                                    <p:anim calcmode="lin" valueType="num">
                                      <p:cBhvr additive="base">
                                        <p:cTn id="341" dur="500"/>
                                        <p:tgtEl>
                                          <p:spTgt spid="71"/>
                                        </p:tgtEl>
                                        <p:attrNameLst>
                                          <p:attrName>ppt_y</p:attrName>
                                        </p:attrNameLst>
                                      </p:cBhvr>
                                      <p:tavLst>
                                        <p:tav tm="0">
                                          <p:val>
                                            <p:strVal val="ppt_y"/>
                                          </p:val>
                                        </p:tav>
                                        <p:tav tm="100000">
                                          <p:val>
                                            <p:strVal val="1+ppt_h/2"/>
                                          </p:val>
                                        </p:tav>
                                      </p:tavLst>
                                    </p:anim>
                                    <p:set>
                                      <p:cBhvr>
                                        <p:cTn id="342" dur="1" fill="hold">
                                          <p:stCondLst>
                                            <p:cond delay="499"/>
                                          </p:stCondLst>
                                        </p:cTn>
                                        <p:tgtEl>
                                          <p:spTgt spid="71"/>
                                        </p:tgtEl>
                                        <p:attrNameLst>
                                          <p:attrName>style.visibility</p:attrName>
                                        </p:attrNameLst>
                                      </p:cBhvr>
                                      <p:to>
                                        <p:strVal val="hidden"/>
                                      </p:to>
                                    </p:set>
                                  </p:childTnLst>
                                </p:cTn>
                              </p:par>
                              <p:par>
                                <p:cTn id="343" presetID="2" presetClass="exit" presetSubtype="4" fill="hold" nodeType="withEffect">
                                  <p:stCondLst>
                                    <p:cond delay="0"/>
                                  </p:stCondLst>
                                  <p:childTnLst>
                                    <p:anim calcmode="lin" valueType="num">
                                      <p:cBhvr additive="base">
                                        <p:cTn id="344" dur="500"/>
                                        <p:tgtEl>
                                          <p:spTgt spid="77"/>
                                        </p:tgtEl>
                                        <p:attrNameLst>
                                          <p:attrName>ppt_x</p:attrName>
                                        </p:attrNameLst>
                                      </p:cBhvr>
                                      <p:tavLst>
                                        <p:tav tm="0">
                                          <p:val>
                                            <p:strVal val="ppt_x"/>
                                          </p:val>
                                        </p:tav>
                                        <p:tav tm="100000">
                                          <p:val>
                                            <p:strVal val="ppt_x"/>
                                          </p:val>
                                        </p:tav>
                                      </p:tavLst>
                                    </p:anim>
                                    <p:anim calcmode="lin" valueType="num">
                                      <p:cBhvr additive="base">
                                        <p:cTn id="345" dur="500"/>
                                        <p:tgtEl>
                                          <p:spTgt spid="77"/>
                                        </p:tgtEl>
                                        <p:attrNameLst>
                                          <p:attrName>ppt_y</p:attrName>
                                        </p:attrNameLst>
                                      </p:cBhvr>
                                      <p:tavLst>
                                        <p:tav tm="0">
                                          <p:val>
                                            <p:strVal val="ppt_y"/>
                                          </p:val>
                                        </p:tav>
                                        <p:tav tm="100000">
                                          <p:val>
                                            <p:strVal val="1+ppt_h/2"/>
                                          </p:val>
                                        </p:tav>
                                      </p:tavLst>
                                    </p:anim>
                                    <p:set>
                                      <p:cBhvr>
                                        <p:cTn id="346" dur="1" fill="hold">
                                          <p:stCondLst>
                                            <p:cond delay="499"/>
                                          </p:stCondLst>
                                        </p:cTn>
                                        <p:tgtEl>
                                          <p:spTgt spid="77"/>
                                        </p:tgtEl>
                                        <p:attrNameLst>
                                          <p:attrName>style.visibility</p:attrName>
                                        </p:attrNameLst>
                                      </p:cBhvr>
                                      <p:to>
                                        <p:strVal val="hidden"/>
                                      </p:to>
                                    </p:set>
                                  </p:childTnLst>
                                </p:cTn>
                              </p:par>
                              <p:par>
                                <p:cTn id="347" presetID="2" presetClass="exit" presetSubtype="4" fill="hold" nodeType="withEffect">
                                  <p:stCondLst>
                                    <p:cond delay="0"/>
                                  </p:stCondLst>
                                  <p:childTnLst>
                                    <p:anim calcmode="lin" valueType="num">
                                      <p:cBhvr additive="base">
                                        <p:cTn id="348" dur="500"/>
                                        <p:tgtEl>
                                          <p:spTgt spid="78"/>
                                        </p:tgtEl>
                                        <p:attrNameLst>
                                          <p:attrName>ppt_x</p:attrName>
                                        </p:attrNameLst>
                                      </p:cBhvr>
                                      <p:tavLst>
                                        <p:tav tm="0">
                                          <p:val>
                                            <p:strVal val="ppt_x"/>
                                          </p:val>
                                        </p:tav>
                                        <p:tav tm="100000">
                                          <p:val>
                                            <p:strVal val="ppt_x"/>
                                          </p:val>
                                        </p:tav>
                                      </p:tavLst>
                                    </p:anim>
                                    <p:anim calcmode="lin" valueType="num">
                                      <p:cBhvr additive="base">
                                        <p:cTn id="349" dur="500"/>
                                        <p:tgtEl>
                                          <p:spTgt spid="78"/>
                                        </p:tgtEl>
                                        <p:attrNameLst>
                                          <p:attrName>ppt_y</p:attrName>
                                        </p:attrNameLst>
                                      </p:cBhvr>
                                      <p:tavLst>
                                        <p:tav tm="0">
                                          <p:val>
                                            <p:strVal val="ppt_y"/>
                                          </p:val>
                                        </p:tav>
                                        <p:tav tm="100000">
                                          <p:val>
                                            <p:strVal val="1+ppt_h/2"/>
                                          </p:val>
                                        </p:tav>
                                      </p:tavLst>
                                    </p:anim>
                                    <p:set>
                                      <p:cBhvr>
                                        <p:cTn id="350" dur="1" fill="hold">
                                          <p:stCondLst>
                                            <p:cond delay="499"/>
                                          </p:stCondLst>
                                        </p:cTn>
                                        <p:tgtEl>
                                          <p:spTgt spid="78"/>
                                        </p:tgtEl>
                                        <p:attrNameLst>
                                          <p:attrName>style.visibility</p:attrName>
                                        </p:attrNameLst>
                                      </p:cBhvr>
                                      <p:to>
                                        <p:strVal val="hidden"/>
                                      </p:to>
                                    </p:set>
                                  </p:childTnLst>
                                </p:cTn>
                              </p:par>
                              <p:par>
                                <p:cTn id="351" presetID="2" presetClass="exit" presetSubtype="4" fill="hold" nodeType="withEffect">
                                  <p:stCondLst>
                                    <p:cond delay="0"/>
                                  </p:stCondLst>
                                  <p:childTnLst>
                                    <p:anim calcmode="lin" valueType="num">
                                      <p:cBhvr additive="base">
                                        <p:cTn id="352" dur="500"/>
                                        <p:tgtEl>
                                          <p:spTgt spid="72"/>
                                        </p:tgtEl>
                                        <p:attrNameLst>
                                          <p:attrName>ppt_x</p:attrName>
                                        </p:attrNameLst>
                                      </p:cBhvr>
                                      <p:tavLst>
                                        <p:tav tm="0">
                                          <p:val>
                                            <p:strVal val="ppt_x"/>
                                          </p:val>
                                        </p:tav>
                                        <p:tav tm="100000">
                                          <p:val>
                                            <p:strVal val="ppt_x"/>
                                          </p:val>
                                        </p:tav>
                                      </p:tavLst>
                                    </p:anim>
                                    <p:anim calcmode="lin" valueType="num">
                                      <p:cBhvr additive="base">
                                        <p:cTn id="353" dur="500"/>
                                        <p:tgtEl>
                                          <p:spTgt spid="72"/>
                                        </p:tgtEl>
                                        <p:attrNameLst>
                                          <p:attrName>ppt_y</p:attrName>
                                        </p:attrNameLst>
                                      </p:cBhvr>
                                      <p:tavLst>
                                        <p:tav tm="0">
                                          <p:val>
                                            <p:strVal val="ppt_y"/>
                                          </p:val>
                                        </p:tav>
                                        <p:tav tm="100000">
                                          <p:val>
                                            <p:strVal val="1+ppt_h/2"/>
                                          </p:val>
                                        </p:tav>
                                      </p:tavLst>
                                    </p:anim>
                                    <p:set>
                                      <p:cBhvr>
                                        <p:cTn id="354" dur="1" fill="hold">
                                          <p:stCondLst>
                                            <p:cond delay="499"/>
                                          </p:stCondLst>
                                        </p:cTn>
                                        <p:tgtEl>
                                          <p:spTgt spid="72"/>
                                        </p:tgtEl>
                                        <p:attrNameLst>
                                          <p:attrName>style.visibility</p:attrName>
                                        </p:attrNameLst>
                                      </p:cBhvr>
                                      <p:to>
                                        <p:strVal val="hidden"/>
                                      </p:to>
                                    </p:set>
                                  </p:childTnLst>
                                </p:cTn>
                              </p:par>
                              <p:par>
                                <p:cTn id="355" presetID="2" presetClass="exit" presetSubtype="4" fill="hold" nodeType="withEffect">
                                  <p:stCondLst>
                                    <p:cond delay="0"/>
                                  </p:stCondLst>
                                  <p:childTnLst>
                                    <p:anim calcmode="lin" valueType="num">
                                      <p:cBhvr additive="base">
                                        <p:cTn id="356" dur="500"/>
                                        <p:tgtEl>
                                          <p:spTgt spid="64"/>
                                        </p:tgtEl>
                                        <p:attrNameLst>
                                          <p:attrName>ppt_x</p:attrName>
                                        </p:attrNameLst>
                                      </p:cBhvr>
                                      <p:tavLst>
                                        <p:tav tm="0">
                                          <p:val>
                                            <p:strVal val="ppt_x"/>
                                          </p:val>
                                        </p:tav>
                                        <p:tav tm="100000">
                                          <p:val>
                                            <p:strVal val="ppt_x"/>
                                          </p:val>
                                        </p:tav>
                                      </p:tavLst>
                                    </p:anim>
                                    <p:anim calcmode="lin" valueType="num">
                                      <p:cBhvr additive="base">
                                        <p:cTn id="357" dur="500"/>
                                        <p:tgtEl>
                                          <p:spTgt spid="64"/>
                                        </p:tgtEl>
                                        <p:attrNameLst>
                                          <p:attrName>ppt_y</p:attrName>
                                        </p:attrNameLst>
                                      </p:cBhvr>
                                      <p:tavLst>
                                        <p:tav tm="0">
                                          <p:val>
                                            <p:strVal val="ppt_y"/>
                                          </p:val>
                                        </p:tav>
                                        <p:tav tm="100000">
                                          <p:val>
                                            <p:strVal val="1+ppt_h/2"/>
                                          </p:val>
                                        </p:tav>
                                      </p:tavLst>
                                    </p:anim>
                                    <p:set>
                                      <p:cBhvr>
                                        <p:cTn id="358" dur="1" fill="hold">
                                          <p:stCondLst>
                                            <p:cond delay="499"/>
                                          </p:stCondLst>
                                        </p:cTn>
                                        <p:tgtEl>
                                          <p:spTgt spid="64"/>
                                        </p:tgtEl>
                                        <p:attrNameLst>
                                          <p:attrName>style.visibility</p:attrName>
                                        </p:attrNameLst>
                                      </p:cBhvr>
                                      <p:to>
                                        <p:strVal val="hidden"/>
                                      </p:to>
                                    </p:set>
                                  </p:childTnLst>
                                </p:cTn>
                              </p:par>
                              <p:par>
                                <p:cTn id="359" presetID="2" presetClass="exit" presetSubtype="4" fill="hold" nodeType="withEffect">
                                  <p:stCondLst>
                                    <p:cond delay="0"/>
                                  </p:stCondLst>
                                  <p:childTnLst>
                                    <p:anim calcmode="lin" valueType="num">
                                      <p:cBhvr additive="base">
                                        <p:cTn id="360" dur="500"/>
                                        <p:tgtEl>
                                          <p:spTgt spid="56"/>
                                        </p:tgtEl>
                                        <p:attrNameLst>
                                          <p:attrName>ppt_x</p:attrName>
                                        </p:attrNameLst>
                                      </p:cBhvr>
                                      <p:tavLst>
                                        <p:tav tm="0">
                                          <p:val>
                                            <p:strVal val="ppt_x"/>
                                          </p:val>
                                        </p:tav>
                                        <p:tav tm="100000">
                                          <p:val>
                                            <p:strVal val="ppt_x"/>
                                          </p:val>
                                        </p:tav>
                                      </p:tavLst>
                                    </p:anim>
                                    <p:anim calcmode="lin" valueType="num">
                                      <p:cBhvr additive="base">
                                        <p:cTn id="361" dur="500"/>
                                        <p:tgtEl>
                                          <p:spTgt spid="56"/>
                                        </p:tgtEl>
                                        <p:attrNameLst>
                                          <p:attrName>ppt_y</p:attrName>
                                        </p:attrNameLst>
                                      </p:cBhvr>
                                      <p:tavLst>
                                        <p:tav tm="0">
                                          <p:val>
                                            <p:strVal val="ppt_y"/>
                                          </p:val>
                                        </p:tav>
                                        <p:tav tm="100000">
                                          <p:val>
                                            <p:strVal val="1+ppt_h/2"/>
                                          </p:val>
                                        </p:tav>
                                      </p:tavLst>
                                    </p:anim>
                                    <p:set>
                                      <p:cBhvr>
                                        <p:cTn id="362" dur="1" fill="hold">
                                          <p:stCondLst>
                                            <p:cond delay="499"/>
                                          </p:stCondLst>
                                        </p:cTn>
                                        <p:tgtEl>
                                          <p:spTgt spid="56"/>
                                        </p:tgtEl>
                                        <p:attrNameLst>
                                          <p:attrName>style.visibility</p:attrName>
                                        </p:attrNameLst>
                                      </p:cBhvr>
                                      <p:to>
                                        <p:strVal val="hidden"/>
                                      </p:to>
                                    </p:set>
                                  </p:childTnLst>
                                </p:cTn>
                              </p:par>
                              <p:par>
                                <p:cTn id="363" presetID="2" presetClass="exit" presetSubtype="4" fill="hold" nodeType="withEffect">
                                  <p:stCondLst>
                                    <p:cond delay="0"/>
                                  </p:stCondLst>
                                  <p:childTnLst>
                                    <p:anim calcmode="lin" valueType="num">
                                      <p:cBhvr additive="base">
                                        <p:cTn id="364" dur="500"/>
                                        <p:tgtEl>
                                          <p:spTgt spid="47"/>
                                        </p:tgtEl>
                                        <p:attrNameLst>
                                          <p:attrName>ppt_x</p:attrName>
                                        </p:attrNameLst>
                                      </p:cBhvr>
                                      <p:tavLst>
                                        <p:tav tm="0">
                                          <p:val>
                                            <p:strVal val="ppt_x"/>
                                          </p:val>
                                        </p:tav>
                                        <p:tav tm="100000">
                                          <p:val>
                                            <p:strVal val="ppt_x"/>
                                          </p:val>
                                        </p:tav>
                                      </p:tavLst>
                                    </p:anim>
                                    <p:anim calcmode="lin" valueType="num">
                                      <p:cBhvr additive="base">
                                        <p:cTn id="365" dur="500"/>
                                        <p:tgtEl>
                                          <p:spTgt spid="47"/>
                                        </p:tgtEl>
                                        <p:attrNameLst>
                                          <p:attrName>ppt_y</p:attrName>
                                        </p:attrNameLst>
                                      </p:cBhvr>
                                      <p:tavLst>
                                        <p:tav tm="0">
                                          <p:val>
                                            <p:strVal val="ppt_y"/>
                                          </p:val>
                                        </p:tav>
                                        <p:tav tm="100000">
                                          <p:val>
                                            <p:strVal val="1+ppt_h/2"/>
                                          </p:val>
                                        </p:tav>
                                      </p:tavLst>
                                    </p:anim>
                                    <p:set>
                                      <p:cBhvr>
                                        <p:cTn id="366" dur="1" fill="hold">
                                          <p:stCondLst>
                                            <p:cond delay="499"/>
                                          </p:stCondLst>
                                        </p:cTn>
                                        <p:tgtEl>
                                          <p:spTgt spid="47"/>
                                        </p:tgtEl>
                                        <p:attrNameLst>
                                          <p:attrName>style.visibility</p:attrName>
                                        </p:attrNameLst>
                                      </p:cBhvr>
                                      <p:to>
                                        <p:strVal val="hidden"/>
                                      </p:to>
                                    </p:set>
                                  </p:childTnLst>
                                </p:cTn>
                              </p:par>
                              <p:par>
                                <p:cTn id="367" presetID="2" presetClass="exit" presetSubtype="4" fill="hold" nodeType="withEffect">
                                  <p:stCondLst>
                                    <p:cond delay="0"/>
                                  </p:stCondLst>
                                  <p:childTnLst>
                                    <p:anim calcmode="lin" valueType="num">
                                      <p:cBhvr additive="base">
                                        <p:cTn id="368" dur="500"/>
                                        <p:tgtEl>
                                          <p:spTgt spid="57"/>
                                        </p:tgtEl>
                                        <p:attrNameLst>
                                          <p:attrName>ppt_x</p:attrName>
                                        </p:attrNameLst>
                                      </p:cBhvr>
                                      <p:tavLst>
                                        <p:tav tm="0">
                                          <p:val>
                                            <p:strVal val="ppt_x"/>
                                          </p:val>
                                        </p:tav>
                                        <p:tav tm="100000">
                                          <p:val>
                                            <p:strVal val="ppt_x"/>
                                          </p:val>
                                        </p:tav>
                                      </p:tavLst>
                                    </p:anim>
                                    <p:anim calcmode="lin" valueType="num">
                                      <p:cBhvr additive="base">
                                        <p:cTn id="369" dur="500"/>
                                        <p:tgtEl>
                                          <p:spTgt spid="57"/>
                                        </p:tgtEl>
                                        <p:attrNameLst>
                                          <p:attrName>ppt_y</p:attrName>
                                        </p:attrNameLst>
                                      </p:cBhvr>
                                      <p:tavLst>
                                        <p:tav tm="0">
                                          <p:val>
                                            <p:strVal val="ppt_y"/>
                                          </p:val>
                                        </p:tav>
                                        <p:tav tm="100000">
                                          <p:val>
                                            <p:strVal val="1+ppt_h/2"/>
                                          </p:val>
                                        </p:tav>
                                      </p:tavLst>
                                    </p:anim>
                                    <p:set>
                                      <p:cBhvr>
                                        <p:cTn id="370" dur="1" fill="hold">
                                          <p:stCondLst>
                                            <p:cond delay="499"/>
                                          </p:stCondLst>
                                        </p:cTn>
                                        <p:tgtEl>
                                          <p:spTgt spid="57"/>
                                        </p:tgtEl>
                                        <p:attrNameLst>
                                          <p:attrName>style.visibility</p:attrName>
                                        </p:attrNameLst>
                                      </p:cBhvr>
                                      <p:to>
                                        <p:strVal val="hidden"/>
                                      </p:to>
                                    </p:set>
                                  </p:childTnLst>
                                </p:cTn>
                              </p:par>
                              <p:par>
                                <p:cTn id="371" presetID="2" presetClass="exit" presetSubtype="4" fill="hold" nodeType="withEffect">
                                  <p:stCondLst>
                                    <p:cond delay="0"/>
                                  </p:stCondLst>
                                  <p:childTnLst>
                                    <p:anim calcmode="lin" valueType="num">
                                      <p:cBhvr additive="base">
                                        <p:cTn id="372" dur="500"/>
                                        <p:tgtEl>
                                          <p:spTgt spid="65"/>
                                        </p:tgtEl>
                                        <p:attrNameLst>
                                          <p:attrName>ppt_x</p:attrName>
                                        </p:attrNameLst>
                                      </p:cBhvr>
                                      <p:tavLst>
                                        <p:tav tm="0">
                                          <p:val>
                                            <p:strVal val="ppt_x"/>
                                          </p:val>
                                        </p:tav>
                                        <p:tav tm="100000">
                                          <p:val>
                                            <p:strVal val="ppt_x"/>
                                          </p:val>
                                        </p:tav>
                                      </p:tavLst>
                                    </p:anim>
                                    <p:anim calcmode="lin" valueType="num">
                                      <p:cBhvr additive="base">
                                        <p:cTn id="373" dur="500"/>
                                        <p:tgtEl>
                                          <p:spTgt spid="65"/>
                                        </p:tgtEl>
                                        <p:attrNameLst>
                                          <p:attrName>ppt_y</p:attrName>
                                        </p:attrNameLst>
                                      </p:cBhvr>
                                      <p:tavLst>
                                        <p:tav tm="0">
                                          <p:val>
                                            <p:strVal val="ppt_y"/>
                                          </p:val>
                                        </p:tav>
                                        <p:tav tm="100000">
                                          <p:val>
                                            <p:strVal val="1+ppt_h/2"/>
                                          </p:val>
                                        </p:tav>
                                      </p:tavLst>
                                    </p:anim>
                                    <p:set>
                                      <p:cBhvr>
                                        <p:cTn id="374" dur="1" fill="hold">
                                          <p:stCondLst>
                                            <p:cond delay="499"/>
                                          </p:stCondLst>
                                        </p:cTn>
                                        <p:tgtEl>
                                          <p:spTgt spid="65"/>
                                        </p:tgtEl>
                                        <p:attrNameLst>
                                          <p:attrName>style.visibility</p:attrName>
                                        </p:attrNameLst>
                                      </p:cBhvr>
                                      <p:to>
                                        <p:strVal val="hidden"/>
                                      </p:to>
                                    </p:set>
                                  </p:childTnLst>
                                </p:cTn>
                              </p:par>
                              <p:par>
                                <p:cTn id="375" presetID="2" presetClass="exit" presetSubtype="4" fill="hold" nodeType="withEffect">
                                  <p:stCondLst>
                                    <p:cond delay="0"/>
                                  </p:stCondLst>
                                  <p:childTnLst>
                                    <p:anim calcmode="lin" valueType="num">
                                      <p:cBhvr additive="base">
                                        <p:cTn id="376" dur="500"/>
                                        <p:tgtEl>
                                          <p:spTgt spid="73"/>
                                        </p:tgtEl>
                                        <p:attrNameLst>
                                          <p:attrName>ppt_x</p:attrName>
                                        </p:attrNameLst>
                                      </p:cBhvr>
                                      <p:tavLst>
                                        <p:tav tm="0">
                                          <p:val>
                                            <p:strVal val="ppt_x"/>
                                          </p:val>
                                        </p:tav>
                                        <p:tav tm="100000">
                                          <p:val>
                                            <p:strVal val="ppt_x"/>
                                          </p:val>
                                        </p:tav>
                                      </p:tavLst>
                                    </p:anim>
                                    <p:anim calcmode="lin" valueType="num">
                                      <p:cBhvr additive="base">
                                        <p:cTn id="377" dur="500"/>
                                        <p:tgtEl>
                                          <p:spTgt spid="73"/>
                                        </p:tgtEl>
                                        <p:attrNameLst>
                                          <p:attrName>ppt_y</p:attrName>
                                        </p:attrNameLst>
                                      </p:cBhvr>
                                      <p:tavLst>
                                        <p:tav tm="0">
                                          <p:val>
                                            <p:strVal val="ppt_y"/>
                                          </p:val>
                                        </p:tav>
                                        <p:tav tm="100000">
                                          <p:val>
                                            <p:strVal val="1+ppt_h/2"/>
                                          </p:val>
                                        </p:tav>
                                      </p:tavLst>
                                    </p:anim>
                                    <p:set>
                                      <p:cBhvr>
                                        <p:cTn id="378" dur="1" fill="hold">
                                          <p:stCondLst>
                                            <p:cond delay="499"/>
                                          </p:stCondLst>
                                        </p:cTn>
                                        <p:tgtEl>
                                          <p:spTgt spid="73"/>
                                        </p:tgtEl>
                                        <p:attrNameLst>
                                          <p:attrName>style.visibility</p:attrName>
                                        </p:attrNameLst>
                                      </p:cBhvr>
                                      <p:to>
                                        <p:strVal val="hidden"/>
                                      </p:to>
                                    </p:set>
                                  </p:childTnLst>
                                </p:cTn>
                              </p:par>
                              <p:par>
                                <p:cTn id="379" presetID="2" presetClass="exit" presetSubtype="4" fill="hold" nodeType="withEffect">
                                  <p:stCondLst>
                                    <p:cond delay="0"/>
                                  </p:stCondLst>
                                  <p:childTnLst>
                                    <p:anim calcmode="lin" valueType="num">
                                      <p:cBhvr additive="base">
                                        <p:cTn id="380" dur="500"/>
                                        <p:tgtEl>
                                          <p:spTgt spid="74"/>
                                        </p:tgtEl>
                                        <p:attrNameLst>
                                          <p:attrName>ppt_x</p:attrName>
                                        </p:attrNameLst>
                                      </p:cBhvr>
                                      <p:tavLst>
                                        <p:tav tm="0">
                                          <p:val>
                                            <p:strVal val="ppt_x"/>
                                          </p:val>
                                        </p:tav>
                                        <p:tav tm="100000">
                                          <p:val>
                                            <p:strVal val="ppt_x"/>
                                          </p:val>
                                        </p:tav>
                                      </p:tavLst>
                                    </p:anim>
                                    <p:anim calcmode="lin" valueType="num">
                                      <p:cBhvr additive="base">
                                        <p:cTn id="381" dur="500"/>
                                        <p:tgtEl>
                                          <p:spTgt spid="74"/>
                                        </p:tgtEl>
                                        <p:attrNameLst>
                                          <p:attrName>ppt_y</p:attrName>
                                        </p:attrNameLst>
                                      </p:cBhvr>
                                      <p:tavLst>
                                        <p:tav tm="0">
                                          <p:val>
                                            <p:strVal val="ppt_y"/>
                                          </p:val>
                                        </p:tav>
                                        <p:tav tm="100000">
                                          <p:val>
                                            <p:strVal val="1+ppt_h/2"/>
                                          </p:val>
                                        </p:tav>
                                      </p:tavLst>
                                    </p:anim>
                                    <p:set>
                                      <p:cBhvr>
                                        <p:cTn id="382" dur="1" fill="hold">
                                          <p:stCondLst>
                                            <p:cond delay="499"/>
                                          </p:stCondLst>
                                        </p:cTn>
                                        <p:tgtEl>
                                          <p:spTgt spid="74"/>
                                        </p:tgtEl>
                                        <p:attrNameLst>
                                          <p:attrName>style.visibility</p:attrName>
                                        </p:attrNameLst>
                                      </p:cBhvr>
                                      <p:to>
                                        <p:strVal val="hidden"/>
                                      </p:to>
                                    </p:set>
                                  </p:childTnLst>
                                </p:cTn>
                              </p:par>
                              <p:par>
                                <p:cTn id="383" presetID="2" presetClass="exit" presetSubtype="4" fill="hold" nodeType="withEffect">
                                  <p:stCondLst>
                                    <p:cond delay="0"/>
                                  </p:stCondLst>
                                  <p:childTnLst>
                                    <p:anim calcmode="lin" valueType="num">
                                      <p:cBhvr additive="base">
                                        <p:cTn id="384" dur="500"/>
                                        <p:tgtEl>
                                          <p:spTgt spid="66"/>
                                        </p:tgtEl>
                                        <p:attrNameLst>
                                          <p:attrName>ppt_x</p:attrName>
                                        </p:attrNameLst>
                                      </p:cBhvr>
                                      <p:tavLst>
                                        <p:tav tm="0">
                                          <p:val>
                                            <p:strVal val="ppt_x"/>
                                          </p:val>
                                        </p:tav>
                                        <p:tav tm="100000">
                                          <p:val>
                                            <p:strVal val="ppt_x"/>
                                          </p:val>
                                        </p:tav>
                                      </p:tavLst>
                                    </p:anim>
                                    <p:anim calcmode="lin" valueType="num">
                                      <p:cBhvr additive="base">
                                        <p:cTn id="385" dur="500"/>
                                        <p:tgtEl>
                                          <p:spTgt spid="66"/>
                                        </p:tgtEl>
                                        <p:attrNameLst>
                                          <p:attrName>ppt_y</p:attrName>
                                        </p:attrNameLst>
                                      </p:cBhvr>
                                      <p:tavLst>
                                        <p:tav tm="0">
                                          <p:val>
                                            <p:strVal val="ppt_y"/>
                                          </p:val>
                                        </p:tav>
                                        <p:tav tm="100000">
                                          <p:val>
                                            <p:strVal val="1+ppt_h/2"/>
                                          </p:val>
                                        </p:tav>
                                      </p:tavLst>
                                    </p:anim>
                                    <p:set>
                                      <p:cBhvr>
                                        <p:cTn id="386" dur="1" fill="hold">
                                          <p:stCondLst>
                                            <p:cond delay="499"/>
                                          </p:stCondLst>
                                        </p:cTn>
                                        <p:tgtEl>
                                          <p:spTgt spid="66"/>
                                        </p:tgtEl>
                                        <p:attrNameLst>
                                          <p:attrName>style.visibility</p:attrName>
                                        </p:attrNameLst>
                                      </p:cBhvr>
                                      <p:to>
                                        <p:strVal val="hidden"/>
                                      </p:to>
                                    </p:set>
                                  </p:childTnLst>
                                </p:cTn>
                              </p:par>
                              <p:par>
                                <p:cTn id="387" presetID="2" presetClass="exit" presetSubtype="4" fill="hold" nodeType="withEffect">
                                  <p:stCondLst>
                                    <p:cond delay="0"/>
                                  </p:stCondLst>
                                  <p:childTnLst>
                                    <p:anim calcmode="lin" valueType="num">
                                      <p:cBhvr additive="base">
                                        <p:cTn id="388" dur="500"/>
                                        <p:tgtEl>
                                          <p:spTgt spid="58"/>
                                        </p:tgtEl>
                                        <p:attrNameLst>
                                          <p:attrName>ppt_x</p:attrName>
                                        </p:attrNameLst>
                                      </p:cBhvr>
                                      <p:tavLst>
                                        <p:tav tm="0">
                                          <p:val>
                                            <p:strVal val="ppt_x"/>
                                          </p:val>
                                        </p:tav>
                                        <p:tav tm="100000">
                                          <p:val>
                                            <p:strVal val="ppt_x"/>
                                          </p:val>
                                        </p:tav>
                                      </p:tavLst>
                                    </p:anim>
                                    <p:anim calcmode="lin" valueType="num">
                                      <p:cBhvr additive="base">
                                        <p:cTn id="389" dur="500"/>
                                        <p:tgtEl>
                                          <p:spTgt spid="58"/>
                                        </p:tgtEl>
                                        <p:attrNameLst>
                                          <p:attrName>ppt_y</p:attrName>
                                        </p:attrNameLst>
                                      </p:cBhvr>
                                      <p:tavLst>
                                        <p:tav tm="0">
                                          <p:val>
                                            <p:strVal val="ppt_y"/>
                                          </p:val>
                                        </p:tav>
                                        <p:tav tm="100000">
                                          <p:val>
                                            <p:strVal val="1+ppt_h/2"/>
                                          </p:val>
                                        </p:tav>
                                      </p:tavLst>
                                    </p:anim>
                                    <p:set>
                                      <p:cBhvr>
                                        <p:cTn id="390" dur="1" fill="hold">
                                          <p:stCondLst>
                                            <p:cond delay="499"/>
                                          </p:stCondLst>
                                        </p:cTn>
                                        <p:tgtEl>
                                          <p:spTgt spid="58"/>
                                        </p:tgtEl>
                                        <p:attrNameLst>
                                          <p:attrName>style.visibility</p:attrName>
                                        </p:attrNameLst>
                                      </p:cBhvr>
                                      <p:to>
                                        <p:strVal val="hidden"/>
                                      </p:to>
                                    </p:set>
                                  </p:childTnLst>
                                </p:cTn>
                              </p:par>
                              <p:par>
                                <p:cTn id="391" presetID="2" presetClass="exit" presetSubtype="4" fill="hold" nodeType="withEffect">
                                  <p:stCondLst>
                                    <p:cond delay="0"/>
                                  </p:stCondLst>
                                  <p:childTnLst>
                                    <p:anim calcmode="lin" valueType="num">
                                      <p:cBhvr additive="base">
                                        <p:cTn id="392" dur="500"/>
                                        <p:tgtEl>
                                          <p:spTgt spid="48"/>
                                        </p:tgtEl>
                                        <p:attrNameLst>
                                          <p:attrName>ppt_x</p:attrName>
                                        </p:attrNameLst>
                                      </p:cBhvr>
                                      <p:tavLst>
                                        <p:tav tm="0">
                                          <p:val>
                                            <p:strVal val="ppt_x"/>
                                          </p:val>
                                        </p:tav>
                                        <p:tav tm="100000">
                                          <p:val>
                                            <p:strVal val="ppt_x"/>
                                          </p:val>
                                        </p:tav>
                                      </p:tavLst>
                                    </p:anim>
                                    <p:anim calcmode="lin" valueType="num">
                                      <p:cBhvr additive="base">
                                        <p:cTn id="393" dur="500"/>
                                        <p:tgtEl>
                                          <p:spTgt spid="48"/>
                                        </p:tgtEl>
                                        <p:attrNameLst>
                                          <p:attrName>ppt_y</p:attrName>
                                        </p:attrNameLst>
                                      </p:cBhvr>
                                      <p:tavLst>
                                        <p:tav tm="0">
                                          <p:val>
                                            <p:strVal val="ppt_y"/>
                                          </p:val>
                                        </p:tav>
                                        <p:tav tm="100000">
                                          <p:val>
                                            <p:strVal val="1+ppt_h/2"/>
                                          </p:val>
                                        </p:tav>
                                      </p:tavLst>
                                    </p:anim>
                                    <p:set>
                                      <p:cBhvr>
                                        <p:cTn id="394" dur="1" fill="hold">
                                          <p:stCondLst>
                                            <p:cond delay="499"/>
                                          </p:stCondLst>
                                        </p:cTn>
                                        <p:tgtEl>
                                          <p:spTgt spid="48"/>
                                        </p:tgtEl>
                                        <p:attrNameLst>
                                          <p:attrName>style.visibility</p:attrName>
                                        </p:attrNameLst>
                                      </p:cBhvr>
                                      <p:to>
                                        <p:strVal val="hidden"/>
                                      </p:to>
                                    </p:set>
                                  </p:childTnLst>
                                </p:cTn>
                              </p:par>
                              <p:par>
                                <p:cTn id="395" presetID="2" presetClass="exit" presetSubtype="4" fill="hold" nodeType="withEffect">
                                  <p:stCondLst>
                                    <p:cond delay="0"/>
                                  </p:stCondLst>
                                  <p:childTnLst>
                                    <p:anim calcmode="lin" valueType="num">
                                      <p:cBhvr additive="base">
                                        <p:cTn id="396" dur="500"/>
                                        <p:tgtEl>
                                          <p:spTgt spid="43059"/>
                                        </p:tgtEl>
                                        <p:attrNameLst>
                                          <p:attrName>ppt_x</p:attrName>
                                        </p:attrNameLst>
                                      </p:cBhvr>
                                      <p:tavLst>
                                        <p:tav tm="0">
                                          <p:val>
                                            <p:strVal val="ppt_x"/>
                                          </p:val>
                                        </p:tav>
                                        <p:tav tm="100000">
                                          <p:val>
                                            <p:strVal val="ppt_x"/>
                                          </p:val>
                                        </p:tav>
                                      </p:tavLst>
                                    </p:anim>
                                    <p:anim calcmode="lin" valueType="num">
                                      <p:cBhvr additive="base">
                                        <p:cTn id="397" dur="500"/>
                                        <p:tgtEl>
                                          <p:spTgt spid="43059"/>
                                        </p:tgtEl>
                                        <p:attrNameLst>
                                          <p:attrName>ppt_y</p:attrName>
                                        </p:attrNameLst>
                                      </p:cBhvr>
                                      <p:tavLst>
                                        <p:tav tm="0">
                                          <p:val>
                                            <p:strVal val="ppt_y"/>
                                          </p:val>
                                        </p:tav>
                                        <p:tav tm="100000">
                                          <p:val>
                                            <p:strVal val="1+ppt_h/2"/>
                                          </p:val>
                                        </p:tav>
                                      </p:tavLst>
                                    </p:anim>
                                    <p:set>
                                      <p:cBhvr>
                                        <p:cTn id="398" dur="1" fill="hold">
                                          <p:stCondLst>
                                            <p:cond delay="499"/>
                                          </p:stCondLst>
                                        </p:cTn>
                                        <p:tgtEl>
                                          <p:spTgt spid="43059"/>
                                        </p:tgtEl>
                                        <p:attrNameLst>
                                          <p:attrName>style.visibility</p:attrName>
                                        </p:attrNameLst>
                                      </p:cBhvr>
                                      <p:to>
                                        <p:strVal val="hidden"/>
                                      </p:to>
                                    </p:set>
                                    <p:cmd type="call" cmd="stop">
                                      <p:cBhvr>
                                        <p:cTn id="399" dur="1">
                                          <p:stCondLst>
                                            <p:cond delay="499"/>
                                          </p:stCondLst>
                                        </p:cTn>
                                        <p:tgtEl>
                                          <p:spTgt spid="43059"/>
                                        </p:tgtEl>
                                      </p:cBhvr>
                                    </p:cmd>
                                  </p:childTnLst>
                                </p:cTn>
                              </p:par>
                              <p:par>
                                <p:cTn id="400" presetID="0" presetClass="path" presetSubtype="0" accel="50000" decel="50000" fill="hold" nodeType="withEffect">
                                  <p:stCondLst>
                                    <p:cond delay="0"/>
                                  </p:stCondLst>
                                  <p:childTnLst>
                                    <p:animMotion origin="layout" path="M 4.72222E-6 -1.32948E-6 C -0.00174 0.00463 -0.00261 0.00971 -0.00452 0.01434 C -0.00625 0.01873 -0.01077 0.02659 -0.01077 0.02682 C -0.01476 0.04231 -0.0224 0.05202 -0.02917 0.06567 C -0.03594 0.07954 -0.04098 0.09503 -0.04775 0.10867 C -0.05244 0.12925 -0.05695 0.15006 -0.06303 0.17017 C -0.06198 0.27468 -0.06129 0.37896 -0.0599 0.48347 C -0.05973 0.49734 -0.05695 0.50844 -0.05226 0.52046 C -0.05053 0.53457 -0.04688 0.54405 -0.04306 0.55746 C -0.03837 0.57387 -0.03542 0.59769 -0.02917 0.61272 C -0.02223 0.6296 -0.00764 0.65596 0.00312 0.67006 C 0.01545 0.68624 0.03316 0.69179 0.04618 0.70682 C 0.05954 0.72231 0.07395 0.73434 0.08923 0.7459 C 0.11493 0.76555 0.08125 0.7415 0.10781 0.76439 C 0.11475 0.77041 0.12222 0.77526 0.12934 0.78058 C 0.13385 0.78382 0.13715 0.78937 0.14149 0.79306 C 0.14444 0.79561 0.14791 0.79653 0.15086 0.79908 C 0.15781 0.80486 0.16423 0.81133 0.17083 0.81757 C 0.17968 0.8259 0.19079 0.82844 0.2 0.83607 C 0.20798 0.84278 0.21527 0.8511 0.22309 0.8585 C 0.22534 0.86058 0.22829 0.86081 0.23072 0.86266 C 0.23802 0.86844 0.24184 0.87607 0.2493 0.88116 C 0.25364 0.88902 0.25902 0.89549 0.26319 0.90359 C 0.26892 0.91445 0.27395 0.92578 0.28003 0.93642 C 0.28524 0.9563 0.27656 0.92578 0.28611 0.94867 C 0.29375 0.96694 0.28055 0.94798 0.29236 0.96301 C 0.29513 0.97411 0.2967 0.98497 0.3 0.99584 C 0.2993 1.00486 0.30121 1.01549 0.29392 1.02035 C 0.29149 1.02197 0.28871 1.0215 0.28611 1.02243 C 0.28298 1.02359 0.27691 1.02659 0.27691 1.02682 C 0.21736 1.01919 0.17517 1.0252 0.13229 0.96925 C 0.12621 0.95283 0.11406 0.93896 0.1092 0.92208 C 0.1026 0.89919 0.09774 0.87515 0.09079 0.85249 C 0.08784 0.8326 0.08298 0.80301 0.09687 0.79098 C 0.14461 0.79445 0.19236 0.79676 0.2401 0.80116 C 0.26736 0.8037 0.29201 0.82798 0.31857 0.83399 C 0.32829 0.84069 0.33871 0.84601 0.3493 0.84833 C 0.35816 0.85642 0.36736 0.85064 0.37691 0.84624 C 0.38472 0.83584 0.37864 0.84185 0.39236 0.83607 C 0.40625 0.83029 0.42881 0.82335 0.4401 0.81133 C 0.44687 0.80416 0.45434 0.79491 0.46163 0.7889 C 0.47187 0.78035 0.46753 0.79006 0.47691 0.77642 C 0.48559 0.76416 0.48836 0.74728 0.49687 0.73549 C 0.49947 0.72532 0.50208 0.71515 0.50468 0.70497 C 0.5052 0.70081 0.50625 0.69665 0.50625 0.69249 C 0.50468 0.56879 0.5026 0.44532 0.5 0.32162 C 0.49965 0.30335 0.49218 0.28902 0.48767 0.2726 C 0.47812 0.23723 0.46979 0.20971 0.4493 0.18243 C 0.44496 0.17665 0.4302 0.16624 0.42777 0.16393 C 0.41701 0.15353 0.40555 0.14474 0.39236 0.1415 C 0.38454 0.13642 0.37465 0.13179 0.36614 0.12902 C 0.35798 0.12971 0.34965 0.12948 0.34149 0.1311 C 0.33177 0.13295 0.32326 0.14289 0.31545 0.1496 C 0.30642 0.15746 0.29427 0.16393 0.28611 0.17411 C 0.27968 0.18197 0.27395 0.19052 0.2677 0.19885 C 0.26562 0.20162 0.26284 0.20347 0.26163 0.20694 C 0.25711 0.21919 0.25989 0.21295 0.25225 0.22543 C 0.25173 0.23098 0.25191 0.23653 0.25086 0.24185 C 0.25034 0.24486 0.24774 0.24694 0.24774 0.24994 C 0.24774 0.27306 0.24895 0.29665 0.25086 0.31977 C 0.25138 0.32532 0.25538 0.32902 0.25694 0.33411 C 0.26059 0.34682 0.26197 0.3637 0.2677 0.37503 C 0.26892 0.37734 0.27118 0.37873 0.27239 0.38104 C 0.27725 0.3896 0.27986 0.40069 0.28611 0.40786 C 0.29114 0.41364 0.29913 0.41711 0.30468 0.4222 C 0.31024 0.42752 0.31545 0.43399 0.32152 0.43861 C 0.32343 0.44 0.33298 0.44231 0.33385 0.44254 C 0.34149 0.44509 0.34809 0.44948 0.35538 0.45295 C 0.36267 0.45133 0.36996 0.44994 0.37691 0.44671 C 0.38524 0.41341 0.37552 0.37642 0.36163 0.34844 C 0.35763 0.34035 0.35156 0.33318 0.34461 0.32994 C 0.34149 0.32856 0.33541 0.32578 0.33541 0.32601 C 0.33333 0.32601 0.31649 0.32671 0.31076 0.32994 C 0.3059 0.33272 0.30208 0.33572 0.29687 0.33804 C 0.29201 0.34266 0.29427 0.3422 0.29079 0.3422 " pathEditMode="relative" rAng="0" ptsTypes="ffffffffffffffffffffffffffffffffffffffffffffffffffffffffffffffffffffffffffA">
                                      <p:cBhvr>
                                        <p:cTn id="401" dur="2000" fill="hold"/>
                                        <p:tgtEl>
                                          <p:spTgt spid="46"/>
                                        </p:tgtEl>
                                        <p:attrNameLst>
                                          <p:attrName>ppt_x</p:attrName>
                                          <p:attrName>ppt_y</p:attrName>
                                        </p:attrNameLst>
                                      </p:cBhvr>
                                      <p:rCtr x="22200" y="51300"/>
                                    </p:animMotion>
                                  </p:childTnLst>
                                </p:cTn>
                              </p:par>
                              <p:par>
                                <p:cTn id="402" presetID="6" presetClass="emph" presetSubtype="0" fill="hold" nodeType="withEffect">
                                  <p:stCondLst>
                                    <p:cond delay="0"/>
                                  </p:stCondLst>
                                  <p:childTnLst>
                                    <p:animScale>
                                      <p:cBhvr>
                                        <p:cTn id="403" dur="2000" fill="hold"/>
                                        <p:tgtEl>
                                          <p:spTgt spid="46"/>
                                        </p:tgtEl>
                                      </p:cBhvr>
                                      <p:by x="300000" y="300000"/>
                                    </p:animScale>
                                  </p:childTnLst>
                                  <p:subTnLst>
                                    <p:audio>
                                      <p:cMediaNode>
                                        <p:cTn display="0" masterRel="sameClick">
                                          <p:stCondLst>
                                            <p:cond evt="begin" delay="0">
                                              <p:tn val="402"/>
                                            </p:cond>
                                          </p:stCondLst>
                                          <p:endCondLst>
                                            <p:cond evt="onStopAudio" delay="0">
                                              <p:tgtEl>
                                                <p:sldTgt/>
                                              </p:tgtEl>
                                            </p:cond>
                                          </p:endCondLst>
                                        </p:cTn>
                                        <p:tgtEl>
                                          <p:sndTgt r:embed="rId5" name="explode.wav"/>
                                        </p:tgtEl>
                                      </p:cMediaNode>
                                    </p:audio>
                                  </p:subTnLst>
                                </p:cTn>
                              </p:par>
                            </p:childTnLst>
                          </p:cTn>
                        </p:par>
                        <p:par>
                          <p:cTn id="404" fill="hold" nodeType="afterGroup">
                            <p:stCondLst>
                              <p:cond delay="8452"/>
                            </p:stCondLst>
                            <p:childTnLst>
                              <p:par>
                                <p:cTn id="405" presetID="10" presetClass="entr" presetSubtype="0" fill="hold" nodeType="afterEffect">
                                  <p:stCondLst>
                                    <p:cond delay="500"/>
                                  </p:stCondLst>
                                  <p:childTnLst>
                                    <p:set>
                                      <p:cBhvr>
                                        <p:cTn id="406" dur="1" fill="hold">
                                          <p:stCondLst>
                                            <p:cond delay="0"/>
                                          </p:stCondLst>
                                        </p:cTn>
                                        <p:tgtEl>
                                          <p:spTgt spid="9"/>
                                        </p:tgtEl>
                                        <p:attrNameLst>
                                          <p:attrName>style.visibility</p:attrName>
                                        </p:attrNameLst>
                                      </p:cBhvr>
                                      <p:to>
                                        <p:strVal val="visible"/>
                                      </p:to>
                                    </p:set>
                                    <p:animEffect transition="in" filter="fade">
                                      <p:cBhvr>
                                        <p:cTn id="407" dur="2000"/>
                                        <p:tgtEl>
                                          <p:spTgt spid="9"/>
                                        </p:tgtEl>
                                      </p:cBhvr>
                                    </p:animEffect>
                                  </p:childTnLst>
                                  <p:subTnLst>
                                    <p:audio>
                                      <p:cMediaNode>
                                        <p:cTn display="0" masterRel="sameClick">
                                          <p:stCondLst>
                                            <p:cond evt="begin" delay="0">
                                              <p:tn val="405"/>
                                            </p:cond>
                                          </p:stCondLst>
                                          <p:endCondLst>
                                            <p:cond evt="onStopAudio" delay="0">
                                              <p:tgtEl>
                                                <p:sldTgt/>
                                              </p:tgtEl>
                                            </p:cond>
                                          </p:endCondLst>
                                        </p:cTn>
                                        <p:tgtEl>
                                          <p:sndTgt r:embed="rId6"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408" repeatCount="indefinite" fill="hold" display="0">
                  <p:stCondLst>
                    <p:cond delay="indefinite"/>
                  </p:stCondLst>
                  <p:endCondLst>
                    <p:cond evt="onPrev" delay="0">
                      <p:tgtEl>
                        <p:sldTgt/>
                      </p:tgtEl>
                    </p:cond>
                    <p:cond evt="onStopAudio" delay="0">
                      <p:tgtEl>
                        <p:sldTgt/>
                      </p:tgtEl>
                    </p:cond>
                  </p:endCondLst>
                </p:cTn>
                <p:tgtEl>
                  <p:spTgt spid="43059"/>
                </p:tgtEl>
              </p:cMediaNode>
            </p:audio>
          </p:childTnLst>
        </p:cTn>
      </p:par>
    </p:tnLst>
    <p:bldLst>
      <p:bldP spid="45" grpId="0" animBg="1"/>
      <p:bldP spid="45" grpId="1" animBg="1"/>
      <p:bldP spid="45" grpId="2" animBg="1"/>
      <p:bldP spid="45" grpId="3" animBg="1"/>
      <p:bldP spid="47" grpId="0" animBg="1"/>
      <p:bldP spid="47" grpId="1" animBg="1"/>
      <p:bldP spid="47" grpId="2" animBg="1"/>
      <p:bldP spid="48" grpId="0" animBg="1"/>
      <p:bldP spid="48" grpId="1" animBg="1"/>
      <p:bldP spid="48" grpId="2" animBg="1"/>
      <p:bldP spid="55" grpId="0" animBg="1"/>
      <p:bldP spid="55" grpId="1" animBg="1"/>
      <p:bldP spid="55" grpId="2" animBg="1"/>
      <p:bldP spid="56" grpId="0" animBg="1"/>
      <p:bldP spid="56" grpId="1" animBg="1"/>
      <p:bldP spid="56" grpId="2" animBg="1"/>
      <p:bldP spid="57" grpId="0" animBg="1"/>
      <p:bldP spid="57" grpId="1" animBg="1"/>
      <p:bldP spid="57" grpId="2" animBg="1"/>
      <p:bldP spid="58" grpId="0" animBg="1"/>
      <p:bldP spid="58" grpId="1" animBg="1"/>
      <p:bldP spid="58" grpId="2" animBg="1"/>
      <p:bldP spid="63" grpId="0" animBg="1"/>
      <p:bldP spid="63" grpId="1" animBg="1"/>
      <p:bldP spid="63" grpId="2" animBg="1"/>
      <p:bldP spid="64" grpId="0" animBg="1"/>
      <p:bldP spid="64" grpId="1" animBg="1"/>
      <p:bldP spid="64" grpId="2" animBg="1"/>
      <p:bldP spid="65" grpId="0" animBg="1"/>
      <p:bldP spid="65" grpId="1" animBg="1"/>
      <p:bldP spid="65" grpId="2" animBg="1"/>
      <p:bldP spid="66" grpId="0" animBg="1"/>
      <p:bldP spid="66" grpId="1" animBg="1"/>
      <p:bldP spid="66" grpId="2" animBg="1"/>
      <p:bldP spid="71" grpId="0" animBg="1"/>
      <p:bldP spid="71" grpId="1" animBg="1"/>
      <p:bldP spid="71" grpId="2" animBg="1"/>
      <p:bldP spid="72" grpId="0" animBg="1"/>
      <p:bldP spid="72" grpId="1" animBg="1"/>
      <p:bldP spid="72" grpId="2" animBg="1"/>
      <p:bldP spid="73" grpId="0" animBg="1"/>
      <p:bldP spid="73" grpId="1" animBg="1"/>
      <p:bldP spid="73" grpId="2" animBg="1"/>
      <p:bldP spid="74" grpId="0" animBg="1"/>
      <p:bldP spid="74" grpId="1" animBg="1"/>
      <p:bldP spid="74" grpId="2" animBg="1"/>
      <p:bldP spid="77" grpId="0" animBg="1"/>
      <p:bldP spid="77" grpId="1" animBg="1"/>
      <p:bldP spid="77" grpId="2" animBg="1"/>
      <p:bldP spid="78" grpId="0" animBg="1"/>
      <p:bldP spid="78" grpId="1" animBg="1"/>
      <p:bldP spid="78"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grnew19"/>
          <p:cNvPicPr>
            <a:picLocks noChangeAspect="1" noChangeArrowheads="1" noCrop="1"/>
          </p:cNvPicPr>
          <p:nvPr/>
        </p:nvPicPr>
        <p:blipFill>
          <a:blip r:embed="rId7" cstate="print"/>
          <a:srcRect/>
          <a:stretch>
            <a:fillRect/>
          </a:stretch>
        </p:blipFill>
        <p:spPr bwMode="auto">
          <a:xfrm>
            <a:off x="10584" y="-304800"/>
            <a:ext cx="12192000" cy="6858000"/>
          </a:xfrm>
          <a:prstGeom prst="rect">
            <a:avLst/>
          </a:prstGeom>
          <a:noFill/>
          <a:ln w="9525">
            <a:noFill/>
            <a:miter lim="800000"/>
            <a:headEnd/>
            <a:tailEnd/>
          </a:ln>
        </p:spPr>
      </p:pic>
      <p:pic>
        <p:nvPicPr>
          <p:cNvPr id="43059" name="DISC2577.WAV">
            <a:hlinkClick r:id="" action="ppaction://media"/>
          </p:cNvPr>
          <p:cNvPicPr>
            <a:picLocks noGrp="1" noChangeAspect="1" noChangeArrowheads="1"/>
          </p:cNvPicPr>
          <p:nvPr>
            <p:ph idx="4294967295"/>
            <a:audioFile r:link="rId2"/>
            <p:extLst>
              <p:ext uri="{DAA4B4D4-6D71-4841-9C94-3DE7FCFB9230}">
                <p14:media xmlns:p14="http://schemas.microsoft.com/office/powerpoint/2010/main" r:embed="rId1"/>
              </p:ext>
            </p:extLst>
          </p:nvPr>
        </p:nvPicPr>
        <p:blipFill>
          <a:blip r:embed="rId8" cstate="print"/>
          <a:srcRect/>
          <a:stretch>
            <a:fillRect/>
          </a:stretch>
        </p:blipFill>
        <p:spPr>
          <a:xfrm>
            <a:off x="10464800" y="6248400"/>
            <a:ext cx="406400" cy="304800"/>
          </a:xfrm>
        </p:spPr>
      </p:pic>
      <p:sp>
        <p:nvSpPr>
          <p:cNvPr id="45" name="Rectangle 3"/>
          <p:cNvSpPr>
            <a:spLocks noChangeArrowheads="1"/>
          </p:cNvSpPr>
          <p:nvPr/>
        </p:nvSpPr>
        <p:spPr bwMode="auto">
          <a:xfrm>
            <a:off x="812800" y="6096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rgbClr val="808080"/>
            </a:outerShdw>
          </a:effectLst>
        </p:spPr>
        <p:txBody>
          <a:bodyPr wrap="none" lIns="108849" tIns="54425" rIns="108849" bIns="54425" anchor="ctr"/>
          <a:lstStyle/>
          <a:p>
            <a:pPr algn="ctr">
              <a:defRPr/>
            </a:pPr>
            <a:r>
              <a:rPr lang="en-US" sz="2400" b="1" dirty="0" err="1" smtClean="0">
                <a:cs typeface="Times New Roman" pitchFamily="18" charset="0"/>
              </a:rPr>
              <a:t>Phượng</a:t>
            </a:r>
            <a:endParaRPr lang="en-US" sz="2400" b="1" dirty="0">
              <a:cs typeface="Times New Roman" pitchFamily="18" charset="0"/>
            </a:endParaRPr>
          </a:p>
        </p:txBody>
      </p:sp>
      <p:sp>
        <p:nvSpPr>
          <p:cNvPr id="46" name="Rectangle 4"/>
          <p:cNvSpPr>
            <a:spLocks noChangeArrowheads="1"/>
          </p:cNvSpPr>
          <p:nvPr/>
        </p:nvSpPr>
        <p:spPr bwMode="auto">
          <a:xfrm>
            <a:off x="812800" y="2457995"/>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rgbClr val="808080"/>
            </a:outerShdw>
          </a:effectLst>
        </p:spPr>
        <p:txBody>
          <a:bodyPr wrap="none" lIns="108849" tIns="54425" rIns="108849" bIns="54425" anchor="ctr"/>
          <a:lstStyle/>
          <a:p>
            <a:pPr algn="ctr">
              <a:defRPr/>
            </a:pPr>
            <a:r>
              <a:rPr lang="en-US" sz="2400" b="1" dirty="0" err="1" smtClean="0"/>
              <a:t>Ngọc</a:t>
            </a:r>
            <a:endParaRPr lang="en-US" sz="2400" b="1" dirty="0"/>
          </a:p>
        </p:txBody>
      </p:sp>
      <p:sp>
        <p:nvSpPr>
          <p:cNvPr id="47" name="Rectangle 5"/>
          <p:cNvSpPr>
            <a:spLocks noChangeArrowheads="1"/>
          </p:cNvSpPr>
          <p:nvPr/>
        </p:nvSpPr>
        <p:spPr bwMode="auto">
          <a:xfrm>
            <a:off x="3062938" y="6858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Sáng</a:t>
            </a:r>
            <a:endParaRPr lang="en-US" sz="2400" b="1" dirty="0"/>
          </a:p>
        </p:txBody>
      </p:sp>
      <p:sp>
        <p:nvSpPr>
          <p:cNvPr id="48" name="Rectangle 6"/>
          <p:cNvSpPr>
            <a:spLocks noChangeArrowheads="1"/>
          </p:cNvSpPr>
          <p:nvPr/>
        </p:nvSpPr>
        <p:spPr bwMode="auto">
          <a:xfrm>
            <a:off x="8467634" y="42019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Bình</a:t>
            </a:r>
            <a:r>
              <a:rPr lang="en-US" sz="2400" b="1" dirty="0"/>
              <a:t>	</a:t>
            </a:r>
          </a:p>
        </p:txBody>
      </p:sp>
      <p:sp>
        <p:nvSpPr>
          <p:cNvPr id="55" name="Rectangle 11"/>
          <p:cNvSpPr>
            <a:spLocks noChangeArrowheads="1"/>
          </p:cNvSpPr>
          <p:nvPr/>
        </p:nvSpPr>
        <p:spPr bwMode="auto">
          <a:xfrm>
            <a:off x="812800" y="16002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Súa</a:t>
            </a:r>
            <a:endParaRPr lang="en-US" sz="2400" b="1" dirty="0"/>
          </a:p>
        </p:txBody>
      </p:sp>
      <p:sp>
        <p:nvSpPr>
          <p:cNvPr id="56" name="Rectangle 12"/>
          <p:cNvSpPr>
            <a:spLocks noChangeArrowheads="1"/>
          </p:cNvSpPr>
          <p:nvPr/>
        </p:nvSpPr>
        <p:spPr bwMode="auto">
          <a:xfrm>
            <a:off x="2946400" y="16002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t>Dung</a:t>
            </a:r>
            <a:endParaRPr lang="en-US" sz="2400" b="1" dirty="0"/>
          </a:p>
        </p:txBody>
      </p:sp>
      <p:sp>
        <p:nvSpPr>
          <p:cNvPr id="57" name="Rectangle 13"/>
          <p:cNvSpPr>
            <a:spLocks noChangeArrowheads="1"/>
          </p:cNvSpPr>
          <p:nvPr/>
        </p:nvSpPr>
        <p:spPr bwMode="auto">
          <a:xfrm>
            <a:off x="6058263" y="1583599"/>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a:t> </a:t>
            </a:r>
            <a:r>
              <a:rPr lang="en-US" sz="2400" b="1" dirty="0" err="1" smtClean="0"/>
              <a:t>Phương</a:t>
            </a:r>
            <a:endParaRPr lang="en-US" sz="2400" b="1" dirty="0"/>
          </a:p>
        </p:txBody>
      </p:sp>
      <p:sp>
        <p:nvSpPr>
          <p:cNvPr id="58" name="Rectangle 14"/>
          <p:cNvSpPr>
            <a:spLocks noChangeArrowheads="1"/>
          </p:cNvSpPr>
          <p:nvPr/>
        </p:nvSpPr>
        <p:spPr bwMode="auto">
          <a:xfrm>
            <a:off x="8509725" y="1467395"/>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Thắng</a:t>
            </a:r>
            <a:endParaRPr lang="en-US" sz="2400" b="1" dirty="0"/>
          </a:p>
        </p:txBody>
      </p:sp>
      <p:sp>
        <p:nvSpPr>
          <p:cNvPr id="63" name="Rectangle 19"/>
          <p:cNvSpPr>
            <a:spLocks noChangeArrowheads="1"/>
          </p:cNvSpPr>
          <p:nvPr/>
        </p:nvSpPr>
        <p:spPr bwMode="auto">
          <a:xfrm>
            <a:off x="6058263" y="530544"/>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Đề</a:t>
            </a:r>
            <a:endParaRPr lang="en-US" sz="2400" b="1" dirty="0"/>
          </a:p>
        </p:txBody>
      </p:sp>
      <p:sp>
        <p:nvSpPr>
          <p:cNvPr id="64" name="Rectangle 20"/>
          <p:cNvSpPr>
            <a:spLocks noChangeArrowheads="1"/>
          </p:cNvSpPr>
          <p:nvPr/>
        </p:nvSpPr>
        <p:spPr bwMode="auto">
          <a:xfrm>
            <a:off x="2946400" y="25146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Nhi</a:t>
            </a:r>
            <a:endParaRPr lang="en-US" sz="2400" b="1" dirty="0"/>
          </a:p>
        </p:txBody>
      </p:sp>
      <p:sp>
        <p:nvSpPr>
          <p:cNvPr id="65" name="Rectangle 21"/>
          <p:cNvSpPr>
            <a:spLocks noChangeArrowheads="1"/>
          </p:cNvSpPr>
          <p:nvPr/>
        </p:nvSpPr>
        <p:spPr bwMode="auto">
          <a:xfrm>
            <a:off x="6106584" y="25146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Sí</a:t>
            </a:r>
            <a:endParaRPr lang="en-US" sz="2400" b="1" dirty="0"/>
          </a:p>
        </p:txBody>
      </p:sp>
      <p:sp>
        <p:nvSpPr>
          <p:cNvPr id="66" name="Rectangle 22"/>
          <p:cNvSpPr>
            <a:spLocks noChangeArrowheads="1"/>
          </p:cNvSpPr>
          <p:nvPr/>
        </p:nvSpPr>
        <p:spPr bwMode="auto">
          <a:xfrm>
            <a:off x="8467634" y="2499362"/>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t>Phi</a:t>
            </a:r>
            <a:endParaRPr lang="en-US" sz="2400" b="1" dirty="0"/>
          </a:p>
        </p:txBody>
      </p:sp>
      <p:sp>
        <p:nvSpPr>
          <p:cNvPr id="71" name="Rectangle 27"/>
          <p:cNvSpPr>
            <a:spLocks noChangeArrowheads="1"/>
          </p:cNvSpPr>
          <p:nvPr/>
        </p:nvSpPr>
        <p:spPr bwMode="auto">
          <a:xfrm>
            <a:off x="812800" y="34290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Pàng</a:t>
            </a:r>
            <a:endParaRPr lang="en-US" sz="2400" b="1" dirty="0"/>
          </a:p>
        </p:txBody>
      </p:sp>
      <p:sp>
        <p:nvSpPr>
          <p:cNvPr id="72" name="Rectangle 28"/>
          <p:cNvSpPr>
            <a:spLocks noChangeArrowheads="1"/>
          </p:cNvSpPr>
          <p:nvPr/>
        </p:nvSpPr>
        <p:spPr bwMode="auto">
          <a:xfrm>
            <a:off x="2946400" y="3429000"/>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Lỉ</a:t>
            </a:r>
            <a:endParaRPr lang="en-US" sz="2400" b="1" dirty="0"/>
          </a:p>
        </p:txBody>
      </p:sp>
      <p:sp>
        <p:nvSpPr>
          <p:cNvPr id="73" name="Rectangle 29"/>
          <p:cNvSpPr>
            <a:spLocks noChangeArrowheads="1"/>
          </p:cNvSpPr>
          <p:nvPr/>
        </p:nvSpPr>
        <p:spPr bwMode="auto">
          <a:xfrm>
            <a:off x="6192642" y="356616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Bảo</a:t>
            </a:r>
            <a:endParaRPr lang="en-US" sz="2400" b="1" dirty="0"/>
          </a:p>
        </p:txBody>
      </p:sp>
      <p:sp>
        <p:nvSpPr>
          <p:cNvPr id="74" name="Rectangle 30"/>
          <p:cNvSpPr>
            <a:spLocks noChangeArrowheads="1"/>
          </p:cNvSpPr>
          <p:nvPr/>
        </p:nvSpPr>
        <p:spPr bwMode="auto">
          <a:xfrm>
            <a:off x="8467634" y="3518264"/>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Tùng</a:t>
            </a:r>
            <a:endParaRPr lang="en-US" sz="2400" b="1" dirty="0"/>
          </a:p>
        </p:txBody>
      </p:sp>
      <p:sp>
        <p:nvSpPr>
          <p:cNvPr id="77" name="Rectangle 35"/>
          <p:cNvSpPr>
            <a:spLocks noChangeArrowheads="1"/>
          </p:cNvSpPr>
          <p:nvPr/>
        </p:nvSpPr>
        <p:spPr bwMode="auto">
          <a:xfrm>
            <a:off x="812800" y="43434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t>Li</a:t>
            </a:r>
            <a:endParaRPr lang="en-US" sz="2400" b="1" dirty="0"/>
          </a:p>
        </p:txBody>
      </p:sp>
      <p:sp>
        <p:nvSpPr>
          <p:cNvPr id="78" name="Rectangle 36"/>
          <p:cNvSpPr>
            <a:spLocks noChangeArrowheads="1"/>
          </p:cNvSpPr>
          <p:nvPr/>
        </p:nvSpPr>
        <p:spPr bwMode="auto">
          <a:xfrm>
            <a:off x="2946400" y="4343401"/>
            <a:ext cx="1828800" cy="762000"/>
          </a:xfrm>
          <a:prstGeom prst="rect">
            <a:avLst/>
          </a:prstGeom>
          <a:gradFill rotWithShape="1">
            <a:gsLst>
              <a:gs pos="0">
                <a:srgbClr val="00FF00"/>
              </a:gs>
              <a:gs pos="50000">
                <a:srgbClr val="FFFFFF"/>
              </a:gs>
              <a:gs pos="100000">
                <a:srgbClr val="00FF00"/>
              </a:gs>
            </a:gsLst>
            <a:lin ang="5400000" scaled="1"/>
          </a:gradFill>
          <a:ln w="57150" cmpd="thinThick">
            <a:solidFill>
              <a:srgbClr val="669900"/>
            </a:solidFill>
            <a:miter lim="800000"/>
            <a:headEnd/>
            <a:tailEnd/>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t>Quân</a:t>
            </a:r>
            <a:endParaRPr lang="en-US" sz="2400" b="1" dirty="0"/>
          </a:p>
        </p:txBody>
      </p:sp>
      <p:pic>
        <p:nvPicPr>
          <p:cNvPr id="9" name="Picture 16" descr="Picture36"/>
          <p:cNvPicPr>
            <a:picLocks noChangeAspect="1" noChangeArrowheads="1" noCrop="1"/>
          </p:cNvPicPr>
          <p:nvPr/>
        </p:nvPicPr>
        <p:blipFill>
          <a:blip r:embed="rId9" cstate="print"/>
          <a:srcRect/>
          <a:stretch>
            <a:fillRect/>
          </a:stretch>
        </p:blipFill>
        <p:spPr bwMode="auto">
          <a:xfrm>
            <a:off x="6512984" y="6010275"/>
            <a:ext cx="1422400" cy="1143000"/>
          </a:xfrm>
          <a:prstGeom prst="rect">
            <a:avLst/>
          </a:prstGeom>
          <a:noFill/>
          <a:ln w="9525">
            <a:noFill/>
            <a:miter lim="800000"/>
            <a:headEnd/>
            <a:tailEnd/>
          </a:ln>
        </p:spPr>
      </p:pic>
    </p:spTree>
    <p:extLst>
      <p:ext uri="{BB962C8B-B14F-4D97-AF65-F5344CB8AC3E}">
        <p14:creationId xmlns:p14="http://schemas.microsoft.com/office/powerpoint/2010/main" val="32850009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43059"/>
                                        </p:tgtEl>
                                      </p:cBhvr>
                                    </p:cmd>
                                  </p:childTnLst>
                                </p:cTn>
                              </p:par>
                              <p:par>
                                <p:cTn id="7" presetID="21" presetClass="emph" presetSubtype="0" fill="remove" grpId="0" nodeType="withEffect">
                                  <p:stCondLst>
                                    <p:cond delay="0"/>
                                  </p:stCondLst>
                                  <p:childTnLst>
                                    <p:animClr clrSpc="hsl" dir="cw">
                                      <p:cBhvr override="childStyle">
                                        <p:cTn id="8" dur="50" fill="hold"/>
                                        <p:tgtEl>
                                          <p:spTgt spid="47"/>
                                        </p:tgtEl>
                                        <p:attrNameLst>
                                          <p:attrName>style.color</p:attrName>
                                        </p:attrNameLst>
                                      </p:cBhvr>
                                      <p:by>
                                        <p:hsl h="7200000" s="0" l="0"/>
                                      </p:by>
                                    </p:animClr>
                                    <p:animClr clrSpc="hsl" dir="cw">
                                      <p:cBhvr>
                                        <p:cTn id="9" dur="50" fill="hold"/>
                                        <p:tgtEl>
                                          <p:spTgt spid="47"/>
                                        </p:tgtEl>
                                        <p:attrNameLst>
                                          <p:attrName>fillcolor</p:attrName>
                                        </p:attrNameLst>
                                      </p:cBhvr>
                                      <p:by>
                                        <p:hsl h="7200000" s="0" l="0"/>
                                      </p:by>
                                    </p:animClr>
                                    <p:animClr clrSpc="hsl" dir="cw">
                                      <p:cBhvr>
                                        <p:cTn id="10" dur="50" fill="hold"/>
                                        <p:tgtEl>
                                          <p:spTgt spid="47"/>
                                        </p:tgtEl>
                                        <p:attrNameLst>
                                          <p:attrName>stroke.color</p:attrName>
                                        </p:attrNameLst>
                                      </p:cBhvr>
                                      <p:by>
                                        <p:hsl h="7200000" s="0" l="0"/>
                                      </p:by>
                                    </p:animClr>
                                    <p:set>
                                      <p:cBhvr>
                                        <p:cTn id="11" dur="50" fill="hold"/>
                                        <p:tgtEl>
                                          <p:spTgt spid="47"/>
                                        </p:tgtEl>
                                        <p:attrNameLst>
                                          <p:attrName>fill.type</p:attrName>
                                        </p:attrNameLst>
                                      </p:cBhvr>
                                      <p:to>
                                        <p:strVal val="solid"/>
                                      </p:to>
                                    </p:set>
                                  </p:childTnLst>
                                </p:cTn>
                              </p:par>
                              <p:par>
                                <p:cTn id="12" presetID="21" presetClass="emph" presetSubtype="0" fill="remove" grpId="0" nodeType="withEffect">
                                  <p:stCondLst>
                                    <p:cond delay="0"/>
                                  </p:stCondLst>
                                  <p:childTnLst>
                                    <p:animClr clrSpc="hsl" dir="cw">
                                      <p:cBhvr override="childStyle">
                                        <p:cTn id="13" dur="10" fill="hold"/>
                                        <p:tgtEl>
                                          <p:spTgt spid="45"/>
                                        </p:tgtEl>
                                        <p:attrNameLst>
                                          <p:attrName>style.color</p:attrName>
                                        </p:attrNameLst>
                                      </p:cBhvr>
                                      <p:by>
                                        <p:hsl h="7200000" s="0" l="0"/>
                                      </p:by>
                                    </p:animClr>
                                    <p:animClr clrSpc="hsl" dir="cw">
                                      <p:cBhvr>
                                        <p:cTn id="14" dur="10" fill="hold"/>
                                        <p:tgtEl>
                                          <p:spTgt spid="45"/>
                                        </p:tgtEl>
                                        <p:attrNameLst>
                                          <p:attrName>fillcolor</p:attrName>
                                        </p:attrNameLst>
                                      </p:cBhvr>
                                      <p:by>
                                        <p:hsl h="7200000" s="0" l="0"/>
                                      </p:by>
                                    </p:animClr>
                                    <p:animClr clrSpc="hsl" dir="cw">
                                      <p:cBhvr>
                                        <p:cTn id="15" dur="10" fill="hold"/>
                                        <p:tgtEl>
                                          <p:spTgt spid="45"/>
                                        </p:tgtEl>
                                        <p:attrNameLst>
                                          <p:attrName>stroke.color</p:attrName>
                                        </p:attrNameLst>
                                      </p:cBhvr>
                                      <p:by>
                                        <p:hsl h="7200000" s="0" l="0"/>
                                      </p:by>
                                    </p:animClr>
                                    <p:set>
                                      <p:cBhvr>
                                        <p:cTn id="16" dur="10" fill="hold"/>
                                        <p:tgtEl>
                                          <p:spTgt spid="45"/>
                                        </p:tgtEl>
                                        <p:attrNameLst>
                                          <p:attrName>fill.type</p:attrName>
                                        </p:attrNameLst>
                                      </p:cBhvr>
                                      <p:to>
                                        <p:strVal val="solid"/>
                                      </p:to>
                                    </p:set>
                                  </p:childTnLst>
                                </p:cTn>
                              </p:par>
                              <p:par>
                                <p:cTn id="17" presetID="21" presetClass="emph" presetSubtype="0" fill="remove" nodeType="withEffect">
                                  <p:stCondLst>
                                    <p:cond delay="0"/>
                                  </p:stCondLst>
                                  <p:childTnLst>
                                    <p:animClr clrSpc="hsl" dir="cw">
                                      <p:cBhvr override="childStyle">
                                        <p:cTn id="18" dur="50" fill="hold"/>
                                        <p:tgtEl>
                                          <p:spTgt spid="46"/>
                                        </p:tgtEl>
                                        <p:attrNameLst>
                                          <p:attrName>style.color</p:attrName>
                                        </p:attrNameLst>
                                      </p:cBhvr>
                                      <p:by>
                                        <p:hsl h="7200000" s="0" l="0"/>
                                      </p:by>
                                    </p:animClr>
                                    <p:animClr clrSpc="hsl" dir="cw">
                                      <p:cBhvr>
                                        <p:cTn id="19" dur="50" fill="hold"/>
                                        <p:tgtEl>
                                          <p:spTgt spid="46"/>
                                        </p:tgtEl>
                                        <p:attrNameLst>
                                          <p:attrName>fillcolor</p:attrName>
                                        </p:attrNameLst>
                                      </p:cBhvr>
                                      <p:by>
                                        <p:hsl h="7200000" s="0" l="0"/>
                                      </p:by>
                                    </p:animClr>
                                    <p:animClr clrSpc="hsl" dir="cw">
                                      <p:cBhvr>
                                        <p:cTn id="20" dur="50" fill="hold"/>
                                        <p:tgtEl>
                                          <p:spTgt spid="46"/>
                                        </p:tgtEl>
                                        <p:attrNameLst>
                                          <p:attrName>stroke.color</p:attrName>
                                        </p:attrNameLst>
                                      </p:cBhvr>
                                      <p:by>
                                        <p:hsl h="7200000" s="0" l="0"/>
                                      </p:by>
                                    </p:animClr>
                                    <p:set>
                                      <p:cBhvr>
                                        <p:cTn id="21" dur="50" fill="hold"/>
                                        <p:tgtEl>
                                          <p:spTgt spid="46"/>
                                        </p:tgtEl>
                                        <p:attrNameLst>
                                          <p:attrName>fill.type</p:attrName>
                                        </p:attrNameLst>
                                      </p:cBhvr>
                                      <p:to>
                                        <p:strVal val="solid"/>
                                      </p:to>
                                    </p:set>
                                  </p:childTnLst>
                                </p:cTn>
                              </p:par>
                            </p:childTnLst>
                          </p:cTn>
                        </p:par>
                        <p:par>
                          <p:cTn id="22" fill="hold" nodeType="afterGroup">
                            <p:stCondLst>
                              <p:cond delay="50"/>
                            </p:stCondLst>
                            <p:childTnLst>
                              <p:par>
                                <p:cTn id="23" presetID="21" presetClass="emph" presetSubtype="0" fill="remove" grpId="0" nodeType="afterEffect">
                                  <p:stCondLst>
                                    <p:cond delay="0"/>
                                  </p:stCondLst>
                                  <p:childTnLst>
                                    <p:animClr clrSpc="hsl" dir="cw">
                                      <p:cBhvr override="childStyle">
                                        <p:cTn id="24" dur="50" fill="hold"/>
                                        <p:tgtEl>
                                          <p:spTgt spid="48"/>
                                        </p:tgtEl>
                                        <p:attrNameLst>
                                          <p:attrName>style.color</p:attrName>
                                        </p:attrNameLst>
                                      </p:cBhvr>
                                      <p:by>
                                        <p:hsl h="7200000" s="0" l="0"/>
                                      </p:by>
                                    </p:animClr>
                                    <p:animClr clrSpc="hsl" dir="cw">
                                      <p:cBhvr>
                                        <p:cTn id="25" dur="50" fill="hold"/>
                                        <p:tgtEl>
                                          <p:spTgt spid="48"/>
                                        </p:tgtEl>
                                        <p:attrNameLst>
                                          <p:attrName>fillcolor</p:attrName>
                                        </p:attrNameLst>
                                      </p:cBhvr>
                                      <p:by>
                                        <p:hsl h="7200000" s="0" l="0"/>
                                      </p:by>
                                    </p:animClr>
                                    <p:animClr clrSpc="hsl" dir="cw">
                                      <p:cBhvr>
                                        <p:cTn id="26" dur="50" fill="hold"/>
                                        <p:tgtEl>
                                          <p:spTgt spid="48"/>
                                        </p:tgtEl>
                                        <p:attrNameLst>
                                          <p:attrName>stroke.color</p:attrName>
                                        </p:attrNameLst>
                                      </p:cBhvr>
                                      <p:by>
                                        <p:hsl h="7200000" s="0" l="0"/>
                                      </p:by>
                                    </p:animClr>
                                    <p:set>
                                      <p:cBhvr>
                                        <p:cTn id="27" dur="50" fill="hold"/>
                                        <p:tgtEl>
                                          <p:spTgt spid="48"/>
                                        </p:tgtEl>
                                        <p:attrNameLst>
                                          <p:attrName>fill.type</p:attrName>
                                        </p:attrNameLst>
                                      </p:cBhvr>
                                      <p:to>
                                        <p:strVal val="solid"/>
                                      </p:to>
                                    </p:set>
                                  </p:childTnLst>
                                </p:cTn>
                              </p:par>
                            </p:childTnLst>
                          </p:cTn>
                        </p:par>
                        <p:par>
                          <p:cTn id="28" fill="hold" nodeType="afterGroup">
                            <p:stCondLst>
                              <p:cond delay="100"/>
                            </p:stCondLst>
                            <p:childTnLst>
                              <p:par>
                                <p:cTn id="29" presetID="21" presetClass="emph" presetSubtype="0" fill="remove" grpId="0" nodeType="afterEffect">
                                  <p:stCondLst>
                                    <p:cond delay="0"/>
                                  </p:stCondLst>
                                  <p:childTnLst>
                                    <p:animClr clrSpc="hsl" dir="cw">
                                      <p:cBhvr override="childStyle">
                                        <p:cTn id="30" dur="50" fill="hold"/>
                                        <p:tgtEl>
                                          <p:spTgt spid="55"/>
                                        </p:tgtEl>
                                        <p:attrNameLst>
                                          <p:attrName>style.color</p:attrName>
                                        </p:attrNameLst>
                                      </p:cBhvr>
                                      <p:by>
                                        <p:hsl h="7200000" s="0" l="0"/>
                                      </p:by>
                                    </p:animClr>
                                    <p:animClr clrSpc="hsl" dir="cw">
                                      <p:cBhvr>
                                        <p:cTn id="31" dur="50" fill="hold"/>
                                        <p:tgtEl>
                                          <p:spTgt spid="55"/>
                                        </p:tgtEl>
                                        <p:attrNameLst>
                                          <p:attrName>fillcolor</p:attrName>
                                        </p:attrNameLst>
                                      </p:cBhvr>
                                      <p:by>
                                        <p:hsl h="7200000" s="0" l="0"/>
                                      </p:by>
                                    </p:animClr>
                                    <p:animClr clrSpc="hsl" dir="cw">
                                      <p:cBhvr>
                                        <p:cTn id="32" dur="50" fill="hold"/>
                                        <p:tgtEl>
                                          <p:spTgt spid="55"/>
                                        </p:tgtEl>
                                        <p:attrNameLst>
                                          <p:attrName>stroke.color</p:attrName>
                                        </p:attrNameLst>
                                      </p:cBhvr>
                                      <p:by>
                                        <p:hsl h="7200000" s="0" l="0"/>
                                      </p:by>
                                    </p:animClr>
                                    <p:set>
                                      <p:cBhvr>
                                        <p:cTn id="33" dur="50" fill="hold"/>
                                        <p:tgtEl>
                                          <p:spTgt spid="55"/>
                                        </p:tgtEl>
                                        <p:attrNameLst>
                                          <p:attrName>fill.type</p:attrName>
                                        </p:attrNameLst>
                                      </p:cBhvr>
                                      <p:to>
                                        <p:strVal val="solid"/>
                                      </p:to>
                                    </p:set>
                                  </p:childTnLst>
                                </p:cTn>
                              </p:par>
                            </p:childTnLst>
                          </p:cTn>
                        </p:par>
                        <p:par>
                          <p:cTn id="34" fill="hold" nodeType="afterGroup">
                            <p:stCondLst>
                              <p:cond delay="150"/>
                            </p:stCondLst>
                            <p:childTnLst>
                              <p:par>
                                <p:cTn id="35" presetID="21" presetClass="emph" presetSubtype="0" fill="remove" grpId="0" nodeType="afterEffect">
                                  <p:stCondLst>
                                    <p:cond delay="0"/>
                                  </p:stCondLst>
                                  <p:childTnLst>
                                    <p:animClr clrSpc="hsl" dir="cw">
                                      <p:cBhvr override="childStyle">
                                        <p:cTn id="36" dur="50" fill="hold"/>
                                        <p:tgtEl>
                                          <p:spTgt spid="56"/>
                                        </p:tgtEl>
                                        <p:attrNameLst>
                                          <p:attrName>style.color</p:attrName>
                                        </p:attrNameLst>
                                      </p:cBhvr>
                                      <p:by>
                                        <p:hsl h="7200000" s="0" l="0"/>
                                      </p:by>
                                    </p:animClr>
                                    <p:animClr clrSpc="hsl" dir="cw">
                                      <p:cBhvr>
                                        <p:cTn id="37" dur="50" fill="hold"/>
                                        <p:tgtEl>
                                          <p:spTgt spid="56"/>
                                        </p:tgtEl>
                                        <p:attrNameLst>
                                          <p:attrName>fillcolor</p:attrName>
                                        </p:attrNameLst>
                                      </p:cBhvr>
                                      <p:by>
                                        <p:hsl h="7200000" s="0" l="0"/>
                                      </p:by>
                                    </p:animClr>
                                    <p:animClr clrSpc="hsl" dir="cw">
                                      <p:cBhvr>
                                        <p:cTn id="38" dur="50" fill="hold"/>
                                        <p:tgtEl>
                                          <p:spTgt spid="56"/>
                                        </p:tgtEl>
                                        <p:attrNameLst>
                                          <p:attrName>stroke.color</p:attrName>
                                        </p:attrNameLst>
                                      </p:cBhvr>
                                      <p:by>
                                        <p:hsl h="7200000" s="0" l="0"/>
                                      </p:by>
                                    </p:animClr>
                                    <p:set>
                                      <p:cBhvr>
                                        <p:cTn id="39" dur="50" fill="hold"/>
                                        <p:tgtEl>
                                          <p:spTgt spid="56"/>
                                        </p:tgtEl>
                                        <p:attrNameLst>
                                          <p:attrName>fill.type</p:attrName>
                                        </p:attrNameLst>
                                      </p:cBhvr>
                                      <p:to>
                                        <p:strVal val="solid"/>
                                      </p:to>
                                    </p:set>
                                  </p:childTnLst>
                                </p:cTn>
                              </p:par>
                            </p:childTnLst>
                          </p:cTn>
                        </p:par>
                        <p:par>
                          <p:cTn id="40" fill="hold" nodeType="afterGroup">
                            <p:stCondLst>
                              <p:cond delay="200"/>
                            </p:stCondLst>
                            <p:childTnLst>
                              <p:par>
                                <p:cTn id="41" presetID="21" presetClass="emph" presetSubtype="0" fill="remove" grpId="0" nodeType="afterEffect">
                                  <p:stCondLst>
                                    <p:cond delay="0"/>
                                  </p:stCondLst>
                                  <p:childTnLst>
                                    <p:animClr clrSpc="hsl" dir="cw">
                                      <p:cBhvr override="childStyle">
                                        <p:cTn id="42" dur="50" fill="hold"/>
                                        <p:tgtEl>
                                          <p:spTgt spid="57"/>
                                        </p:tgtEl>
                                        <p:attrNameLst>
                                          <p:attrName>style.color</p:attrName>
                                        </p:attrNameLst>
                                      </p:cBhvr>
                                      <p:by>
                                        <p:hsl h="7200000" s="0" l="0"/>
                                      </p:by>
                                    </p:animClr>
                                    <p:animClr clrSpc="hsl" dir="cw">
                                      <p:cBhvr>
                                        <p:cTn id="43" dur="50" fill="hold"/>
                                        <p:tgtEl>
                                          <p:spTgt spid="57"/>
                                        </p:tgtEl>
                                        <p:attrNameLst>
                                          <p:attrName>fillcolor</p:attrName>
                                        </p:attrNameLst>
                                      </p:cBhvr>
                                      <p:by>
                                        <p:hsl h="7200000" s="0" l="0"/>
                                      </p:by>
                                    </p:animClr>
                                    <p:animClr clrSpc="hsl" dir="cw">
                                      <p:cBhvr>
                                        <p:cTn id="44" dur="50" fill="hold"/>
                                        <p:tgtEl>
                                          <p:spTgt spid="57"/>
                                        </p:tgtEl>
                                        <p:attrNameLst>
                                          <p:attrName>stroke.color</p:attrName>
                                        </p:attrNameLst>
                                      </p:cBhvr>
                                      <p:by>
                                        <p:hsl h="7200000" s="0" l="0"/>
                                      </p:by>
                                    </p:animClr>
                                    <p:set>
                                      <p:cBhvr>
                                        <p:cTn id="45" dur="50" fill="hold"/>
                                        <p:tgtEl>
                                          <p:spTgt spid="57"/>
                                        </p:tgtEl>
                                        <p:attrNameLst>
                                          <p:attrName>fill.type</p:attrName>
                                        </p:attrNameLst>
                                      </p:cBhvr>
                                      <p:to>
                                        <p:strVal val="solid"/>
                                      </p:to>
                                    </p:set>
                                  </p:childTnLst>
                                </p:cTn>
                              </p:par>
                            </p:childTnLst>
                          </p:cTn>
                        </p:par>
                        <p:par>
                          <p:cTn id="46" fill="hold" nodeType="afterGroup">
                            <p:stCondLst>
                              <p:cond delay="250"/>
                            </p:stCondLst>
                            <p:childTnLst>
                              <p:par>
                                <p:cTn id="47" presetID="21" presetClass="emph" presetSubtype="0" fill="remove" grpId="0" nodeType="afterEffect">
                                  <p:stCondLst>
                                    <p:cond delay="0"/>
                                  </p:stCondLst>
                                  <p:childTnLst>
                                    <p:animClr clrSpc="hsl" dir="cw">
                                      <p:cBhvr override="childStyle">
                                        <p:cTn id="48" dur="50" fill="hold"/>
                                        <p:tgtEl>
                                          <p:spTgt spid="58"/>
                                        </p:tgtEl>
                                        <p:attrNameLst>
                                          <p:attrName>style.color</p:attrName>
                                        </p:attrNameLst>
                                      </p:cBhvr>
                                      <p:by>
                                        <p:hsl h="7200000" s="0" l="0"/>
                                      </p:by>
                                    </p:animClr>
                                    <p:animClr clrSpc="hsl" dir="cw">
                                      <p:cBhvr>
                                        <p:cTn id="49" dur="50" fill="hold"/>
                                        <p:tgtEl>
                                          <p:spTgt spid="58"/>
                                        </p:tgtEl>
                                        <p:attrNameLst>
                                          <p:attrName>fillcolor</p:attrName>
                                        </p:attrNameLst>
                                      </p:cBhvr>
                                      <p:by>
                                        <p:hsl h="7200000" s="0" l="0"/>
                                      </p:by>
                                    </p:animClr>
                                    <p:animClr clrSpc="hsl" dir="cw">
                                      <p:cBhvr>
                                        <p:cTn id="50" dur="50" fill="hold"/>
                                        <p:tgtEl>
                                          <p:spTgt spid="58"/>
                                        </p:tgtEl>
                                        <p:attrNameLst>
                                          <p:attrName>stroke.color</p:attrName>
                                        </p:attrNameLst>
                                      </p:cBhvr>
                                      <p:by>
                                        <p:hsl h="7200000" s="0" l="0"/>
                                      </p:by>
                                    </p:animClr>
                                    <p:set>
                                      <p:cBhvr>
                                        <p:cTn id="51" dur="50" fill="hold"/>
                                        <p:tgtEl>
                                          <p:spTgt spid="58"/>
                                        </p:tgtEl>
                                        <p:attrNameLst>
                                          <p:attrName>fill.type</p:attrName>
                                        </p:attrNameLst>
                                      </p:cBhvr>
                                      <p:to>
                                        <p:strVal val="solid"/>
                                      </p:to>
                                    </p:set>
                                  </p:childTnLst>
                                </p:cTn>
                              </p:par>
                            </p:childTnLst>
                          </p:cTn>
                        </p:par>
                        <p:par>
                          <p:cTn id="52" fill="hold" nodeType="afterGroup">
                            <p:stCondLst>
                              <p:cond delay="300"/>
                            </p:stCondLst>
                            <p:childTnLst>
                              <p:par>
                                <p:cTn id="53" presetID="21" presetClass="emph" presetSubtype="0" fill="remove" grpId="0" nodeType="afterEffect">
                                  <p:stCondLst>
                                    <p:cond delay="0"/>
                                  </p:stCondLst>
                                  <p:childTnLst>
                                    <p:animClr clrSpc="hsl" dir="cw">
                                      <p:cBhvr override="childStyle">
                                        <p:cTn id="54" dur="50" fill="hold"/>
                                        <p:tgtEl>
                                          <p:spTgt spid="63"/>
                                        </p:tgtEl>
                                        <p:attrNameLst>
                                          <p:attrName>style.color</p:attrName>
                                        </p:attrNameLst>
                                      </p:cBhvr>
                                      <p:by>
                                        <p:hsl h="7200000" s="0" l="0"/>
                                      </p:by>
                                    </p:animClr>
                                    <p:animClr clrSpc="hsl" dir="cw">
                                      <p:cBhvr>
                                        <p:cTn id="55" dur="50" fill="hold"/>
                                        <p:tgtEl>
                                          <p:spTgt spid="63"/>
                                        </p:tgtEl>
                                        <p:attrNameLst>
                                          <p:attrName>fillcolor</p:attrName>
                                        </p:attrNameLst>
                                      </p:cBhvr>
                                      <p:by>
                                        <p:hsl h="7200000" s="0" l="0"/>
                                      </p:by>
                                    </p:animClr>
                                    <p:animClr clrSpc="hsl" dir="cw">
                                      <p:cBhvr>
                                        <p:cTn id="56" dur="50" fill="hold"/>
                                        <p:tgtEl>
                                          <p:spTgt spid="63"/>
                                        </p:tgtEl>
                                        <p:attrNameLst>
                                          <p:attrName>stroke.color</p:attrName>
                                        </p:attrNameLst>
                                      </p:cBhvr>
                                      <p:by>
                                        <p:hsl h="7200000" s="0" l="0"/>
                                      </p:by>
                                    </p:animClr>
                                    <p:set>
                                      <p:cBhvr>
                                        <p:cTn id="57" dur="50" fill="hold"/>
                                        <p:tgtEl>
                                          <p:spTgt spid="63"/>
                                        </p:tgtEl>
                                        <p:attrNameLst>
                                          <p:attrName>fill.type</p:attrName>
                                        </p:attrNameLst>
                                      </p:cBhvr>
                                      <p:to>
                                        <p:strVal val="solid"/>
                                      </p:to>
                                    </p:set>
                                  </p:childTnLst>
                                </p:cTn>
                              </p:par>
                            </p:childTnLst>
                          </p:cTn>
                        </p:par>
                        <p:par>
                          <p:cTn id="58" fill="hold" nodeType="afterGroup">
                            <p:stCondLst>
                              <p:cond delay="350"/>
                            </p:stCondLst>
                            <p:childTnLst>
                              <p:par>
                                <p:cTn id="59" presetID="21" presetClass="emph" presetSubtype="0" fill="remove" grpId="0" nodeType="afterEffect">
                                  <p:stCondLst>
                                    <p:cond delay="0"/>
                                  </p:stCondLst>
                                  <p:childTnLst>
                                    <p:animClr clrSpc="hsl" dir="cw">
                                      <p:cBhvr override="childStyle">
                                        <p:cTn id="60" dur="50" fill="hold"/>
                                        <p:tgtEl>
                                          <p:spTgt spid="64"/>
                                        </p:tgtEl>
                                        <p:attrNameLst>
                                          <p:attrName>style.color</p:attrName>
                                        </p:attrNameLst>
                                      </p:cBhvr>
                                      <p:by>
                                        <p:hsl h="7200000" s="0" l="0"/>
                                      </p:by>
                                    </p:animClr>
                                    <p:animClr clrSpc="hsl" dir="cw">
                                      <p:cBhvr>
                                        <p:cTn id="61" dur="50" fill="hold"/>
                                        <p:tgtEl>
                                          <p:spTgt spid="64"/>
                                        </p:tgtEl>
                                        <p:attrNameLst>
                                          <p:attrName>fillcolor</p:attrName>
                                        </p:attrNameLst>
                                      </p:cBhvr>
                                      <p:by>
                                        <p:hsl h="7200000" s="0" l="0"/>
                                      </p:by>
                                    </p:animClr>
                                    <p:animClr clrSpc="hsl" dir="cw">
                                      <p:cBhvr>
                                        <p:cTn id="62" dur="50" fill="hold"/>
                                        <p:tgtEl>
                                          <p:spTgt spid="64"/>
                                        </p:tgtEl>
                                        <p:attrNameLst>
                                          <p:attrName>stroke.color</p:attrName>
                                        </p:attrNameLst>
                                      </p:cBhvr>
                                      <p:by>
                                        <p:hsl h="7200000" s="0" l="0"/>
                                      </p:by>
                                    </p:animClr>
                                    <p:set>
                                      <p:cBhvr>
                                        <p:cTn id="63" dur="50" fill="hold"/>
                                        <p:tgtEl>
                                          <p:spTgt spid="64"/>
                                        </p:tgtEl>
                                        <p:attrNameLst>
                                          <p:attrName>fill.type</p:attrName>
                                        </p:attrNameLst>
                                      </p:cBhvr>
                                      <p:to>
                                        <p:strVal val="solid"/>
                                      </p:to>
                                    </p:set>
                                  </p:childTnLst>
                                </p:cTn>
                              </p:par>
                            </p:childTnLst>
                          </p:cTn>
                        </p:par>
                        <p:par>
                          <p:cTn id="64" fill="hold" nodeType="afterGroup">
                            <p:stCondLst>
                              <p:cond delay="400"/>
                            </p:stCondLst>
                            <p:childTnLst>
                              <p:par>
                                <p:cTn id="65" presetID="21" presetClass="emph" presetSubtype="0" fill="remove" grpId="0" nodeType="afterEffect">
                                  <p:stCondLst>
                                    <p:cond delay="0"/>
                                  </p:stCondLst>
                                  <p:childTnLst>
                                    <p:animClr clrSpc="hsl" dir="cw">
                                      <p:cBhvr override="childStyle">
                                        <p:cTn id="66" dur="50" fill="hold"/>
                                        <p:tgtEl>
                                          <p:spTgt spid="65"/>
                                        </p:tgtEl>
                                        <p:attrNameLst>
                                          <p:attrName>style.color</p:attrName>
                                        </p:attrNameLst>
                                      </p:cBhvr>
                                      <p:by>
                                        <p:hsl h="7200000" s="0" l="0"/>
                                      </p:by>
                                    </p:animClr>
                                    <p:animClr clrSpc="hsl" dir="cw">
                                      <p:cBhvr>
                                        <p:cTn id="67" dur="50" fill="hold"/>
                                        <p:tgtEl>
                                          <p:spTgt spid="65"/>
                                        </p:tgtEl>
                                        <p:attrNameLst>
                                          <p:attrName>fillcolor</p:attrName>
                                        </p:attrNameLst>
                                      </p:cBhvr>
                                      <p:by>
                                        <p:hsl h="7200000" s="0" l="0"/>
                                      </p:by>
                                    </p:animClr>
                                    <p:animClr clrSpc="hsl" dir="cw">
                                      <p:cBhvr>
                                        <p:cTn id="68" dur="50" fill="hold"/>
                                        <p:tgtEl>
                                          <p:spTgt spid="65"/>
                                        </p:tgtEl>
                                        <p:attrNameLst>
                                          <p:attrName>stroke.color</p:attrName>
                                        </p:attrNameLst>
                                      </p:cBhvr>
                                      <p:by>
                                        <p:hsl h="7200000" s="0" l="0"/>
                                      </p:by>
                                    </p:animClr>
                                    <p:set>
                                      <p:cBhvr>
                                        <p:cTn id="69" dur="50" fill="hold"/>
                                        <p:tgtEl>
                                          <p:spTgt spid="65"/>
                                        </p:tgtEl>
                                        <p:attrNameLst>
                                          <p:attrName>fill.type</p:attrName>
                                        </p:attrNameLst>
                                      </p:cBhvr>
                                      <p:to>
                                        <p:strVal val="solid"/>
                                      </p:to>
                                    </p:set>
                                  </p:childTnLst>
                                </p:cTn>
                              </p:par>
                            </p:childTnLst>
                          </p:cTn>
                        </p:par>
                        <p:par>
                          <p:cTn id="70" fill="hold" nodeType="afterGroup">
                            <p:stCondLst>
                              <p:cond delay="450"/>
                            </p:stCondLst>
                            <p:childTnLst>
                              <p:par>
                                <p:cTn id="71" presetID="21" presetClass="emph" presetSubtype="0" fill="remove" grpId="0" nodeType="afterEffect">
                                  <p:stCondLst>
                                    <p:cond delay="0"/>
                                  </p:stCondLst>
                                  <p:childTnLst>
                                    <p:animClr clrSpc="hsl" dir="cw">
                                      <p:cBhvr override="childStyle">
                                        <p:cTn id="72" dur="50" fill="hold"/>
                                        <p:tgtEl>
                                          <p:spTgt spid="66"/>
                                        </p:tgtEl>
                                        <p:attrNameLst>
                                          <p:attrName>style.color</p:attrName>
                                        </p:attrNameLst>
                                      </p:cBhvr>
                                      <p:by>
                                        <p:hsl h="7200000" s="0" l="0"/>
                                      </p:by>
                                    </p:animClr>
                                    <p:animClr clrSpc="hsl" dir="cw">
                                      <p:cBhvr>
                                        <p:cTn id="73" dur="50" fill="hold"/>
                                        <p:tgtEl>
                                          <p:spTgt spid="66"/>
                                        </p:tgtEl>
                                        <p:attrNameLst>
                                          <p:attrName>fillcolor</p:attrName>
                                        </p:attrNameLst>
                                      </p:cBhvr>
                                      <p:by>
                                        <p:hsl h="7200000" s="0" l="0"/>
                                      </p:by>
                                    </p:animClr>
                                    <p:animClr clrSpc="hsl" dir="cw">
                                      <p:cBhvr>
                                        <p:cTn id="74" dur="50" fill="hold"/>
                                        <p:tgtEl>
                                          <p:spTgt spid="66"/>
                                        </p:tgtEl>
                                        <p:attrNameLst>
                                          <p:attrName>stroke.color</p:attrName>
                                        </p:attrNameLst>
                                      </p:cBhvr>
                                      <p:by>
                                        <p:hsl h="7200000" s="0" l="0"/>
                                      </p:by>
                                    </p:animClr>
                                    <p:set>
                                      <p:cBhvr>
                                        <p:cTn id="75" dur="50" fill="hold"/>
                                        <p:tgtEl>
                                          <p:spTgt spid="66"/>
                                        </p:tgtEl>
                                        <p:attrNameLst>
                                          <p:attrName>fill.type</p:attrName>
                                        </p:attrNameLst>
                                      </p:cBhvr>
                                      <p:to>
                                        <p:strVal val="solid"/>
                                      </p:to>
                                    </p:set>
                                  </p:childTnLst>
                                </p:cTn>
                              </p:par>
                            </p:childTnLst>
                          </p:cTn>
                        </p:par>
                        <p:par>
                          <p:cTn id="76" fill="hold" nodeType="afterGroup">
                            <p:stCondLst>
                              <p:cond delay="500"/>
                            </p:stCondLst>
                            <p:childTnLst>
                              <p:par>
                                <p:cTn id="77" presetID="21" presetClass="emph" presetSubtype="0" fill="remove" grpId="0" nodeType="afterEffect">
                                  <p:stCondLst>
                                    <p:cond delay="0"/>
                                  </p:stCondLst>
                                  <p:childTnLst>
                                    <p:animClr clrSpc="hsl" dir="cw">
                                      <p:cBhvr override="childStyle">
                                        <p:cTn id="78" dur="50" fill="hold"/>
                                        <p:tgtEl>
                                          <p:spTgt spid="71"/>
                                        </p:tgtEl>
                                        <p:attrNameLst>
                                          <p:attrName>style.color</p:attrName>
                                        </p:attrNameLst>
                                      </p:cBhvr>
                                      <p:by>
                                        <p:hsl h="7200000" s="0" l="0"/>
                                      </p:by>
                                    </p:animClr>
                                    <p:animClr clrSpc="hsl" dir="cw">
                                      <p:cBhvr>
                                        <p:cTn id="79" dur="50" fill="hold"/>
                                        <p:tgtEl>
                                          <p:spTgt spid="71"/>
                                        </p:tgtEl>
                                        <p:attrNameLst>
                                          <p:attrName>fillcolor</p:attrName>
                                        </p:attrNameLst>
                                      </p:cBhvr>
                                      <p:by>
                                        <p:hsl h="7200000" s="0" l="0"/>
                                      </p:by>
                                    </p:animClr>
                                    <p:animClr clrSpc="hsl" dir="cw">
                                      <p:cBhvr>
                                        <p:cTn id="80" dur="50" fill="hold"/>
                                        <p:tgtEl>
                                          <p:spTgt spid="71"/>
                                        </p:tgtEl>
                                        <p:attrNameLst>
                                          <p:attrName>stroke.color</p:attrName>
                                        </p:attrNameLst>
                                      </p:cBhvr>
                                      <p:by>
                                        <p:hsl h="7200000" s="0" l="0"/>
                                      </p:by>
                                    </p:animClr>
                                    <p:set>
                                      <p:cBhvr>
                                        <p:cTn id="81" dur="50" fill="hold"/>
                                        <p:tgtEl>
                                          <p:spTgt spid="71"/>
                                        </p:tgtEl>
                                        <p:attrNameLst>
                                          <p:attrName>fill.type</p:attrName>
                                        </p:attrNameLst>
                                      </p:cBhvr>
                                      <p:to>
                                        <p:strVal val="solid"/>
                                      </p:to>
                                    </p:set>
                                  </p:childTnLst>
                                </p:cTn>
                              </p:par>
                            </p:childTnLst>
                          </p:cTn>
                        </p:par>
                        <p:par>
                          <p:cTn id="82" fill="hold" nodeType="afterGroup">
                            <p:stCondLst>
                              <p:cond delay="550"/>
                            </p:stCondLst>
                            <p:childTnLst>
                              <p:par>
                                <p:cTn id="83" presetID="21" presetClass="emph" presetSubtype="0" fill="remove" grpId="0" nodeType="afterEffect">
                                  <p:stCondLst>
                                    <p:cond delay="0"/>
                                  </p:stCondLst>
                                  <p:childTnLst>
                                    <p:animClr clrSpc="hsl" dir="cw">
                                      <p:cBhvr override="childStyle">
                                        <p:cTn id="84" dur="50" fill="hold"/>
                                        <p:tgtEl>
                                          <p:spTgt spid="72"/>
                                        </p:tgtEl>
                                        <p:attrNameLst>
                                          <p:attrName>style.color</p:attrName>
                                        </p:attrNameLst>
                                      </p:cBhvr>
                                      <p:by>
                                        <p:hsl h="7200000" s="0" l="0"/>
                                      </p:by>
                                    </p:animClr>
                                    <p:animClr clrSpc="hsl" dir="cw">
                                      <p:cBhvr>
                                        <p:cTn id="85" dur="50" fill="hold"/>
                                        <p:tgtEl>
                                          <p:spTgt spid="72"/>
                                        </p:tgtEl>
                                        <p:attrNameLst>
                                          <p:attrName>fillcolor</p:attrName>
                                        </p:attrNameLst>
                                      </p:cBhvr>
                                      <p:by>
                                        <p:hsl h="7200000" s="0" l="0"/>
                                      </p:by>
                                    </p:animClr>
                                    <p:animClr clrSpc="hsl" dir="cw">
                                      <p:cBhvr>
                                        <p:cTn id="86" dur="50" fill="hold"/>
                                        <p:tgtEl>
                                          <p:spTgt spid="72"/>
                                        </p:tgtEl>
                                        <p:attrNameLst>
                                          <p:attrName>stroke.color</p:attrName>
                                        </p:attrNameLst>
                                      </p:cBhvr>
                                      <p:by>
                                        <p:hsl h="7200000" s="0" l="0"/>
                                      </p:by>
                                    </p:animClr>
                                    <p:set>
                                      <p:cBhvr>
                                        <p:cTn id="87" dur="50" fill="hold"/>
                                        <p:tgtEl>
                                          <p:spTgt spid="72"/>
                                        </p:tgtEl>
                                        <p:attrNameLst>
                                          <p:attrName>fill.type</p:attrName>
                                        </p:attrNameLst>
                                      </p:cBhvr>
                                      <p:to>
                                        <p:strVal val="solid"/>
                                      </p:to>
                                    </p:set>
                                  </p:childTnLst>
                                </p:cTn>
                              </p:par>
                            </p:childTnLst>
                          </p:cTn>
                        </p:par>
                        <p:par>
                          <p:cTn id="88" fill="hold" nodeType="afterGroup">
                            <p:stCondLst>
                              <p:cond delay="600"/>
                            </p:stCondLst>
                            <p:childTnLst>
                              <p:par>
                                <p:cTn id="89" presetID="21" presetClass="emph" presetSubtype="0" fill="remove" grpId="0" nodeType="afterEffect">
                                  <p:stCondLst>
                                    <p:cond delay="0"/>
                                  </p:stCondLst>
                                  <p:childTnLst>
                                    <p:animClr clrSpc="hsl" dir="cw">
                                      <p:cBhvr override="childStyle">
                                        <p:cTn id="90" dur="50" fill="hold"/>
                                        <p:tgtEl>
                                          <p:spTgt spid="73"/>
                                        </p:tgtEl>
                                        <p:attrNameLst>
                                          <p:attrName>style.color</p:attrName>
                                        </p:attrNameLst>
                                      </p:cBhvr>
                                      <p:by>
                                        <p:hsl h="7200000" s="0" l="0"/>
                                      </p:by>
                                    </p:animClr>
                                    <p:animClr clrSpc="hsl" dir="cw">
                                      <p:cBhvr>
                                        <p:cTn id="91" dur="50" fill="hold"/>
                                        <p:tgtEl>
                                          <p:spTgt spid="73"/>
                                        </p:tgtEl>
                                        <p:attrNameLst>
                                          <p:attrName>fillcolor</p:attrName>
                                        </p:attrNameLst>
                                      </p:cBhvr>
                                      <p:by>
                                        <p:hsl h="7200000" s="0" l="0"/>
                                      </p:by>
                                    </p:animClr>
                                    <p:animClr clrSpc="hsl" dir="cw">
                                      <p:cBhvr>
                                        <p:cTn id="92" dur="50" fill="hold"/>
                                        <p:tgtEl>
                                          <p:spTgt spid="73"/>
                                        </p:tgtEl>
                                        <p:attrNameLst>
                                          <p:attrName>stroke.color</p:attrName>
                                        </p:attrNameLst>
                                      </p:cBhvr>
                                      <p:by>
                                        <p:hsl h="7200000" s="0" l="0"/>
                                      </p:by>
                                    </p:animClr>
                                    <p:set>
                                      <p:cBhvr>
                                        <p:cTn id="93" dur="50" fill="hold"/>
                                        <p:tgtEl>
                                          <p:spTgt spid="73"/>
                                        </p:tgtEl>
                                        <p:attrNameLst>
                                          <p:attrName>fill.type</p:attrName>
                                        </p:attrNameLst>
                                      </p:cBhvr>
                                      <p:to>
                                        <p:strVal val="solid"/>
                                      </p:to>
                                    </p:set>
                                  </p:childTnLst>
                                </p:cTn>
                              </p:par>
                            </p:childTnLst>
                          </p:cTn>
                        </p:par>
                        <p:par>
                          <p:cTn id="94" fill="hold" nodeType="afterGroup">
                            <p:stCondLst>
                              <p:cond delay="650"/>
                            </p:stCondLst>
                            <p:childTnLst>
                              <p:par>
                                <p:cTn id="95" presetID="21" presetClass="emph" presetSubtype="0" fill="remove" grpId="0" nodeType="afterEffect">
                                  <p:stCondLst>
                                    <p:cond delay="0"/>
                                  </p:stCondLst>
                                  <p:childTnLst>
                                    <p:animClr clrSpc="hsl" dir="cw">
                                      <p:cBhvr override="childStyle">
                                        <p:cTn id="96" dur="50" fill="hold"/>
                                        <p:tgtEl>
                                          <p:spTgt spid="74"/>
                                        </p:tgtEl>
                                        <p:attrNameLst>
                                          <p:attrName>style.color</p:attrName>
                                        </p:attrNameLst>
                                      </p:cBhvr>
                                      <p:by>
                                        <p:hsl h="7200000" s="0" l="0"/>
                                      </p:by>
                                    </p:animClr>
                                    <p:animClr clrSpc="hsl" dir="cw">
                                      <p:cBhvr>
                                        <p:cTn id="97" dur="50" fill="hold"/>
                                        <p:tgtEl>
                                          <p:spTgt spid="74"/>
                                        </p:tgtEl>
                                        <p:attrNameLst>
                                          <p:attrName>fillcolor</p:attrName>
                                        </p:attrNameLst>
                                      </p:cBhvr>
                                      <p:by>
                                        <p:hsl h="7200000" s="0" l="0"/>
                                      </p:by>
                                    </p:animClr>
                                    <p:animClr clrSpc="hsl" dir="cw">
                                      <p:cBhvr>
                                        <p:cTn id="98" dur="50" fill="hold"/>
                                        <p:tgtEl>
                                          <p:spTgt spid="74"/>
                                        </p:tgtEl>
                                        <p:attrNameLst>
                                          <p:attrName>stroke.color</p:attrName>
                                        </p:attrNameLst>
                                      </p:cBhvr>
                                      <p:by>
                                        <p:hsl h="7200000" s="0" l="0"/>
                                      </p:by>
                                    </p:animClr>
                                    <p:set>
                                      <p:cBhvr>
                                        <p:cTn id="99" dur="50" fill="hold"/>
                                        <p:tgtEl>
                                          <p:spTgt spid="74"/>
                                        </p:tgtEl>
                                        <p:attrNameLst>
                                          <p:attrName>fill.type</p:attrName>
                                        </p:attrNameLst>
                                      </p:cBhvr>
                                      <p:to>
                                        <p:strVal val="solid"/>
                                      </p:to>
                                    </p:set>
                                  </p:childTnLst>
                                </p:cTn>
                              </p:par>
                            </p:childTnLst>
                          </p:cTn>
                        </p:par>
                        <p:par>
                          <p:cTn id="100" fill="hold" nodeType="afterGroup">
                            <p:stCondLst>
                              <p:cond delay="700"/>
                            </p:stCondLst>
                            <p:childTnLst>
                              <p:par>
                                <p:cTn id="101" presetID="21" presetClass="emph" presetSubtype="0" fill="remove" grpId="0" nodeType="afterEffect">
                                  <p:stCondLst>
                                    <p:cond delay="0"/>
                                  </p:stCondLst>
                                  <p:childTnLst>
                                    <p:animClr clrSpc="hsl" dir="cw">
                                      <p:cBhvr override="childStyle">
                                        <p:cTn id="102" dur="50" fill="hold"/>
                                        <p:tgtEl>
                                          <p:spTgt spid="77"/>
                                        </p:tgtEl>
                                        <p:attrNameLst>
                                          <p:attrName>style.color</p:attrName>
                                        </p:attrNameLst>
                                      </p:cBhvr>
                                      <p:by>
                                        <p:hsl h="7200000" s="0" l="0"/>
                                      </p:by>
                                    </p:animClr>
                                    <p:animClr clrSpc="hsl" dir="cw">
                                      <p:cBhvr>
                                        <p:cTn id="103" dur="50" fill="hold"/>
                                        <p:tgtEl>
                                          <p:spTgt spid="77"/>
                                        </p:tgtEl>
                                        <p:attrNameLst>
                                          <p:attrName>fillcolor</p:attrName>
                                        </p:attrNameLst>
                                      </p:cBhvr>
                                      <p:by>
                                        <p:hsl h="7200000" s="0" l="0"/>
                                      </p:by>
                                    </p:animClr>
                                    <p:animClr clrSpc="hsl" dir="cw">
                                      <p:cBhvr>
                                        <p:cTn id="104" dur="50" fill="hold"/>
                                        <p:tgtEl>
                                          <p:spTgt spid="77"/>
                                        </p:tgtEl>
                                        <p:attrNameLst>
                                          <p:attrName>stroke.color</p:attrName>
                                        </p:attrNameLst>
                                      </p:cBhvr>
                                      <p:by>
                                        <p:hsl h="7200000" s="0" l="0"/>
                                      </p:by>
                                    </p:animClr>
                                    <p:set>
                                      <p:cBhvr>
                                        <p:cTn id="105" dur="50" fill="hold"/>
                                        <p:tgtEl>
                                          <p:spTgt spid="77"/>
                                        </p:tgtEl>
                                        <p:attrNameLst>
                                          <p:attrName>fill.type</p:attrName>
                                        </p:attrNameLst>
                                      </p:cBhvr>
                                      <p:to>
                                        <p:strVal val="solid"/>
                                      </p:to>
                                    </p:set>
                                  </p:childTnLst>
                                </p:cTn>
                              </p:par>
                            </p:childTnLst>
                          </p:cTn>
                        </p:par>
                        <p:par>
                          <p:cTn id="106" fill="hold" nodeType="afterGroup">
                            <p:stCondLst>
                              <p:cond delay="750"/>
                            </p:stCondLst>
                            <p:childTnLst>
                              <p:par>
                                <p:cTn id="107" presetID="21" presetClass="emph" presetSubtype="0" fill="remove" grpId="0" nodeType="afterEffect">
                                  <p:stCondLst>
                                    <p:cond delay="0"/>
                                  </p:stCondLst>
                                  <p:childTnLst>
                                    <p:animClr clrSpc="hsl" dir="cw">
                                      <p:cBhvr override="childStyle">
                                        <p:cTn id="108" dur="50" fill="hold"/>
                                        <p:tgtEl>
                                          <p:spTgt spid="78"/>
                                        </p:tgtEl>
                                        <p:attrNameLst>
                                          <p:attrName>style.color</p:attrName>
                                        </p:attrNameLst>
                                      </p:cBhvr>
                                      <p:by>
                                        <p:hsl h="7200000" s="0" l="0"/>
                                      </p:by>
                                    </p:animClr>
                                    <p:animClr clrSpc="hsl" dir="cw">
                                      <p:cBhvr>
                                        <p:cTn id="109" dur="50" fill="hold"/>
                                        <p:tgtEl>
                                          <p:spTgt spid="78"/>
                                        </p:tgtEl>
                                        <p:attrNameLst>
                                          <p:attrName>fillcolor</p:attrName>
                                        </p:attrNameLst>
                                      </p:cBhvr>
                                      <p:by>
                                        <p:hsl h="7200000" s="0" l="0"/>
                                      </p:by>
                                    </p:animClr>
                                    <p:animClr clrSpc="hsl" dir="cw">
                                      <p:cBhvr>
                                        <p:cTn id="110" dur="50" fill="hold"/>
                                        <p:tgtEl>
                                          <p:spTgt spid="78"/>
                                        </p:tgtEl>
                                        <p:attrNameLst>
                                          <p:attrName>stroke.color</p:attrName>
                                        </p:attrNameLst>
                                      </p:cBhvr>
                                      <p:by>
                                        <p:hsl h="7200000" s="0" l="0"/>
                                      </p:by>
                                    </p:animClr>
                                    <p:set>
                                      <p:cBhvr>
                                        <p:cTn id="111" dur="50" fill="hold"/>
                                        <p:tgtEl>
                                          <p:spTgt spid="78"/>
                                        </p:tgtEl>
                                        <p:attrNameLst>
                                          <p:attrName>fill.type</p:attrName>
                                        </p:attrNameLst>
                                      </p:cBhvr>
                                      <p:to>
                                        <p:strVal val="solid"/>
                                      </p:to>
                                    </p:set>
                                  </p:childTnLst>
                                </p:cTn>
                              </p:par>
                            </p:childTnLst>
                          </p:cTn>
                        </p:par>
                        <p:par>
                          <p:cTn id="112" fill="hold" nodeType="afterGroup">
                            <p:stCondLst>
                              <p:cond delay="800"/>
                            </p:stCondLst>
                            <p:childTnLst>
                              <p:par>
                                <p:cTn id="113" presetID="21" presetClass="emph" presetSubtype="0" fill="remove" grpId="1" nodeType="afterEffect">
                                  <p:stCondLst>
                                    <p:cond delay="0"/>
                                  </p:stCondLst>
                                  <p:childTnLst>
                                    <p:animClr clrSpc="hsl" dir="cw">
                                      <p:cBhvr override="childStyle">
                                        <p:cTn id="114" dur="50" fill="hold"/>
                                        <p:tgtEl>
                                          <p:spTgt spid="45"/>
                                        </p:tgtEl>
                                        <p:attrNameLst>
                                          <p:attrName>style.color</p:attrName>
                                        </p:attrNameLst>
                                      </p:cBhvr>
                                      <p:by>
                                        <p:hsl h="7200000" s="0" l="0"/>
                                      </p:by>
                                    </p:animClr>
                                    <p:animClr clrSpc="hsl" dir="cw">
                                      <p:cBhvr>
                                        <p:cTn id="115" dur="50" fill="hold"/>
                                        <p:tgtEl>
                                          <p:spTgt spid="45"/>
                                        </p:tgtEl>
                                        <p:attrNameLst>
                                          <p:attrName>fillcolor</p:attrName>
                                        </p:attrNameLst>
                                      </p:cBhvr>
                                      <p:by>
                                        <p:hsl h="7200000" s="0" l="0"/>
                                      </p:by>
                                    </p:animClr>
                                    <p:animClr clrSpc="hsl" dir="cw">
                                      <p:cBhvr>
                                        <p:cTn id="116" dur="50" fill="hold"/>
                                        <p:tgtEl>
                                          <p:spTgt spid="45"/>
                                        </p:tgtEl>
                                        <p:attrNameLst>
                                          <p:attrName>stroke.color</p:attrName>
                                        </p:attrNameLst>
                                      </p:cBhvr>
                                      <p:by>
                                        <p:hsl h="7200000" s="0" l="0"/>
                                      </p:by>
                                    </p:animClr>
                                    <p:set>
                                      <p:cBhvr>
                                        <p:cTn id="117" dur="50" fill="hold"/>
                                        <p:tgtEl>
                                          <p:spTgt spid="45"/>
                                        </p:tgtEl>
                                        <p:attrNameLst>
                                          <p:attrName>fill.type</p:attrName>
                                        </p:attrNameLst>
                                      </p:cBhvr>
                                      <p:to>
                                        <p:strVal val="solid"/>
                                      </p:to>
                                    </p:set>
                                  </p:childTnLst>
                                </p:cTn>
                              </p:par>
                              <p:par>
                                <p:cTn id="118" presetID="21" presetClass="emph" presetSubtype="0" fill="remove" nodeType="withEffect">
                                  <p:stCondLst>
                                    <p:cond delay="0"/>
                                  </p:stCondLst>
                                  <p:childTnLst>
                                    <p:animClr clrSpc="hsl" dir="cw">
                                      <p:cBhvr override="childStyle">
                                        <p:cTn id="119" dur="50" fill="hold"/>
                                        <p:tgtEl>
                                          <p:spTgt spid="46"/>
                                        </p:tgtEl>
                                        <p:attrNameLst>
                                          <p:attrName>style.color</p:attrName>
                                        </p:attrNameLst>
                                      </p:cBhvr>
                                      <p:by>
                                        <p:hsl h="7200000" s="0" l="0"/>
                                      </p:by>
                                    </p:animClr>
                                    <p:animClr clrSpc="hsl" dir="cw">
                                      <p:cBhvr>
                                        <p:cTn id="120" dur="50" fill="hold"/>
                                        <p:tgtEl>
                                          <p:spTgt spid="46"/>
                                        </p:tgtEl>
                                        <p:attrNameLst>
                                          <p:attrName>fillcolor</p:attrName>
                                        </p:attrNameLst>
                                      </p:cBhvr>
                                      <p:by>
                                        <p:hsl h="7200000" s="0" l="0"/>
                                      </p:by>
                                    </p:animClr>
                                    <p:animClr clrSpc="hsl" dir="cw">
                                      <p:cBhvr>
                                        <p:cTn id="121" dur="50" fill="hold"/>
                                        <p:tgtEl>
                                          <p:spTgt spid="46"/>
                                        </p:tgtEl>
                                        <p:attrNameLst>
                                          <p:attrName>stroke.color</p:attrName>
                                        </p:attrNameLst>
                                      </p:cBhvr>
                                      <p:by>
                                        <p:hsl h="7200000" s="0" l="0"/>
                                      </p:by>
                                    </p:animClr>
                                    <p:set>
                                      <p:cBhvr>
                                        <p:cTn id="122" dur="50" fill="hold"/>
                                        <p:tgtEl>
                                          <p:spTgt spid="46"/>
                                        </p:tgtEl>
                                        <p:attrNameLst>
                                          <p:attrName>fill.type</p:attrName>
                                        </p:attrNameLst>
                                      </p:cBhvr>
                                      <p:to>
                                        <p:strVal val="solid"/>
                                      </p:to>
                                    </p:set>
                                  </p:childTnLst>
                                </p:cTn>
                              </p:par>
                            </p:childTnLst>
                          </p:cTn>
                        </p:par>
                        <p:par>
                          <p:cTn id="123" fill="hold" nodeType="afterGroup">
                            <p:stCondLst>
                              <p:cond delay="850"/>
                            </p:stCondLst>
                            <p:childTnLst>
                              <p:par>
                                <p:cTn id="124" presetID="21" presetClass="emph" presetSubtype="0" fill="remove" grpId="1" nodeType="afterEffect">
                                  <p:stCondLst>
                                    <p:cond delay="0"/>
                                  </p:stCondLst>
                                  <p:childTnLst>
                                    <p:animClr clrSpc="hsl" dir="cw">
                                      <p:cBhvr override="childStyle">
                                        <p:cTn id="125" dur="50" fill="hold"/>
                                        <p:tgtEl>
                                          <p:spTgt spid="47"/>
                                        </p:tgtEl>
                                        <p:attrNameLst>
                                          <p:attrName>style.color</p:attrName>
                                        </p:attrNameLst>
                                      </p:cBhvr>
                                      <p:by>
                                        <p:hsl h="7200000" s="0" l="0"/>
                                      </p:by>
                                    </p:animClr>
                                    <p:animClr clrSpc="hsl" dir="cw">
                                      <p:cBhvr>
                                        <p:cTn id="126" dur="50" fill="hold"/>
                                        <p:tgtEl>
                                          <p:spTgt spid="47"/>
                                        </p:tgtEl>
                                        <p:attrNameLst>
                                          <p:attrName>fillcolor</p:attrName>
                                        </p:attrNameLst>
                                      </p:cBhvr>
                                      <p:by>
                                        <p:hsl h="7200000" s="0" l="0"/>
                                      </p:by>
                                    </p:animClr>
                                    <p:animClr clrSpc="hsl" dir="cw">
                                      <p:cBhvr>
                                        <p:cTn id="127" dur="50" fill="hold"/>
                                        <p:tgtEl>
                                          <p:spTgt spid="47"/>
                                        </p:tgtEl>
                                        <p:attrNameLst>
                                          <p:attrName>stroke.color</p:attrName>
                                        </p:attrNameLst>
                                      </p:cBhvr>
                                      <p:by>
                                        <p:hsl h="7200000" s="0" l="0"/>
                                      </p:by>
                                    </p:animClr>
                                    <p:set>
                                      <p:cBhvr>
                                        <p:cTn id="128" dur="50" fill="hold"/>
                                        <p:tgtEl>
                                          <p:spTgt spid="47"/>
                                        </p:tgtEl>
                                        <p:attrNameLst>
                                          <p:attrName>fill.type</p:attrName>
                                        </p:attrNameLst>
                                      </p:cBhvr>
                                      <p:to>
                                        <p:strVal val="solid"/>
                                      </p:to>
                                    </p:set>
                                  </p:childTnLst>
                                </p:cTn>
                              </p:par>
                            </p:childTnLst>
                          </p:cTn>
                        </p:par>
                        <p:par>
                          <p:cTn id="129" fill="hold" nodeType="afterGroup">
                            <p:stCondLst>
                              <p:cond delay="900"/>
                            </p:stCondLst>
                            <p:childTnLst>
                              <p:par>
                                <p:cTn id="130" presetID="21" presetClass="emph" presetSubtype="0" fill="remove" grpId="1" nodeType="afterEffect">
                                  <p:stCondLst>
                                    <p:cond delay="0"/>
                                  </p:stCondLst>
                                  <p:childTnLst>
                                    <p:animClr clrSpc="hsl" dir="cw">
                                      <p:cBhvr override="childStyle">
                                        <p:cTn id="131" dur="50" fill="hold"/>
                                        <p:tgtEl>
                                          <p:spTgt spid="48"/>
                                        </p:tgtEl>
                                        <p:attrNameLst>
                                          <p:attrName>style.color</p:attrName>
                                        </p:attrNameLst>
                                      </p:cBhvr>
                                      <p:by>
                                        <p:hsl h="7200000" s="0" l="0"/>
                                      </p:by>
                                    </p:animClr>
                                    <p:animClr clrSpc="hsl" dir="cw">
                                      <p:cBhvr>
                                        <p:cTn id="132" dur="50" fill="hold"/>
                                        <p:tgtEl>
                                          <p:spTgt spid="48"/>
                                        </p:tgtEl>
                                        <p:attrNameLst>
                                          <p:attrName>fillcolor</p:attrName>
                                        </p:attrNameLst>
                                      </p:cBhvr>
                                      <p:by>
                                        <p:hsl h="7200000" s="0" l="0"/>
                                      </p:by>
                                    </p:animClr>
                                    <p:animClr clrSpc="hsl" dir="cw">
                                      <p:cBhvr>
                                        <p:cTn id="133" dur="50" fill="hold"/>
                                        <p:tgtEl>
                                          <p:spTgt spid="48"/>
                                        </p:tgtEl>
                                        <p:attrNameLst>
                                          <p:attrName>stroke.color</p:attrName>
                                        </p:attrNameLst>
                                      </p:cBhvr>
                                      <p:by>
                                        <p:hsl h="7200000" s="0" l="0"/>
                                      </p:by>
                                    </p:animClr>
                                    <p:set>
                                      <p:cBhvr>
                                        <p:cTn id="134" dur="50" fill="hold"/>
                                        <p:tgtEl>
                                          <p:spTgt spid="48"/>
                                        </p:tgtEl>
                                        <p:attrNameLst>
                                          <p:attrName>fill.type</p:attrName>
                                        </p:attrNameLst>
                                      </p:cBhvr>
                                      <p:to>
                                        <p:strVal val="solid"/>
                                      </p:to>
                                    </p:set>
                                  </p:childTnLst>
                                </p:cTn>
                              </p:par>
                            </p:childTnLst>
                          </p:cTn>
                        </p:par>
                        <p:par>
                          <p:cTn id="135" fill="hold" nodeType="afterGroup">
                            <p:stCondLst>
                              <p:cond delay="950"/>
                            </p:stCondLst>
                            <p:childTnLst>
                              <p:par>
                                <p:cTn id="136" presetID="21" presetClass="emph" presetSubtype="0" fill="remove" grpId="1" nodeType="afterEffect">
                                  <p:stCondLst>
                                    <p:cond delay="0"/>
                                  </p:stCondLst>
                                  <p:childTnLst>
                                    <p:animClr clrSpc="hsl" dir="cw">
                                      <p:cBhvr override="childStyle">
                                        <p:cTn id="137" dur="50" fill="hold"/>
                                        <p:tgtEl>
                                          <p:spTgt spid="58"/>
                                        </p:tgtEl>
                                        <p:attrNameLst>
                                          <p:attrName>style.color</p:attrName>
                                        </p:attrNameLst>
                                      </p:cBhvr>
                                      <p:by>
                                        <p:hsl h="7200000" s="0" l="0"/>
                                      </p:by>
                                    </p:animClr>
                                    <p:animClr clrSpc="hsl" dir="cw">
                                      <p:cBhvr>
                                        <p:cTn id="138" dur="50" fill="hold"/>
                                        <p:tgtEl>
                                          <p:spTgt spid="58"/>
                                        </p:tgtEl>
                                        <p:attrNameLst>
                                          <p:attrName>fillcolor</p:attrName>
                                        </p:attrNameLst>
                                      </p:cBhvr>
                                      <p:by>
                                        <p:hsl h="7200000" s="0" l="0"/>
                                      </p:by>
                                    </p:animClr>
                                    <p:animClr clrSpc="hsl" dir="cw">
                                      <p:cBhvr>
                                        <p:cTn id="139" dur="50" fill="hold"/>
                                        <p:tgtEl>
                                          <p:spTgt spid="58"/>
                                        </p:tgtEl>
                                        <p:attrNameLst>
                                          <p:attrName>stroke.color</p:attrName>
                                        </p:attrNameLst>
                                      </p:cBhvr>
                                      <p:by>
                                        <p:hsl h="7200000" s="0" l="0"/>
                                      </p:by>
                                    </p:animClr>
                                    <p:set>
                                      <p:cBhvr>
                                        <p:cTn id="140" dur="50" fill="hold"/>
                                        <p:tgtEl>
                                          <p:spTgt spid="58"/>
                                        </p:tgtEl>
                                        <p:attrNameLst>
                                          <p:attrName>fill.type</p:attrName>
                                        </p:attrNameLst>
                                      </p:cBhvr>
                                      <p:to>
                                        <p:strVal val="solid"/>
                                      </p:to>
                                    </p:set>
                                  </p:childTnLst>
                                </p:cTn>
                              </p:par>
                            </p:childTnLst>
                          </p:cTn>
                        </p:par>
                        <p:par>
                          <p:cTn id="141" fill="hold" nodeType="afterGroup">
                            <p:stCondLst>
                              <p:cond delay="1000"/>
                            </p:stCondLst>
                            <p:childTnLst>
                              <p:par>
                                <p:cTn id="142" presetID="21" presetClass="emph" presetSubtype="0" fill="remove" grpId="1" nodeType="afterEffect">
                                  <p:stCondLst>
                                    <p:cond delay="0"/>
                                  </p:stCondLst>
                                  <p:childTnLst>
                                    <p:animClr clrSpc="hsl" dir="cw">
                                      <p:cBhvr override="childStyle">
                                        <p:cTn id="143" dur="50" fill="hold"/>
                                        <p:tgtEl>
                                          <p:spTgt spid="57"/>
                                        </p:tgtEl>
                                        <p:attrNameLst>
                                          <p:attrName>style.color</p:attrName>
                                        </p:attrNameLst>
                                      </p:cBhvr>
                                      <p:by>
                                        <p:hsl h="7200000" s="0" l="0"/>
                                      </p:by>
                                    </p:animClr>
                                    <p:animClr clrSpc="hsl" dir="cw">
                                      <p:cBhvr>
                                        <p:cTn id="144" dur="50" fill="hold"/>
                                        <p:tgtEl>
                                          <p:spTgt spid="57"/>
                                        </p:tgtEl>
                                        <p:attrNameLst>
                                          <p:attrName>fillcolor</p:attrName>
                                        </p:attrNameLst>
                                      </p:cBhvr>
                                      <p:by>
                                        <p:hsl h="7200000" s="0" l="0"/>
                                      </p:by>
                                    </p:animClr>
                                    <p:animClr clrSpc="hsl" dir="cw">
                                      <p:cBhvr>
                                        <p:cTn id="145" dur="50" fill="hold"/>
                                        <p:tgtEl>
                                          <p:spTgt spid="57"/>
                                        </p:tgtEl>
                                        <p:attrNameLst>
                                          <p:attrName>stroke.color</p:attrName>
                                        </p:attrNameLst>
                                      </p:cBhvr>
                                      <p:by>
                                        <p:hsl h="7200000" s="0" l="0"/>
                                      </p:by>
                                    </p:animClr>
                                    <p:set>
                                      <p:cBhvr>
                                        <p:cTn id="146" dur="50" fill="hold"/>
                                        <p:tgtEl>
                                          <p:spTgt spid="57"/>
                                        </p:tgtEl>
                                        <p:attrNameLst>
                                          <p:attrName>fill.type</p:attrName>
                                        </p:attrNameLst>
                                      </p:cBhvr>
                                      <p:to>
                                        <p:strVal val="solid"/>
                                      </p:to>
                                    </p:set>
                                  </p:childTnLst>
                                </p:cTn>
                              </p:par>
                            </p:childTnLst>
                          </p:cTn>
                        </p:par>
                        <p:par>
                          <p:cTn id="147" fill="hold" nodeType="afterGroup">
                            <p:stCondLst>
                              <p:cond delay="1050"/>
                            </p:stCondLst>
                            <p:childTnLst>
                              <p:par>
                                <p:cTn id="148" presetID="21" presetClass="emph" presetSubtype="0" fill="remove" grpId="1" nodeType="afterEffect">
                                  <p:stCondLst>
                                    <p:cond delay="0"/>
                                  </p:stCondLst>
                                  <p:childTnLst>
                                    <p:animClr clrSpc="hsl" dir="cw">
                                      <p:cBhvr override="childStyle">
                                        <p:cTn id="149" dur="50" fill="hold"/>
                                        <p:tgtEl>
                                          <p:spTgt spid="56"/>
                                        </p:tgtEl>
                                        <p:attrNameLst>
                                          <p:attrName>style.color</p:attrName>
                                        </p:attrNameLst>
                                      </p:cBhvr>
                                      <p:by>
                                        <p:hsl h="7200000" s="0" l="0"/>
                                      </p:by>
                                    </p:animClr>
                                    <p:animClr clrSpc="hsl" dir="cw">
                                      <p:cBhvr>
                                        <p:cTn id="150" dur="50" fill="hold"/>
                                        <p:tgtEl>
                                          <p:spTgt spid="56"/>
                                        </p:tgtEl>
                                        <p:attrNameLst>
                                          <p:attrName>fillcolor</p:attrName>
                                        </p:attrNameLst>
                                      </p:cBhvr>
                                      <p:by>
                                        <p:hsl h="7200000" s="0" l="0"/>
                                      </p:by>
                                    </p:animClr>
                                    <p:animClr clrSpc="hsl" dir="cw">
                                      <p:cBhvr>
                                        <p:cTn id="151" dur="50" fill="hold"/>
                                        <p:tgtEl>
                                          <p:spTgt spid="56"/>
                                        </p:tgtEl>
                                        <p:attrNameLst>
                                          <p:attrName>stroke.color</p:attrName>
                                        </p:attrNameLst>
                                      </p:cBhvr>
                                      <p:by>
                                        <p:hsl h="7200000" s="0" l="0"/>
                                      </p:by>
                                    </p:animClr>
                                    <p:set>
                                      <p:cBhvr>
                                        <p:cTn id="152" dur="50" fill="hold"/>
                                        <p:tgtEl>
                                          <p:spTgt spid="56"/>
                                        </p:tgtEl>
                                        <p:attrNameLst>
                                          <p:attrName>fill.type</p:attrName>
                                        </p:attrNameLst>
                                      </p:cBhvr>
                                      <p:to>
                                        <p:strVal val="solid"/>
                                      </p:to>
                                    </p:set>
                                  </p:childTnLst>
                                </p:cTn>
                              </p:par>
                            </p:childTnLst>
                          </p:cTn>
                        </p:par>
                        <p:par>
                          <p:cTn id="153" fill="hold" nodeType="afterGroup">
                            <p:stCondLst>
                              <p:cond delay="1100"/>
                            </p:stCondLst>
                            <p:childTnLst>
                              <p:par>
                                <p:cTn id="154" presetID="21" presetClass="emph" presetSubtype="0" fill="remove" grpId="1" nodeType="afterEffect">
                                  <p:stCondLst>
                                    <p:cond delay="0"/>
                                  </p:stCondLst>
                                  <p:childTnLst>
                                    <p:animClr clrSpc="hsl" dir="cw">
                                      <p:cBhvr override="childStyle">
                                        <p:cTn id="155" dur="50" fill="hold"/>
                                        <p:tgtEl>
                                          <p:spTgt spid="55"/>
                                        </p:tgtEl>
                                        <p:attrNameLst>
                                          <p:attrName>style.color</p:attrName>
                                        </p:attrNameLst>
                                      </p:cBhvr>
                                      <p:by>
                                        <p:hsl h="7200000" s="0" l="0"/>
                                      </p:by>
                                    </p:animClr>
                                    <p:animClr clrSpc="hsl" dir="cw">
                                      <p:cBhvr>
                                        <p:cTn id="156" dur="50" fill="hold"/>
                                        <p:tgtEl>
                                          <p:spTgt spid="55"/>
                                        </p:tgtEl>
                                        <p:attrNameLst>
                                          <p:attrName>fillcolor</p:attrName>
                                        </p:attrNameLst>
                                      </p:cBhvr>
                                      <p:by>
                                        <p:hsl h="7200000" s="0" l="0"/>
                                      </p:by>
                                    </p:animClr>
                                    <p:animClr clrSpc="hsl" dir="cw">
                                      <p:cBhvr>
                                        <p:cTn id="157" dur="50" fill="hold"/>
                                        <p:tgtEl>
                                          <p:spTgt spid="55"/>
                                        </p:tgtEl>
                                        <p:attrNameLst>
                                          <p:attrName>stroke.color</p:attrName>
                                        </p:attrNameLst>
                                      </p:cBhvr>
                                      <p:by>
                                        <p:hsl h="7200000" s="0" l="0"/>
                                      </p:by>
                                    </p:animClr>
                                    <p:set>
                                      <p:cBhvr>
                                        <p:cTn id="158" dur="50" fill="hold"/>
                                        <p:tgtEl>
                                          <p:spTgt spid="55"/>
                                        </p:tgtEl>
                                        <p:attrNameLst>
                                          <p:attrName>fill.type</p:attrName>
                                        </p:attrNameLst>
                                      </p:cBhvr>
                                      <p:to>
                                        <p:strVal val="solid"/>
                                      </p:to>
                                    </p:set>
                                  </p:childTnLst>
                                </p:cTn>
                              </p:par>
                            </p:childTnLst>
                          </p:cTn>
                        </p:par>
                        <p:par>
                          <p:cTn id="159" fill="hold" nodeType="afterGroup">
                            <p:stCondLst>
                              <p:cond delay="1150"/>
                            </p:stCondLst>
                            <p:childTnLst>
                              <p:par>
                                <p:cTn id="160" presetID="21" presetClass="emph" presetSubtype="0" fill="remove" grpId="1" nodeType="afterEffect">
                                  <p:stCondLst>
                                    <p:cond delay="0"/>
                                  </p:stCondLst>
                                  <p:childTnLst>
                                    <p:animClr clrSpc="hsl" dir="cw">
                                      <p:cBhvr override="childStyle">
                                        <p:cTn id="161" dur="50" fill="hold"/>
                                        <p:tgtEl>
                                          <p:spTgt spid="63"/>
                                        </p:tgtEl>
                                        <p:attrNameLst>
                                          <p:attrName>style.color</p:attrName>
                                        </p:attrNameLst>
                                      </p:cBhvr>
                                      <p:by>
                                        <p:hsl h="7200000" s="0" l="0"/>
                                      </p:by>
                                    </p:animClr>
                                    <p:animClr clrSpc="hsl" dir="cw">
                                      <p:cBhvr>
                                        <p:cTn id="162" dur="50" fill="hold"/>
                                        <p:tgtEl>
                                          <p:spTgt spid="63"/>
                                        </p:tgtEl>
                                        <p:attrNameLst>
                                          <p:attrName>fillcolor</p:attrName>
                                        </p:attrNameLst>
                                      </p:cBhvr>
                                      <p:by>
                                        <p:hsl h="7200000" s="0" l="0"/>
                                      </p:by>
                                    </p:animClr>
                                    <p:animClr clrSpc="hsl" dir="cw">
                                      <p:cBhvr>
                                        <p:cTn id="163" dur="50" fill="hold"/>
                                        <p:tgtEl>
                                          <p:spTgt spid="63"/>
                                        </p:tgtEl>
                                        <p:attrNameLst>
                                          <p:attrName>stroke.color</p:attrName>
                                        </p:attrNameLst>
                                      </p:cBhvr>
                                      <p:by>
                                        <p:hsl h="7200000" s="0" l="0"/>
                                      </p:by>
                                    </p:animClr>
                                    <p:set>
                                      <p:cBhvr>
                                        <p:cTn id="164" dur="50" fill="hold"/>
                                        <p:tgtEl>
                                          <p:spTgt spid="63"/>
                                        </p:tgtEl>
                                        <p:attrNameLst>
                                          <p:attrName>fill.type</p:attrName>
                                        </p:attrNameLst>
                                      </p:cBhvr>
                                      <p:to>
                                        <p:strVal val="solid"/>
                                      </p:to>
                                    </p:set>
                                  </p:childTnLst>
                                </p:cTn>
                              </p:par>
                            </p:childTnLst>
                          </p:cTn>
                        </p:par>
                        <p:par>
                          <p:cTn id="165" fill="hold" nodeType="afterGroup">
                            <p:stCondLst>
                              <p:cond delay="1200"/>
                            </p:stCondLst>
                            <p:childTnLst>
                              <p:par>
                                <p:cTn id="166" presetID="21" presetClass="emph" presetSubtype="0" fill="remove" grpId="1" nodeType="afterEffect">
                                  <p:stCondLst>
                                    <p:cond delay="0"/>
                                  </p:stCondLst>
                                  <p:childTnLst>
                                    <p:animClr clrSpc="hsl" dir="cw">
                                      <p:cBhvr override="childStyle">
                                        <p:cTn id="167" dur="50" fill="hold"/>
                                        <p:tgtEl>
                                          <p:spTgt spid="64"/>
                                        </p:tgtEl>
                                        <p:attrNameLst>
                                          <p:attrName>style.color</p:attrName>
                                        </p:attrNameLst>
                                      </p:cBhvr>
                                      <p:by>
                                        <p:hsl h="7200000" s="0" l="0"/>
                                      </p:by>
                                    </p:animClr>
                                    <p:animClr clrSpc="hsl" dir="cw">
                                      <p:cBhvr>
                                        <p:cTn id="168" dur="50" fill="hold"/>
                                        <p:tgtEl>
                                          <p:spTgt spid="64"/>
                                        </p:tgtEl>
                                        <p:attrNameLst>
                                          <p:attrName>fillcolor</p:attrName>
                                        </p:attrNameLst>
                                      </p:cBhvr>
                                      <p:by>
                                        <p:hsl h="7200000" s="0" l="0"/>
                                      </p:by>
                                    </p:animClr>
                                    <p:animClr clrSpc="hsl" dir="cw">
                                      <p:cBhvr>
                                        <p:cTn id="169" dur="50" fill="hold"/>
                                        <p:tgtEl>
                                          <p:spTgt spid="64"/>
                                        </p:tgtEl>
                                        <p:attrNameLst>
                                          <p:attrName>stroke.color</p:attrName>
                                        </p:attrNameLst>
                                      </p:cBhvr>
                                      <p:by>
                                        <p:hsl h="7200000" s="0" l="0"/>
                                      </p:by>
                                    </p:animClr>
                                    <p:set>
                                      <p:cBhvr>
                                        <p:cTn id="170" dur="50" fill="hold"/>
                                        <p:tgtEl>
                                          <p:spTgt spid="64"/>
                                        </p:tgtEl>
                                        <p:attrNameLst>
                                          <p:attrName>fill.type</p:attrName>
                                        </p:attrNameLst>
                                      </p:cBhvr>
                                      <p:to>
                                        <p:strVal val="solid"/>
                                      </p:to>
                                    </p:set>
                                  </p:childTnLst>
                                </p:cTn>
                              </p:par>
                            </p:childTnLst>
                          </p:cTn>
                        </p:par>
                        <p:par>
                          <p:cTn id="171" fill="hold" nodeType="afterGroup">
                            <p:stCondLst>
                              <p:cond delay="1250"/>
                            </p:stCondLst>
                            <p:childTnLst>
                              <p:par>
                                <p:cTn id="172" presetID="21" presetClass="emph" presetSubtype="0" fill="remove" grpId="1" nodeType="afterEffect">
                                  <p:stCondLst>
                                    <p:cond delay="0"/>
                                  </p:stCondLst>
                                  <p:childTnLst>
                                    <p:animClr clrSpc="hsl" dir="cw">
                                      <p:cBhvr override="childStyle">
                                        <p:cTn id="173" dur="50" fill="hold"/>
                                        <p:tgtEl>
                                          <p:spTgt spid="65"/>
                                        </p:tgtEl>
                                        <p:attrNameLst>
                                          <p:attrName>style.color</p:attrName>
                                        </p:attrNameLst>
                                      </p:cBhvr>
                                      <p:by>
                                        <p:hsl h="7200000" s="0" l="0"/>
                                      </p:by>
                                    </p:animClr>
                                    <p:animClr clrSpc="hsl" dir="cw">
                                      <p:cBhvr>
                                        <p:cTn id="174" dur="50" fill="hold"/>
                                        <p:tgtEl>
                                          <p:spTgt spid="65"/>
                                        </p:tgtEl>
                                        <p:attrNameLst>
                                          <p:attrName>fillcolor</p:attrName>
                                        </p:attrNameLst>
                                      </p:cBhvr>
                                      <p:by>
                                        <p:hsl h="7200000" s="0" l="0"/>
                                      </p:by>
                                    </p:animClr>
                                    <p:animClr clrSpc="hsl" dir="cw">
                                      <p:cBhvr>
                                        <p:cTn id="175" dur="50" fill="hold"/>
                                        <p:tgtEl>
                                          <p:spTgt spid="65"/>
                                        </p:tgtEl>
                                        <p:attrNameLst>
                                          <p:attrName>stroke.color</p:attrName>
                                        </p:attrNameLst>
                                      </p:cBhvr>
                                      <p:by>
                                        <p:hsl h="7200000" s="0" l="0"/>
                                      </p:by>
                                    </p:animClr>
                                    <p:set>
                                      <p:cBhvr>
                                        <p:cTn id="176" dur="50" fill="hold"/>
                                        <p:tgtEl>
                                          <p:spTgt spid="65"/>
                                        </p:tgtEl>
                                        <p:attrNameLst>
                                          <p:attrName>fill.type</p:attrName>
                                        </p:attrNameLst>
                                      </p:cBhvr>
                                      <p:to>
                                        <p:strVal val="solid"/>
                                      </p:to>
                                    </p:set>
                                  </p:childTnLst>
                                </p:cTn>
                              </p:par>
                            </p:childTnLst>
                          </p:cTn>
                        </p:par>
                        <p:par>
                          <p:cTn id="177" fill="hold" nodeType="afterGroup">
                            <p:stCondLst>
                              <p:cond delay="1300"/>
                            </p:stCondLst>
                            <p:childTnLst>
                              <p:par>
                                <p:cTn id="178" presetID="21" presetClass="emph" presetSubtype="0" fill="remove" grpId="1" nodeType="afterEffect">
                                  <p:stCondLst>
                                    <p:cond delay="0"/>
                                  </p:stCondLst>
                                  <p:childTnLst>
                                    <p:animClr clrSpc="hsl" dir="cw">
                                      <p:cBhvr override="childStyle">
                                        <p:cTn id="179" dur="50" fill="hold"/>
                                        <p:tgtEl>
                                          <p:spTgt spid="66"/>
                                        </p:tgtEl>
                                        <p:attrNameLst>
                                          <p:attrName>style.color</p:attrName>
                                        </p:attrNameLst>
                                      </p:cBhvr>
                                      <p:by>
                                        <p:hsl h="7200000" s="0" l="0"/>
                                      </p:by>
                                    </p:animClr>
                                    <p:animClr clrSpc="hsl" dir="cw">
                                      <p:cBhvr>
                                        <p:cTn id="180" dur="50" fill="hold"/>
                                        <p:tgtEl>
                                          <p:spTgt spid="66"/>
                                        </p:tgtEl>
                                        <p:attrNameLst>
                                          <p:attrName>fillcolor</p:attrName>
                                        </p:attrNameLst>
                                      </p:cBhvr>
                                      <p:by>
                                        <p:hsl h="7200000" s="0" l="0"/>
                                      </p:by>
                                    </p:animClr>
                                    <p:animClr clrSpc="hsl" dir="cw">
                                      <p:cBhvr>
                                        <p:cTn id="181" dur="50" fill="hold"/>
                                        <p:tgtEl>
                                          <p:spTgt spid="66"/>
                                        </p:tgtEl>
                                        <p:attrNameLst>
                                          <p:attrName>stroke.color</p:attrName>
                                        </p:attrNameLst>
                                      </p:cBhvr>
                                      <p:by>
                                        <p:hsl h="7200000" s="0" l="0"/>
                                      </p:by>
                                    </p:animClr>
                                    <p:set>
                                      <p:cBhvr>
                                        <p:cTn id="182" dur="50" fill="hold"/>
                                        <p:tgtEl>
                                          <p:spTgt spid="66"/>
                                        </p:tgtEl>
                                        <p:attrNameLst>
                                          <p:attrName>fill.type</p:attrName>
                                        </p:attrNameLst>
                                      </p:cBhvr>
                                      <p:to>
                                        <p:strVal val="solid"/>
                                      </p:to>
                                    </p:set>
                                  </p:childTnLst>
                                </p:cTn>
                              </p:par>
                            </p:childTnLst>
                          </p:cTn>
                        </p:par>
                        <p:par>
                          <p:cTn id="183" fill="hold" nodeType="afterGroup">
                            <p:stCondLst>
                              <p:cond delay="1350"/>
                            </p:stCondLst>
                            <p:childTnLst>
                              <p:par>
                                <p:cTn id="184" presetID="21" presetClass="emph" presetSubtype="0" fill="remove" grpId="1" nodeType="afterEffect">
                                  <p:stCondLst>
                                    <p:cond delay="0"/>
                                  </p:stCondLst>
                                  <p:childTnLst>
                                    <p:animClr clrSpc="hsl" dir="cw">
                                      <p:cBhvr override="childStyle">
                                        <p:cTn id="185" dur="50" fill="hold"/>
                                        <p:tgtEl>
                                          <p:spTgt spid="74"/>
                                        </p:tgtEl>
                                        <p:attrNameLst>
                                          <p:attrName>style.color</p:attrName>
                                        </p:attrNameLst>
                                      </p:cBhvr>
                                      <p:by>
                                        <p:hsl h="7200000" s="0" l="0"/>
                                      </p:by>
                                    </p:animClr>
                                    <p:animClr clrSpc="hsl" dir="cw">
                                      <p:cBhvr>
                                        <p:cTn id="186" dur="50" fill="hold"/>
                                        <p:tgtEl>
                                          <p:spTgt spid="74"/>
                                        </p:tgtEl>
                                        <p:attrNameLst>
                                          <p:attrName>fillcolor</p:attrName>
                                        </p:attrNameLst>
                                      </p:cBhvr>
                                      <p:by>
                                        <p:hsl h="7200000" s="0" l="0"/>
                                      </p:by>
                                    </p:animClr>
                                    <p:animClr clrSpc="hsl" dir="cw">
                                      <p:cBhvr>
                                        <p:cTn id="187" dur="50" fill="hold"/>
                                        <p:tgtEl>
                                          <p:spTgt spid="74"/>
                                        </p:tgtEl>
                                        <p:attrNameLst>
                                          <p:attrName>stroke.color</p:attrName>
                                        </p:attrNameLst>
                                      </p:cBhvr>
                                      <p:by>
                                        <p:hsl h="7200000" s="0" l="0"/>
                                      </p:by>
                                    </p:animClr>
                                    <p:set>
                                      <p:cBhvr>
                                        <p:cTn id="188" dur="50" fill="hold"/>
                                        <p:tgtEl>
                                          <p:spTgt spid="74"/>
                                        </p:tgtEl>
                                        <p:attrNameLst>
                                          <p:attrName>fill.type</p:attrName>
                                        </p:attrNameLst>
                                      </p:cBhvr>
                                      <p:to>
                                        <p:strVal val="solid"/>
                                      </p:to>
                                    </p:set>
                                  </p:childTnLst>
                                </p:cTn>
                              </p:par>
                            </p:childTnLst>
                          </p:cTn>
                        </p:par>
                        <p:par>
                          <p:cTn id="189" fill="hold" nodeType="afterGroup">
                            <p:stCondLst>
                              <p:cond delay="1400"/>
                            </p:stCondLst>
                            <p:childTnLst>
                              <p:par>
                                <p:cTn id="190" presetID="21" presetClass="emph" presetSubtype="0" fill="remove" grpId="1" nodeType="afterEffect">
                                  <p:stCondLst>
                                    <p:cond delay="0"/>
                                  </p:stCondLst>
                                  <p:childTnLst>
                                    <p:animClr clrSpc="hsl" dir="cw">
                                      <p:cBhvr override="childStyle">
                                        <p:cTn id="191" dur="50" fill="hold"/>
                                        <p:tgtEl>
                                          <p:spTgt spid="73"/>
                                        </p:tgtEl>
                                        <p:attrNameLst>
                                          <p:attrName>style.color</p:attrName>
                                        </p:attrNameLst>
                                      </p:cBhvr>
                                      <p:by>
                                        <p:hsl h="7200000" s="0" l="0"/>
                                      </p:by>
                                    </p:animClr>
                                    <p:animClr clrSpc="hsl" dir="cw">
                                      <p:cBhvr>
                                        <p:cTn id="192" dur="50" fill="hold"/>
                                        <p:tgtEl>
                                          <p:spTgt spid="73"/>
                                        </p:tgtEl>
                                        <p:attrNameLst>
                                          <p:attrName>fillcolor</p:attrName>
                                        </p:attrNameLst>
                                      </p:cBhvr>
                                      <p:by>
                                        <p:hsl h="7200000" s="0" l="0"/>
                                      </p:by>
                                    </p:animClr>
                                    <p:animClr clrSpc="hsl" dir="cw">
                                      <p:cBhvr>
                                        <p:cTn id="193" dur="50" fill="hold"/>
                                        <p:tgtEl>
                                          <p:spTgt spid="73"/>
                                        </p:tgtEl>
                                        <p:attrNameLst>
                                          <p:attrName>stroke.color</p:attrName>
                                        </p:attrNameLst>
                                      </p:cBhvr>
                                      <p:by>
                                        <p:hsl h="7200000" s="0" l="0"/>
                                      </p:by>
                                    </p:animClr>
                                    <p:set>
                                      <p:cBhvr>
                                        <p:cTn id="194" dur="50" fill="hold"/>
                                        <p:tgtEl>
                                          <p:spTgt spid="73"/>
                                        </p:tgtEl>
                                        <p:attrNameLst>
                                          <p:attrName>fill.type</p:attrName>
                                        </p:attrNameLst>
                                      </p:cBhvr>
                                      <p:to>
                                        <p:strVal val="solid"/>
                                      </p:to>
                                    </p:set>
                                  </p:childTnLst>
                                </p:cTn>
                              </p:par>
                            </p:childTnLst>
                          </p:cTn>
                        </p:par>
                        <p:par>
                          <p:cTn id="195" fill="hold" nodeType="afterGroup">
                            <p:stCondLst>
                              <p:cond delay="1450"/>
                            </p:stCondLst>
                            <p:childTnLst>
                              <p:par>
                                <p:cTn id="196" presetID="21" presetClass="emph" presetSubtype="0" fill="remove" grpId="1" nodeType="afterEffect">
                                  <p:stCondLst>
                                    <p:cond delay="0"/>
                                  </p:stCondLst>
                                  <p:childTnLst>
                                    <p:animClr clrSpc="hsl" dir="cw">
                                      <p:cBhvr override="childStyle">
                                        <p:cTn id="197" dur="50" fill="hold"/>
                                        <p:tgtEl>
                                          <p:spTgt spid="72"/>
                                        </p:tgtEl>
                                        <p:attrNameLst>
                                          <p:attrName>style.color</p:attrName>
                                        </p:attrNameLst>
                                      </p:cBhvr>
                                      <p:by>
                                        <p:hsl h="7200000" s="0" l="0"/>
                                      </p:by>
                                    </p:animClr>
                                    <p:animClr clrSpc="hsl" dir="cw">
                                      <p:cBhvr>
                                        <p:cTn id="198" dur="50" fill="hold"/>
                                        <p:tgtEl>
                                          <p:spTgt spid="72"/>
                                        </p:tgtEl>
                                        <p:attrNameLst>
                                          <p:attrName>fillcolor</p:attrName>
                                        </p:attrNameLst>
                                      </p:cBhvr>
                                      <p:by>
                                        <p:hsl h="7200000" s="0" l="0"/>
                                      </p:by>
                                    </p:animClr>
                                    <p:animClr clrSpc="hsl" dir="cw">
                                      <p:cBhvr>
                                        <p:cTn id="199" dur="50" fill="hold"/>
                                        <p:tgtEl>
                                          <p:spTgt spid="72"/>
                                        </p:tgtEl>
                                        <p:attrNameLst>
                                          <p:attrName>stroke.color</p:attrName>
                                        </p:attrNameLst>
                                      </p:cBhvr>
                                      <p:by>
                                        <p:hsl h="7200000" s="0" l="0"/>
                                      </p:by>
                                    </p:animClr>
                                    <p:set>
                                      <p:cBhvr>
                                        <p:cTn id="200" dur="50" fill="hold"/>
                                        <p:tgtEl>
                                          <p:spTgt spid="72"/>
                                        </p:tgtEl>
                                        <p:attrNameLst>
                                          <p:attrName>fill.type</p:attrName>
                                        </p:attrNameLst>
                                      </p:cBhvr>
                                      <p:to>
                                        <p:strVal val="solid"/>
                                      </p:to>
                                    </p:set>
                                  </p:childTnLst>
                                </p:cTn>
                              </p:par>
                            </p:childTnLst>
                          </p:cTn>
                        </p:par>
                        <p:par>
                          <p:cTn id="201" fill="hold" nodeType="afterGroup">
                            <p:stCondLst>
                              <p:cond delay="1500"/>
                            </p:stCondLst>
                            <p:childTnLst>
                              <p:par>
                                <p:cTn id="202" presetID="21" presetClass="emph" presetSubtype="0" fill="remove" grpId="1" nodeType="afterEffect">
                                  <p:stCondLst>
                                    <p:cond delay="0"/>
                                  </p:stCondLst>
                                  <p:childTnLst>
                                    <p:animClr clrSpc="hsl" dir="cw">
                                      <p:cBhvr override="childStyle">
                                        <p:cTn id="203" dur="50" fill="hold"/>
                                        <p:tgtEl>
                                          <p:spTgt spid="71"/>
                                        </p:tgtEl>
                                        <p:attrNameLst>
                                          <p:attrName>style.color</p:attrName>
                                        </p:attrNameLst>
                                      </p:cBhvr>
                                      <p:by>
                                        <p:hsl h="7200000" s="0" l="0"/>
                                      </p:by>
                                    </p:animClr>
                                    <p:animClr clrSpc="hsl" dir="cw">
                                      <p:cBhvr>
                                        <p:cTn id="204" dur="50" fill="hold"/>
                                        <p:tgtEl>
                                          <p:spTgt spid="71"/>
                                        </p:tgtEl>
                                        <p:attrNameLst>
                                          <p:attrName>fillcolor</p:attrName>
                                        </p:attrNameLst>
                                      </p:cBhvr>
                                      <p:by>
                                        <p:hsl h="7200000" s="0" l="0"/>
                                      </p:by>
                                    </p:animClr>
                                    <p:animClr clrSpc="hsl" dir="cw">
                                      <p:cBhvr>
                                        <p:cTn id="205" dur="50" fill="hold"/>
                                        <p:tgtEl>
                                          <p:spTgt spid="71"/>
                                        </p:tgtEl>
                                        <p:attrNameLst>
                                          <p:attrName>stroke.color</p:attrName>
                                        </p:attrNameLst>
                                      </p:cBhvr>
                                      <p:by>
                                        <p:hsl h="7200000" s="0" l="0"/>
                                      </p:by>
                                    </p:animClr>
                                    <p:set>
                                      <p:cBhvr>
                                        <p:cTn id="206" dur="50" fill="hold"/>
                                        <p:tgtEl>
                                          <p:spTgt spid="71"/>
                                        </p:tgtEl>
                                        <p:attrNameLst>
                                          <p:attrName>fill.type</p:attrName>
                                        </p:attrNameLst>
                                      </p:cBhvr>
                                      <p:to>
                                        <p:strVal val="solid"/>
                                      </p:to>
                                    </p:set>
                                  </p:childTnLst>
                                </p:cTn>
                              </p:par>
                            </p:childTnLst>
                          </p:cTn>
                        </p:par>
                        <p:par>
                          <p:cTn id="207" fill="hold" nodeType="afterGroup">
                            <p:stCondLst>
                              <p:cond delay="1550"/>
                            </p:stCondLst>
                            <p:childTnLst>
                              <p:par>
                                <p:cTn id="208" presetID="21" presetClass="emph" presetSubtype="0" fill="remove" grpId="1" nodeType="afterEffect">
                                  <p:stCondLst>
                                    <p:cond delay="0"/>
                                  </p:stCondLst>
                                  <p:childTnLst>
                                    <p:animClr clrSpc="hsl" dir="cw">
                                      <p:cBhvr override="childStyle">
                                        <p:cTn id="209" dur="50" fill="hold"/>
                                        <p:tgtEl>
                                          <p:spTgt spid="77"/>
                                        </p:tgtEl>
                                        <p:attrNameLst>
                                          <p:attrName>style.color</p:attrName>
                                        </p:attrNameLst>
                                      </p:cBhvr>
                                      <p:by>
                                        <p:hsl h="7200000" s="0" l="0"/>
                                      </p:by>
                                    </p:animClr>
                                    <p:animClr clrSpc="hsl" dir="cw">
                                      <p:cBhvr>
                                        <p:cTn id="210" dur="50" fill="hold"/>
                                        <p:tgtEl>
                                          <p:spTgt spid="77"/>
                                        </p:tgtEl>
                                        <p:attrNameLst>
                                          <p:attrName>fillcolor</p:attrName>
                                        </p:attrNameLst>
                                      </p:cBhvr>
                                      <p:by>
                                        <p:hsl h="7200000" s="0" l="0"/>
                                      </p:by>
                                    </p:animClr>
                                    <p:animClr clrSpc="hsl" dir="cw">
                                      <p:cBhvr>
                                        <p:cTn id="211" dur="50" fill="hold"/>
                                        <p:tgtEl>
                                          <p:spTgt spid="77"/>
                                        </p:tgtEl>
                                        <p:attrNameLst>
                                          <p:attrName>stroke.color</p:attrName>
                                        </p:attrNameLst>
                                      </p:cBhvr>
                                      <p:by>
                                        <p:hsl h="7200000" s="0" l="0"/>
                                      </p:by>
                                    </p:animClr>
                                    <p:set>
                                      <p:cBhvr>
                                        <p:cTn id="212" dur="50" fill="hold"/>
                                        <p:tgtEl>
                                          <p:spTgt spid="77"/>
                                        </p:tgtEl>
                                        <p:attrNameLst>
                                          <p:attrName>fill.type</p:attrName>
                                        </p:attrNameLst>
                                      </p:cBhvr>
                                      <p:to>
                                        <p:strVal val="solid"/>
                                      </p:to>
                                    </p:set>
                                  </p:childTnLst>
                                </p:cTn>
                              </p:par>
                            </p:childTnLst>
                          </p:cTn>
                        </p:par>
                        <p:par>
                          <p:cTn id="213" fill="hold" nodeType="afterGroup">
                            <p:stCondLst>
                              <p:cond delay="1600"/>
                            </p:stCondLst>
                            <p:childTnLst>
                              <p:par>
                                <p:cTn id="214" presetID="21" presetClass="emph" presetSubtype="0" fill="remove" grpId="1" nodeType="afterEffect">
                                  <p:stCondLst>
                                    <p:cond delay="0"/>
                                  </p:stCondLst>
                                  <p:childTnLst>
                                    <p:animClr clrSpc="hsl" dir="cw">
                                      <p:cBhvr override="childStyle">
                                        <p:cTn id="215" dur="50" fill="hold"/>
                                        <p:tgtEl>
                                          <p:spTgt spid="78"/>
                                        </p:tgtEl>
                                        <p:attrNameLst>
                                          <p:attrName>style.color</p:attrName>
                                        </p:attrNameLst>
                                      </p:cBhvr>
                                      <p:by>
                                        <p:hsl h="7200000" s="0" l="0"/>
                                      </p:by>
                                    </p:animClr>
                                    <p:animClr clrSpc="hsl" dir="cw">
                                      <p:cBhvr>
                                        <p:cTn id="216" dur="50" fill="hold"/>
                                        <p:tgtEl>
                                          <p:spTgt spid="78"/>
                                        </p:tgtEl>
                                        <p:attrNameLst>
                                          <p:attrName>fillcolor</p:attrName>
                                        </p:attrNameLst>
                                      </p:cBhvr>
                                      <p:by>
                                        <p:hsl h="7200000" s="0" l="0"/>
                                      </p:by>
                                    </p:animClr>
                                    <p:animClr clrSpc="hsl" dir="cw">
                                      <p:cBhvr>
                                        <p:cTn id="217" dur="50" fill="hold"/>
                                        <p:tgtEl>
                                          <p:spTgt spid="78"/>
                                        </p:tgtEl>
                                        <p:attrNameLst>
                                          <p:attrName>stroke.color</p:attrName>
                                        </p:attrNameLst>
                                      </p:cBhvr>
                                      <p:by>
                                        <p:hsl h="7200000" s="0" l="0"/>
                                      </p:by>
                                    </p:animClr>
                                    <p:set>
                                      <p:cBhvr>
                                        <p:cTn id="218" dur="50" fill="hold"/>
                                        <p:tgtEl>
                                          <p:spTgt spid="78"/>
                                        </p:tgtEl>
                                        <p:attrNameLst>
                                          <p:attrName>fill.type</p:attrName>
                                        </p:attrNameLst>
                                      </p:cBhvr>
                                      <p:to>
                                        <p:strVal val="solid"/>
                                      </p:to>
                                    </p:set>
                                  </p:childTnLst>
                                </p:cTn>
                              </p:par>
                            </p:childTnLst>
                          </p:cTn>
                        </p:par>
                        <p:par>
                          <p:cTn id="219" fill="hold" nodeType="afterGroup">
                            <p:stCondLst>
                              <p:cond delay="1650"/>
                            </p:stCondLst>
                            <p:childTnLst>
                              <p:par>
                                <p:cTn id="220" presetID="21" presetClass="emph" presetSubtype="0" fill="remove" grpId="2" nodeType="afterEffect">
                                  <p:stCondLst>
                                    <p:cond delay="0"/>
                                  </p:stCondLst>
                                  <p:childTnLst>
                                    <p:animClr clrSpc="hsl" dir="cw">
                                      <p:cBhvr override="childStyle">
                                        <p:cTn id="221" dur="50" fill="hold"/>
                                        <p:tgtEl>
                                          <p:spTgt spid="45"/>
                                        </p:tgtEl>
                                        <p:attrNameLst>
                                          <p:attrName>style.color</p:attrName>
                                        </p:attrNameLst>
                                      </p:cBhvr>
                                      <p:by>
                                        <p:hsl h="7200000" s="0" l="0"/>
                                      </p:by>
                                    </p:animClr>
                                    <p:animClr clrSpc="hsl" dir="cw">
                                      <p:cBhvr>
                                        <p:cTn id="222" dur="50" fill="hold"/>
                                        <p:tgtEl>
                                          <p:spTgt spid="45"/>
                                        </p:tgtEl>
                                        <p:attrNameLst>
                                          <p:attrName>fillcolor</p:attrName>
                                        </p:attrNameLst>
                                      </p:cBhvr>
                                      <p:by>
                                        <p:hsl h="7200000" s="0" l="0"/>
                                      </p:by>
                                    </p:animClr>
                                    <p:animClr clrSpc="hsl" dir="cw">
                                      <p:cBhvr>
                                        <p:cTn id="223" dur="50" fill="hold"/>
                                        <p:tgtEl>
                                          <p:spTgt spid="45"/>
                                        </p:tgtEl>
                                        <p:attrNameLst>
                                          <p:attrName>stroke.color</p:attrName>
                                        </p:attrNameLst>
                                      </p:cBhvr>
                                      <p:by>
                                        <p:hsl h="7200000" s="0" l="0"/>
                                      </p:by>
                                    </p:animClr>
                                    <p:set>
                                      <p:cBhvr>
                                        <p:cTn id="224" dur="50" fill="hold"/>
                                        <p:tgtEl>
                                          <p:spTgt spid="45"/>
                                        </p:tgtEl>
                                        <p:attrNameLst>
                                          <p:attrName>fill.type</p:attrName>
                                        </p:attrNameLst>
                                      </p:cBhvr>
                                      <p:to>
                                        <p:strVal val="solid"/>
                                      </p:to>
                                    </p:set>
                                  </p:childTnLst>
                                </p:cTn>
                              </p:par>
                              <p:par>
                                <p:cTn id="225" presetID="21" presetClass="emph" presetSubtype="0" fill="remove" nodeType="withEffect">
                                  <p:stCondLst>
                                    <p:cond delay="0"/>
                                  </p:stCondLst>
                                  <p:childTnLst>
                                    <p:animClr clrSpc="hsl" dir="cw">
                                      <p:cBhvr override="childStyle">
                                        <p:cTn id="226" dur="50" fill="hold"/>
                                        <p:tgtEl>
                                          <p:spTgt spid="46"/>
                                        </p:tgtEl>
                                        <p:attrNameLst>
                                          <p:attrName>style.color</p:attrName>
                                        </p:attrNameLst>
                                      </p:cBhvr>
                                      <p:by>
                                        <p:hsl h="7200000" s="0" l="0"/>
                                      </p:by>
                                    </p:animClr>
                                    <p:animClr clrSpc="hsl" dir="cw">
                                      <p:cBhvr>
                                        <p:cTn id="227" dur="50" fill="hold"/>
                                        <p:tgtEl>
                                          <p:spTgt spid="46"/>
                                        </p:tgtEl>
                                        <p:attrNameLst>
                                          <p:attrName>fillcolor</p:attrName>
                                        </p:attrNameLst>
                                      </p:cBhvr>
                                      <p:by>
                                        <p:hsl h="7200000" s="0" l="0"/>
                                      </p:by>
                                    </p:animClr>
                                    <p:animClr clrSpc="hsl" dir="cw">
                                      <p:cBhvr>
                                        <p:cTn id="228" dur="50" fill="hold"/>
                                        <p:tgtEl>
                                          <p:spTgt spid="46"/>
                                        </p:tgtEl>
                                        <p:attrNameLst>
                                          <p:attrName>stroke.color</p:attrName>
                                        </p:attrNameLst>
                                      </p:cBhvr>
                                      <p:by>
                                        <p:hsl h="7200000" s="0" l="0"/>
                                      </p:by>
                                    </p:animClr>
                                    <p:set>
                                      <p:cBhvr>
                                        <p:cTn id="229" dur="50" fill="hold"/>
                                        <p:tgtEl>
                                          <p:spTgt spid="46"/>
                                        </p:tgtEl>
                                        <p:attrNameLst>
                                          <p:attrName>fill.type</p:attrName>
                                        </p:attrNameLst>
                                      </p:cBhvr>
                                      <p:to>
                                        <p:strVal val="solid"/>
                                      </p:to>
                                    </p:set>
                                  </p:childTnLst>
                                </p:cTn>
                              </p:par>
                            </p:childTnLst>
                          </p:cTn>
                        </p:par>
                        <p:par>
                          <p:cTn id="230" fill="hold" nodeType="afterGroup">
                            <p:stCondLst>
                              <p:cond delay="1700"/>
                            </p:stCondLst>
                            <p:childTnLst>
                              <p:par>
                                <p:cTn id="231" presetID="21" presetClass="emph" presetSubtype="0" fill="remove" grpId="2" nodeType="afterEffect">
                                  <p:stCondLst>
                                    <p:cond delay="0"/>
                                  </p:stCondLst>
                                  <p:childTnLst>
                                    <p:animClr clrSpc="hsl" dir="cw">
                                      <p:cBhvr override="childStyle">
                                        <p:cTn id="232" dur="50" fill="hold"/>
                                        <p:tgtEl>
                                          <p:spTgt spid="47"/>
                                        </p:tgtEl>
                                        <p:attrNameLst>
                                          <p:attrName>style.color</p:attrName>
                                        </p:attrNameLst>
                                      </p:cBhvr>
                                      <p:by>
                                        <p:hsl h="7200000" s="0" l="0"/>
                                      </p:by>
                                    </p:animClr>
                                    <p:animClr clrSpc="hsl" dir="cw">
                                      <p:cBhvr>
                                        <p:cTn id="233" dur="50" fill="hold"/>
                                        <p:tgtEl>
                                          <p:spTgt spid="47"/>
                                        </p:tgtEl>
                                        <p:attrNameLst>
                                          <p:attrName>fillcolor</p:attrName>
                                        </p:attrNameLst>
                                      </p:cBhvr>
                                      <p:by>
                                        <p:hsl h="7200000" s="0" l="0"/>
                                      </p:by>
                                    </p:animClr>
                                    <p:animClr clrSpc="hsl" dir="cw">
                                      <p:cBhvr>
                                        <p:cTn id="234" dur="50" fill="hold"/>
                                        <p:tgtEl>
                                          <p:spTgt spid="47"/>
                                        </p:tgtEl>
                                        <p:attrNameLst>
                                          <p:attrName>stroke.color</p:attrName>
                                        </p:attrNameLst>
                                      </p:cBhvr>
                                      <p:by>
                                        <p:hsl h="7200000" s="0" l="0"/>
                                      </p:by>
                                    </p:animClr>
                                    <p:set>
                                      <p:cBhvr>
                                        <p:cTn id="235" dur="50" fill="hold"/>
                                        <p:tgtEl>
                                          <p:spTgt spid="47"/>
                                        </p:tgtEl>
                                        <p:attrNameLst>
                                          <p:attrName>fill.type</p:attrName>
                                        </p:attrNameLst>
                                      </p:cBhvr>
                                      <p:to>
                                        <p:strVal val="solid"/>
                                      </p:to>
                                    </p:set>
                                  </p:childTnLst>
                                </p:cTn>
                              </p:par>
                            </p:childTnLst>
                          </p:cTn>
                        </p:par>
                        <p:par>
                          <p:cTn id="236" fill="hold" nodeType="afterGroup">
                            <p:stCondLst>
                              <p:cond delay="1750"/>
                            </p:stCondLst>
                            <p:childTnLst>
                              <p:par>
                                <p:cTn id="237" presetID="21" presetClass="emph" presetSubtype="0" fill="remove" grpId="2" nodeType="afterEffect">
                                  <p:stCondLst>
                                    <p:cond delay="0"/>
                                  </p:stCondLst>
                                  <p:childTnLst>
                                    <p:animClr clrSpc="hsl" dir="cw">
                                      <p:cBhvr override="childStyle">
                                        <p:cTn id="238" dur="50" fill="hold"/>
                                        <p:tgtEl>
                                          <p:spTgt spid="48"/>
                                        </p:tgtEl>
                                        <p:attrNameLst>
                                          <p:attrName>style.color</p:attrName>
                                        </p:attrNameLst>
                                      </p:cBhvr>
                                      <p:by>
                                        <p:hsl h="7200000" s="0" l="0"/>
                                      </p:by>
                                    </p:animClr>
                                    <p:animClr clrSpc="hsl" dir="cw">
                                      <p:cBhvr>
                                        <p:cTn id="239" dur="50" fill="hold"/>
                                        <p:tgtEl>
                                          <p:spTgt spid="48"/>
                                        </p:tgtEl>
                                        <p:attrNameLst>
                                          <p:attrName>fillcolor</p:attrName>
                                        </p:attrNameLst>
                                      </p:cBhvr>
                                      <p:by>
                                        <p:hsl h="7200000" s="0" l="0"/>
                                      </p:by>
                                    </p:animClr>
                                    <p:animClr clrSpc="hsl" dir="cw">
                                      <p:cBhvr>
                                        <p:cTn id="240" dur="50" fill="hold"/>
                                        <p:tgtEl>
                                          <p:spTgt spid="48"/>
                                        </p:tgtEl>
                                        <p:attrNameLst>
                                          <p:attrName>stroke.color</p:attrName>
                                        </p:attrNameLst>
                                      </p:cBhvr>
                                      <p:by>
                                        <p:hsl h="7200000" s="0" l="0"/>
                                      </p:by>
                                    </p:animClr>
                                    <p:set>
                                      <p:cBhvr>
                                        <p:cTn id="241" dur="50" fill="hold"/>
                                        <p:tgtEl>
                                          <p:spTgt spid="48"/>
                                        </p:tgtEl>
                                        <p:attrNameLst>
                                          <p:attrName>fill.type</p:attrName>
                                        </p:attrNameLst>
                                      </p:cBhvr>
                                      <p:to>
                                        <p:strVal val="solid"/>
                                      </p:to>
                                    </p:set>
                                  </p:childTnLst>
                                </p:cTn>
                              </p:par>
                            </p:childTnLst>
                          </p:cTn>
                        </p:par>
                        <p:par>
                          <p:cTn id="242" fill="hold" nodeType="afterGroup">
                            <p:stCondLst>
                              <p:cond delay="1800"/>
                            </p:stCondLst>
                            <p:childTnLst>
                              <p:par>
                                <p:cTn id="243" presetID="21" presetClass="emph" presetSubtype="0" fill="remove" grpId="2" nodeType="afterEffect">
                                  <p:stCondLst>
                                    <p:cond delay="0"/>
                                  </p:stCondLst>
                                  <p:childTnLst>
                                    <p:animClr clrSpc="hsl" dir="cw">
                                      <p:cBhvr override="childStyle">
                                        <p:cTn id="244" dur="50" fill="hold"/>
                                        <p:tgtEl>
                                          <p:spTgt spid="58"/>
                                        </p:tgtEl>
                                        <p:attrNameLst>
                                          <p:attrName>style.color</p:attrName>
                                        </p:attrNameLst>
                                      </p:cBhvr>
                                      <p:by>
                                        <p:hsl h="7200000" s="0" l="0"/>
                                      </p:by>
                                    </p:animClr>
                                    <p:animClr clrSpc="hsl" dir="cw">
                                      <p:cBhvr>
                                        <p:cTn id="245" dur="50" fill="hold"/>
                                        <p:tgtEl>
                                          <p:spTgt spid="58"/>
                                        </p:tgtEl>
                                        <p:attrNameLst>
                                          <p:attrName>fillcolor</p:attrName>
                                        </p:attrNameLst>
                                      </p:cBhvr>
                                      <p:by>
                                        <p:hsl h="7200000" s="0" l="0"/>
                                      </p:by>
                                    </p:animClr>
                                    <p:animClr clrSpc="hsl" dir="cw">
                                      <p:cBhvr>
                                        <p:cTn id="246" dur="50" fill="hold"/>
                                        <p:tgtEl>
                                          <p:spTgt spid="58"/>
                                        </p:tgtEl>
                                        <p:attrNameLst>
                                          <p:attrName>stroke.color</p:attrName>
                                        </p:attrNameLst>
                                      </p:cBhvr>
                                      <p:by>
                                        <p:hsl h="7200000" s="0" l="0"/>
                                      </p:by>
                                    </p:animClr>
                                    <p:set>
                                      <p:cBhvr>
                                        <p:cTn id="247" dur="50" fill="hold"/>
                                        <p:tgtEl>
                                          <p:spTgt spid="58"/>
                                        </p:tgtEl>
                                        <p:attrNameLst>
                                          <p:attrName>fill.type</p:attrName>
                                        </p:attrNameLst>
                                      </p:cBhvr>
                                      <p:to>
                                        <p:strVal val="solid"/>
                                      </p:to>
                                    </p:set>
                                  </p:childTnLst>
                                </p:cTn>
                              </p:par>
                            </p:childTnLst>
                          </p:cTn>
                        </p:par>
                        <p:par>
                          <p:cTn id="248" fill="hold" nodeType="afterGroup">
                            <p:stCondLst>
                              <p:cond delay="1850"/>
                            </p:stCondLst>
                            <p:childTnLst>
                              <p:par>
                                <p:cTn id="249" presetID="21" presetClass="emph" presetSubtype="0" fill="remove" grpId="2" nodeType="afterEffect">
                                  <p:stCondLst>
                                    <p:cond delay="0"/>
                                  </p:stCondLst>
                                  <p:childTnLst>
                                    <p:animClr clrSpc="hsl" dir="cw">
                                      <p:cBhvr override="childStyle">
                                        <p:cTn id="250" dur="50" fill="hold"/>
                                        <p:tgtEl>
                                          <p:spTgt spid="57"/>
                                        </p:tgtEl>
                                        <p:attrNameLst>
                                          <p:attrName>style.color</p:attrName>
                                        </p:attrNameLst>
                                      </p:cBhvr>
                                      <p:by>
                                        <p:hsl h="7200000" s="0" l="0"/>
                                      </p:by>
                                    </p:animClr>
                                    <p:animClr clrSpc="hsl" dir="cw">
                                      <p:cBhvr>
                                        <p:cTn id="251" dur="50" fill="hold"/>
                                        <p:tgtEl>
                                          <p:spTgt spid="57"/>
                                        </p:tgtEl>
                                        <p:attrNameLst>
                                          <p:attrName>fillcolor</p:attrName>
                                        </p:attrNameLst>
                                      </p:cBhvr>
                                      <p:by>
                                        <p:hsl h="7200000" s="0" l="0"/>
                                      </p:by>
                                    </p:animClr>
                                    <p:animClr clrSpc="hsl" dir="cw">
                                      <p:cBhvr>
                                        <p:cTn id="252" dur="50" fill="hold"/>
                                        <p:tgtEl>
                                          <p:spTgt spid="57"/>
                                        </p:tgtEl>
                                        <p:attrNameLst>
                                          <p:attrName>stroke.color</p:attrName>
                                        </p:attrNameLst>
                                      </p:cBhvr>
                                      <p:by>
                                        <p:hsl h="7200000" s="0" l="0"/>
                                      </p:by>
                                    </p:animClr>
                                    <p:set>
                                      <p:cBhvr>
                                        <p:cTn id="253" dur="50" fill="hold"/>
                                        <p:tgtEl>
                                          <p:spTgt spid="57"/>
                                        </p:tgtEl>
                                        <p:attrNameLst>
                                          <p:attrName>fill.type</p:attrName>
                                        </p:attrNameLst>
                                      </p:cBhvr>
                                      <p:to>
                                        <p:strVal val="solid"/>
                                      </p:to>
                                    </p:set>
                                  </p:childTnLst>
                                </p:cTn>
                              </p:par>
                            </p:childTnLst>
                          </p:cTn>
                        </p:par>
                        <p:par>
                          <p:cTn id="254" fill="hold" nodeType="afterGroup">
                            <p:stCondLst>
                              <p:cond delay="1900"/>
                            </p:stCondLst>
                            <p:childTnLst>
                              <p:par>
                                <p:cTn id="255" presetID="21" presetClass="emph" presetSubtype="0" fill="remove" grpId="2" nodeType="afterEffect">
                                  <p:stCondLst>
                                    <p:cond delay="0"/>
                                  </p:stCondLst>
                                  <p:childTnLst>
                                    <p:animClr clrSpc="hsl" dir="cw">
                                      <p:cBhvr override="childStyle">
                                        <p:cTn id="256" dur="50" fill="hold"/>
                                        <p:tgtEl>
                                          <p:spTgt spid="56"/>
                                        </p:tgtEl>
                                        <p:attrNameLst>
                                          <p:attrName>style.color</p:attrName>
                                        </p:attrNameLst>
                                      </p:cBhvr>
                                      <p:by>
                                        <p:hsl h="7200000" s="0" l="0"/>
                                      </p:by>
                                    </p:animClr>
                                    <p:animClr clrSpc="hsl" dir="cw">
                                      <p:cBhvr>
                                        <p:cTn id="257" dur="50" fill="hold"/>
                                        <p:tgtEl>
                                          <p:spTgt spid="56"/>
                                        </p:tgtEl>
                                        <p:attrNameLst>
                                          <p:attrName>fillcolor</p:attrName>
                                        </p:attrNameLst>
                                      </p:cBhvr>
                                      <p:by>
                                        <p:hsl h="7200000" s="0" l="0"/>
                                      </p:by>
                                    </p:animClr>
                                    <p:animClr clrSpc="hsl" dir="cw">
                                      <p:cBhvr>
                                        <p:cTn id="258" dur="50" fill="hold"/>
                                        <p:tgtEl>
                                          <p:spTgt spid="56"/>
                                        </p:tgtEl>
                                        <p:attrNameLst>
                                          <p:attrName>stroke.color</p:attrName>
                                        </p:attrNameLst>
                                      </p:cBhvr>
                                      <p:by>
                                        <p:hsl h="7200000" s="0" l="0"/>
                                      </p:by>
                                    </p:animClr>
                                    <p:set>
                                      <p:cBhvr>
                                        <p:cTn id="259" dur="50" fill="hold"/>
                                        <p:tgtEl>
                                          <p:spTgt spid="56"/>
                                        </p:tgtEl>
                                        <p:attrNameLst>
                                          <p:attrName>fill.type</p:attrName>
                                        </p:attrNameLst>
                                      </p:cBhvr>
                                      <p:to>
                                        <p:strVal val="solid"/>
                                      </p:to>
                                    </p:set>
                                  </p:childTnLst>
                                </p:cTn>
                              </p:par>
                            </p:childTnLst>
                          </p:cTn>
                        </p:par>
                        <p:par>
                          <p:cTn id="260" fill="hold" nodeType="afterGroup">
                            <p:stCondLst>
                              <p:cond delay="1950"/>
                            </p:stCondLst>
                            <p:childTnLst>
                              <p:par>
                                <p:cTn id="261" presetID="21" presetClass="emph" presetSubtype="0" fill="remove" grpId="2" nodeType="afterEffect">
                                  <p:stCondLst>
                                    <p:cond delay="0"/>
                                  </p:stCondLst>
                                  <p:childTnLst>
                                    <p:animClr clrSpc="hsl" dir="cw">
                                      <p:cBhvr override="childStyle">
                                        <p:cTn id="262" dur="50" fill="hold"/>
                                        <p:tgtEl>
                                          <p:spTgt spid="55"/>
                                        </p:tgtEl>
                                        <p:attrNameLst>
                                          <p:attrName>style.color</p:attrName>
                                        </p:attrNameLst>
                                      </p:cBhvr>
                                      <p:by>
                                        <p:hsl h="7200000" s="0" l="0"/>
                                      </p:by>
                                    </p:animClr>
                                    <p:animClr clrSpc="hsl" dir="cw">
                                      <p:cBhvr>
                                        <p:cTn id="263" dur="50" fill="hold"/>
                                        <p:tgtEl>
                                          <p:spTgt spid="55"/>
                                        </p:tgtEl>
                                        <p:attrNameLst>
                                          <p:attrName>fillcolor</p:attrName>
                                        </p:attrNameLst>
                                      </p:cBhvr>
                                      <p:by>
                                        <p:hsl h="7200000" s="0" l="0"/>
                                      </p:by>
                                    </p:animClr>
                                    <p:animClr clrSpc="hsl" dir="cw">
                                      <p:cBhvr>
                                        <p:cTn id="264" dur="50" fill="hold"/>
                                        <p:tgtEl>
                                          <p:spTgt spid="55"/>
                                        </p:tgtEl>
                                        <p:attrNameLst>
                                          <p:attrName>stroke.color</p:attrName>
                                        </p:attrNameLst>
                                      </p:cBhvr>
                                      <p:by>
                                        <p:hsl h="7200000" s="0" l="0"/>
                                      </p:by>
                                    </p:animClr>
                                    <p:set>
                                      <p:cBhvr>
                                        <p:cTn id="265" dur="50" fill="hold"/>
                                        <p:tgtEl>
                                          <p:spTgt spid="55"/>
                                        </p:tgtEl>
                                        <p:attrNameLst>
                                          <p:attrName>fill.type</p:attrName>
                                        </p:attrNameLst>
                                      </p:cBhvr>
                                      <p:to>
                                        <p:strVal val="solid"/>
                                      </p:to>
                                    </p:set>
                                  </p:childTnLst>
                                </p:cTn>
                              </p:par>
                            </p:childTnLst>
                          </p:cTn>
                        </p:par>
                        <p:par>
                          <p:cTn id="266" fill="hold" nodeType="afterGroup">
                            <p:stCondLst>
                              <p:cond delay="2000"/>
                            </p:stCondLst>
                            <p:childTnLst>
                              <p:par>
                                <p:cTn id="267" presetID="21" presetClass="emph" presetSubtype="0" fill="remove" grpId="2" nodeType="afterEffect">
                                  <p:stCondLst>
                                    <p:cond delay="0"/>
                                  </p:stCondLst>
                                  <p:childTnLst>
                                    <p:animClr clrSpc="hsl" dir="cw">
                                      <p:cBhvr override="childStyle">
                                        <p:cTn id="268" dur="50" fill="hold"/>
                                        <p:tgtEl>
                                          <p:spTgt spid="63"/>
                                        </p:tgtEl>
                                        <p:attrNameLst>
                                          <p:attrName>style.color</p:attrName>
                                        </p:attrNameLst>
                                      </p:cBhvr>
                                      <p:by>
                                        <p:hsl h="7200000" s="0" l="0"/>
                                      </p:by>
                                    </p:animClr>
                                    <p:animClr clrSpc="hsl" dir="cw">
                                      <p:cBhvr>
                                        <p:cTn id="269" dur="50" fill="hold"/>
                                        <p:tgtEl>
                                          <p:spTgt spid="63"/>
                                        </p:tgtEl>
                                        <p:attrNameLst>
                                          <p:attrName>fillcolor</p:attrName>
                                        </p:attrNameLst>
                                      </p:cBhvr>
                                      <p:by>
                                        <p:hsl h="7200000" s="0" l="0"/>
                                      </p:by>
                                    </p:animClr>
                                    <p:animClr clrSpc="hsl" dir="cw">
                                      <p:cBhvr>
                                        <p:cTn id="270" dur="50" fill="hold"/>
                                        <p:tgtEl>
                                          <p:spTgt spid="63"/>
                                        </p:tgtEl>
                                        <p:attrNameLst>
                                          <p:attrName>stroke.color</p:attrName>
                                        </p:attrNameLst>
                                      </p:cBhvr>
                                      <p:by>
                                        <p:hsl h="7200000" s="0" l="0"/>
                                      </p:by>
                                    </p:animClr>
                                    <p:set>
                                      <p:cBhvr>
                                        <p:cTn id="271" dur="50" fill="hold"/>
                                        <p:tgtEl>
                                          <p:spTgt spid="63"/>
                                        </p:tgtEl>
                                        <p:attrNameLst>
                                          <p:attrName>fill.type</p:attrName>
                                        </p:attrNameLst>
                                      </p:cBhvr>
                                      <p:to>
                                        <p:strVal val="solid"/>
                                      </p:to>
                                    </p:set>
                                  </p:childTnLst>
                                </p:cTn>
                              </p:par>
                            </p:childTnLst>
                          </p:cTn>
                        </p:par>
                        <p:par>
                          <p:cTn id="272" fill="hold" nodeType="afterGroup">
                            <p:stCondLst>
                              <p:cond delay="2050"/>
                            </p:stCondLst>
                            <p:childTnLst>
                              <p:par>
                                <p:cTn id="273" presetID="21" presetClass="emph" presetSubtype="0" fill="remove" grpId="2" nodeType="afterEffect">
                                  <p:stCondLst>
                                    <p:cond delay="0"/>
                                  </p:stCondLst>
                                  <p:childTnLst>
                                    <p:animClr clrSpc="hsl" dir="cw">
                                      <p:cBhvr override="childStyle">
                                        <p:cTn id="274" dur="50" fill="hold"/>
                                        <p:tgtEl>
                                          <p:spTgt spid="64"/>
                                        </p:tgtEl>
                                        <p:attrNameLst>
                                          <p:attrName>style.color</p:attrName>
                                        </p:attrNameLst>
                                      </p:cBhvr>
                                      <p:by>
                                        <p:hsl h="7200000" s="0" l="0"/>
                                      </p:by>
                                    </p:animClr>
                                    <p:animClr clrSpc="hsl" dir="cw">
                                      <p:cBhvr>
                                        <p:cTn id="275" dur="50" fill="hold"/>
                                        <p:tgtEl>
                                          <p:spTgt spid="64"/>
                                        </p:tgtEl>
                                        <p:attrNameLst>
                                          <p:attrName>fillcolor</p:attrName>
                                        </p:attrNameLst>
                                      </p:cBhvr>
                                      <p:by>
                                        <p:hsl h="7200000" s="0" l="0"/>
                                      </p:by>
                                    </p:animClr>
                                    <p:animClr clrSpc="hsl" dir="cw">
                                      <p:cBhvr>
                                        <p:cTn id="276" dur="50" fill="hold"/>
                                        <p:tgtEl>
                                          <p:spTgt spid="64"/>
                                        </p:tgtEl>
                                        <p:attrNameLst>
                                          <p:attrName>stroke.color</p:attrName>
                                        </p:attrNameLst>
                                      </p:cBhvr>
                                      <p:by>
                                        <p:hsl h="7200000" s="0" l="0"/>
                                      </p:by>
                                    </p:animClr>
                                    <p:set>
                                      <p:cBhvr>
                                        <p:cTn id="277" dur="50" fill="hold"/>
                                        <p:tgtEl>
                                          <p:spTgt spid="64"/>
                                        </p:tgtEl>
                                        <p:attrNameLst>
                                          <p:attrName>fill.type</p:attrName>
                                        </p:attrNameLst>
                                      </p:cBhvr>
                                      <p:to>
                                        <p:strVal val="solid"/>
                                      </p:to>
                                    </p:set>
                                  </p:childTnLst>
                                </p:cTn>
                              </p:par>
                            </p:childTnLst>
                          </p:cTn>
                        </p:par>
                        <p:par>
                          <p:cTn id="278" fill="hold" nodeType="afterGroup">
                            <p:stCondLst>
                              <p:cond delay="2100"/>
                            </p:stCondLst>
                            <p:childTnLst>
                              <p:par>
                                <p:cTn id="279" presetID="21" presetClass="emph" presetSubtype="0" fill="remove" grpId="2" nodeType="afterEffect">
                                  <p:stCondLst>
                                    <p:cond delay="0"/>
                                  </p:stCondLst>
                                  <p:childTnLst>
                                    <p:animClr clrSpc="hsl" dir="cw">
                                      <p:cBhvr override="childStyle">
                                        <p:cTn id="280" dur="50" fill="hold"/>
                                        <p:tgtEl>
                                          <p:spTgt spid="65"/>
                                        </p:tgtEl>
                                        <p:attrNameLst>
                                          <p:attrName>style.color</p:attrName>
                                        </p:attrNameLst>
                                      </p:cBhvr>
                                      <p:by>
                                        <p:hsl h="7200000" s="0" l="0"/>
                                      </p:by>
                                    </p:animClr>
                                    <p:animClr clrSpc="hsl" dir="cw">
                                      <p:cBhvr>
                                        <p:cTn id="281" dur="50" fill="hold"/>
                                        <p:tgtEl>
                                          <p:spTgt spid="65"/>
                                        </p:tgtEl>
                                        <p:attrNameLst>
                                          <p:attrName>fillcolor</p:attrName>
                                        </p:attrNameLst>
                                      </p:cBhvr>
                                      <p:by>
                                        <p:hsl h="7200000" s="0" l="0"/>
                                      </p:by>
                                    </p:animClr>
                                    <p:animClr clrSpc="hsl" dir="cw">
                                      <p:cBhvr>
                                        <p:cTn id="282" dur="50" fill="hold"/>
                                        <p:tgtEl>
                                          <p:spTgt spid="65"/>
                                        </p:tgtEl>
                                        <p:attrNameLst>
                                          <p:attrName>stroke.color</p:attrName>
                                        </p:attrNameLst>
                                      </p:cBhvr>
                                      <p:by>
                                        <p:hsl h="7200000" s="0" l="0"/>
                                      </p:by>
                                    </p:animClr>
                                    <p:set>
                                      <p:cBhvr>
                                        <p:cTn id="283" dur="50" fill="hold"/>
                                        <p:tgtEl>
                                          <p:spTgt spid="65"/>
                                        </p:tgtEl>
                                        <p:attrNameLst>
                                          <p:attrName>fill.type</p:attrName>
                                        </p:attrNameLst>
                                      </p:cBhvr>
                                      <p:to>
                                        <p:strVal val="solid"/>
                                      </p:to>
                                    </p:set>
                                  </p:childTnLst>
                                </p:cTn>
                              </p:par>
                            </p:childTnLst>
                          </p:cTn>
                        </p:par>
                        <p:par>
                          <p:cTn id="284" fill="hold" nodeType="afterGroup">
                            <p:stCondLst>
                              <p:cond delay="2150"/>
                            </p:stCondLst>
                            <p:childTnLst>
                              <p:par>
                                <p:cTn id="285" presetID="21" presetClass="emph" presetSubtype="0" fill="remove" grpId="2" nodeType="afterEffect">
                                  <p:stCondLst>
                                    <p:cond delay="0"/>
                                  </p:stCondLst>
                                  <p:childTnLst>
                                    <p:animClr clrSpc="hsl" dir="cw">
                                      <p:cBhvr override="childStyle">
                                        <p:cTn id="286" dur="50" fill="hold"/>
                                        <p:tgtEl>
                                          <p:spTgt spid="66"/>
                                        </p:tgtEl>
                                        <p:attrNameLst>
                                          <p:attrName>style.color</p:attrName>
                                        </p:attrNameLst>
                                      </p:cBhvr>
                                      <p:by>
                                        <p:hsl h="7200000" s="0" l="0"/>
                                      </p:by>
                                    </p:animClr>
                                    <p:animClr clrSpc="hsl" dir="cw">
                                      <p:cBhvr>
                                        <p:cTn id="287" dur="50" fill="hold"/>
                                        <p:tgtEl>
                                          <p:spTgt spid="66"/>
                                        </p:tgtEl>
                                        <p:attrNameLst>
                                          <p:attrName>fillcolor</p:attrName>
                                        </p:attrNameLst>
                                      </p:cBhvr>
                                      <p:by>
                                        <p:hsl h="7200000" s="0" l="0"/>
                                      </p:by>
                                    </p:animClr>
                                    <p:animClr clrSpc="hsl" dir="cw">
                                      <p:cBhvr>
                                        <p:cTn id="288" dur="50" fill="hold"/>
                                        <p:tgtEl>
                                          <p:spTgt spid="66"/>
                                        </p:tgtEl>
                                        <p:attrNameLst>
                                          <p:attrName>stroke.color</p:attrName>
                                        </p:attrNameLst>
                                      </p:cBhvr>
                                      <p:by>
                                        <p:hsl h="7200000" s="0" l="0"/>
                                      </p:by>
                                    </p:animClr>
                                    <p:set>
                                      <p:cBhvr>
                                        <p:cTn id="289" dur="50" fill="hold"/>
                                        <p:tgtEl>
                                          <p:spTgt spid="66"/>
                                        </p:tgtEl>
                                        <p:attrNameLst>
                                          <p:attrName>fill.type</p:attrName>
                                        </p:attrNameLst>
                                      </p:cBhvr>
                                      <p:to>
                                        <p:strVal val="solid"/>
                                      </p:to>
                                    </p:set>
                                  </p:childTnLst>
                                </p:cTn>
                              </p:par>
                            </p:childTnLst>
                          </p:cTn>
                        </p:par>
                        <p:par>
                          <p:cTn id="290" fill="hold" nodeType="afterGroup">
                            <p:stCondLst>
                              <p:cond delay="2200"/>
                            </p:stCondLst>
                            <p:childTnLst>
                              <p:par>
                                <p:cTn id="291" presetID="21" presetClass="emph" presetSubtype="0" fill="remove" grpId="2" nodeType="afterEffect">
                                  <p:stCondLst>
                                    <p:cond delay="0"/>
                                  </p:stCondLst>
                                  <p:childTnLst>
                                    <p:animClr clrSpc="hsl" dir="cw">
                                      <p:cBhvr override="childStyle">
                                        <p:cTn id="292" dur="50" fill="hold"/>
                                        <p:tgtEl>
                                          <p:spTgt spid="74"/>
                                        </p:tgtEl>
                                        <p:attrNameLst>
                                          <p:attrName>style.color</p:attrName>
                                        </p:attrNameLst>
                                      </p:cBhvr>
                                      <p:by>
                                        <p:hsl h="7200000" s="0" l="0"/>
                                      </p:by>
                                    </p:animClr>
                                    <p:animClr clrSpc="hsl" dir="cw">
                                      <p:cBhvr>
                                        <p:cTn id="293" dur="50" fill="hold"/>
                                        <p:tgtEl>
                                          <p:spTgt spid="74"/>
                                        </p:tgtEl>
                                        <p:attrNameLst>
                                          <p:attrName>fillcolor</p:attrName>
                                        </p:attrNameLst>
                                      </p:cBhvr>
                                      <p:by>
                                        <p:hsl h="7200000" s="0" l="0"/>
                                      </p:by>
                                    </p:animClr>
                                    <p:animClr clrSpc="hsl" dir="cw">
                                      <p:cBhvr>
                                        <p:cTn id="294" dur="50" fill="hold"/>
                                        <p:tgtEl>
                                          <p:spTgt spid="74"/>
                                        </p:tgtEl>
                                        <p:attrNameLst>
                                          <p:attrName>stroke.color</p:attrName>
                                        </p:attrNameLst>
                                      </p:cBhvr>
                                      <p:by>
                                        <p:hsl h="7200000" s="0" l="0"/>
                                      </p:by>
                                    </p:animClr>
                                    <p:set>
                                      <p:cBhvr>
                                        <p:cTn id="295" dur="50" fill="hold"/>
                                        <p:tgtEl>
                                          <p:spTgt spid="74"/>
                                        </p:tgtEl>
                                        <p:attrNameLst>
                                          <p:attrName>fill.type</p:attrName>
                                        </p:attrNameLst>
                                      </p:cBhvr>
                                      <p:to>
                                        <p:strVal val="solid"/>
                                      </p:to>
                                    </p:set>
                                  </p:childTnLst>
                                </p:cTn>
                              </p:par>
                            </p:childTnLst>
                          </p:cTn>
                        </p:par>
                        <p:par>
                          <p:cTn id="296" fill="hold" nodeType="afterGroup">
                            <p:stCondLst>
                              <p:cond delay="2250"/>
                            </p:stCondLst>
                            <p:childTnLst>
                              <p:par>
                                <p:cTn id="297" presetID="21" presetClass="emph" presetSubtype="0" fill="remove" grpId="2" nodeType="afterEffect">
                                  <p:stCondLst>
                                    <p:cond delay="0"/>
                                  </p:stCondLst>
                                  <p:childTnLst>
                                    <p:animClr clrSpc="hsl" dir="cw">
                                      <p:cBhvr override="childStyle">
                                        <p:cTn id="298" dur="50" fill="hold"/>
                                        <p:tgtEl>
                                          <p:spTgt spid="73"/>
                                        </p:tgtEl>
                                        <p:attrNameLst>
                                          <p:attrName>style.color</p:attrName>
                                        </p:attrNameLst>
                                      </p:cBhvr>
                                      <p:by>
                                        <p:hsl h="7200000" s="0" l="0"/>
                                      </p:by>
                                    </p:animClr>
                                    <p:animClr clrSpc="hsl" dir="cw">
                                      <p:cBhvr>
                                        <p:cTn id="299" dur="50" fill="hold"/>
                                        <p:tgtEl>
                                          <p:spTgt spid="73"/>
                                        </p:tgtEl>
                                        <p:attrNameLst>
                                          <p:attrName>fillcolor</p:attrName>
                                        </p:attrNameLst>
                                      </p:cBhvr>
                                      <p:by>
                                        <p:hsl h="7200000" s="0" l="0"/>
                                      </p:by>
                                    </p:animClr>
                                    <p:animClr clrSpc="hsl" dir="cw">
                                      <p:cBhvr>
                                        <p:cTn id="300" dur="50" fill="hold"/>
                                        <p:tgtEl>
                                          <p:spTgt spid="73"/>
                                        </p:tgtEl>
                                        <p:attrNameLst>
                                          <p:attrName>stroke.color</p:attrName>
                                        </p:attrNameLst>
                                      </p:cBhvr>
                                      <p:by>
                                        <p:hsl h="7200000" s="0" l="0"/>
                                      </p:by>
                                    </p:animClr>
                                    <p:set>
                                      <p:cBhvr>
                                        <p:cTn id="301" dur="50" fill="hold"/>
                                        <p:tgtEl>
                                          <p:spTgt spid="73"/>
                                        </p:tgtEl>
                                        <p:attrNameLst>
                                          <p:attrName>fill.type</p:attrName>
                                        </p:attrNameLst>
                                      </p:cBhvr>
                                      <p:to>
                                        <p:strVal val="solid"/>
                                      </p:to>
                                    </p:set>
                                  </p:childTnLst>
                                </p:cTn>
                              </p:par>
                            </p:childTnLst>
                          </p:cTn>
                        </p:par>
                        <p:par>
                          <p:cTn id="302" fill="hold" nodeType="afterGroup">
                            <p:stCondLst>
                              <p:cond delay="2300"/>
                            </p:stCondLst>
                            <p:childTnLst>
                              <p:par>
                                <p:cTn id="303" presetID="21" presetClass="emph" presetSubtype="0" fill="remove" grpId="2" nodeType="afterEffect">
                                  <p:stCondLst>
                                    <p:cond delay="0"/>
                                  </p:stCondLst>
                                  <p:childTnLst>
                                    <p:animClr clrSpc="hsl" dir="cw">
                                      <p:cBhvr override="childStyle">
                                        <p:cTn id="304" dur="50" fill="hold"/>
                                        <p:tgtEl>
                                          <p:spTgt spid="72"/>
                                        </p:tgtEl>
                                        <p:attrNameLst>
                                          <p:attrName>style.color</p:attrName>
                                        </p:attrNameLst>
                                      </p:cBhvr>
                                      <p:by>
                                        <p:hsl h="7200000" s="0" l="0"/>
                                      </p:by>
                                    </p:animClr>
                                    <p:animClr clrSpc="hsl" dir="cw">
                                      <p:cBhvr>
                                        <p:cTn id="305" dur="50" fill="hold"/>
                                        <p:tgtEl>
                                          <p:spTgt spid="72"/>
                                        </p:tgtEl>
                                        <p:attrNameLst>
                                          <p:attrName>fillcolor</p:attrName>
                                        </p:attrNameLst>
                                      </p:cBhvr>
                                      <p:by>
                                        <p:hsl h="7200000" s="0" l="0"/>
                                      </p:by>
                                    </p:animClr>
                                    <p:animClr clrSpc="hsl" dir="cw">
                                      <p:cBhvr>
                                        <p:cTn id="306" dur="50" fill="hold"/>
                                        <p:tgtEl>
                                          <p:spTgt spid="72"/>
                                        </p:tgtEl>
                                        <p:attrNameLst>
                                          <p:attrName>stroke.color</p:attrName>
                                        </p:attrNameLst>
                                      </p:cBhvr>
                                      <p:by>
                                        <p:hsl h="7200000" s="0" l="0"/>
                                      </p:by>
                                    </p:animClr>
                                    <p:set>
                                      <p:cBhvr>
                                        <p:cTn id="307" dur="50" fill="hold"/>
                                        <p:tgtEl>
                                          <p:spTgt spid="72"/>
                                        </p:tgtEl>
                                        <p:attrNameLst>
                                          <p:attrName>fill.type</p:attrName>
                                        </p:attrNameLst>
                                      </p:cBhvr>
                                      <p:to>
                                        <p:strVal val="solid"/>
                                      </p:to>
                                    </p:set>
                                  </p:childTnLst>
                                </p:cTn>
                              </p:par>
                            </p:childTnLst>
                          </p:cTn>
                        </p:par>
                        <p:par>
                          <p:cTn id="308" fill="hold" nodeType="afterGroup">
                            <p:stCondLst>
                              <p:cond delay="2350"/>
                            </p:stCondLst>
                            <p:childTnLst>
                              <p:par>
                                <p:cTn id="309" presetID="21" presetClass="emph" presetSubtype="0" fill="remove" grpId="2" nodeType="afterEffect">
                                  <p:stCondLst>
                                    <p:cond delay="0"/>
                                  </p:stCondLst>
                                  <p:childTnLst>
                                    <p:animClr clrSpc="hsl" dir="cw">
                                      <p:cBhvr override="childStyle">
                                        <p:cTn id="310" dur="50" fill="hold"/>
                                        <p:tgtEl>
                                          <p:spTgt spid="71"/>
                                        </p:tgtEl>
                                        <p:attrNameLst>
                                          <p:attrName>style.color</p:attrName>
                                        </p:attrNameLst>
                                      </p:cBhvr>
                                      <p:by>
                                        <p:hsl h="7200000" s="0" l="0"/>
                                      </p:by>
                                    </p:animClr>
                                    <p:animClr clrSpc="hsl" dir="cw">
                                      <p:cBhvr>
                                        <p:cTn id="311" dur="50" fill="hold"/>
                                        <p:tgtEl>
                                          <p:spTgt spid="71"/>
                                        </p:tgtEl>
                                        <p:attrNameLst>
                                          <p:attrName>fillcolor</p:attrName>
                                        </p:attrNameLst>
                                      </p:cBhvr>
                                      <p:by>
                                        <p:hsl h="7200000" s="0" l="0"/>
                                      </p:by>
                                    </p:animClr>
                                    <p:animClr clrSpc="hsl" dir="cw">
                                      <p:cBhvr>
                                        <p:cTn id="312" dur="50" fill="hold"/>
                                        <p:tgtEl>
                                          <p:spTgt spid="71"/>
                                        </p:tgtEl>
                                        <p:attrNameLst>
                                          <p:attrName>stroke.color</p:attrName>
                                        </p:attrNameLst>
                                      </p:cBhvr>
                                      <p:by>
                                        <p:hsl h="7200000" s="0" l="0"/>
                                      </p:by>
                                    </p:animClr>
                                    <p:set>
                                      <p:cBhvr>
                                        <p:cTn id="313" dur="50" fill="hold"/>
                                        <p:tgtEl>
                                          <p:spTgt spid="71"/>
                                        </p:tgtEl>
                                        <p:attrNameLst>
                                          <p:attrName>fill.type</p:attrName>
                                        </p:attrNameLst>
                                      </p:cBhvr>
                                      <p:to>
                                        <p:strVal val="solid"/>
                                      </p:to>
                                    </p:set>
                                  </p:childTnLst>
                                </p:cTn>
                              </p:par>
                            </p:childTnLst>
                          </p:cTn>
                        </p:par>
                        <p:par>
                          <p:cTn id="314" fill="hold" nodeType="afterGroup">
                            <p:stCondLst>
                              <p:cond delay="2400"/>
                            </p:stCondLst>
                            <p:childTnLst>
                              <p:par>
                                <p:cTn id="315" presetID="21" presetClass="emph" presetSubtype="0" fill="remove" grpId="2" nodeType="afterEffect">
                                  <p:stCondLst>
                                    <p:cond delay="0"/>
                                  </p:stCondLst>
                                  <p:childTnLst>
                                    <p:animClr clrSpc="hsl" dir="cw">
                                      <p:cBhvr override="childStyle">
                                        <p:cTn id="316" dur="50" fill="hold"/>
                                        <p:tgtEl>
                                          <p:spTgt spid="77"/>
                                        </p:tgtEl>
                                        <p:attrNameLst>
                                          <p:attrName>style.color</p:attrName>
                                        </p:attrNameLst>
                                      </p:cBhvr>
                                      <p:by>
                                        <p:hsl h="7200000" s="0" l="0"/>
                                      </p:by>
                                    </p:animClr>
                                    <p:animClr clrSpc="hsl" dir="cw">
                                      <p:cBhvr>
                                        <p:cTn id="317" dur="50" fill="hold"/>
                                        <p:tgtEl>
                                          <p:spTgt spid="77"/>
                                        </p:tgtEl>
                                        <p:attrNameLst>
                                          <p:attrName>fillcolor</p:attrName>
                                        </p:attrNameLst>
                                      </p:cBhvr>
                                      <p:by>
                                        <p:hsl h="7200000" s="0" l="0"/>
                                      </p:by>
                                    </p:animClr>
                                    <p:animClr clrSpc="hsl" dir="cw">
                                      <p:cBhvr>
                                        <p:cTn id="318" dur="50" fill="hold"/>
                                        <p:tgtEl>
                                          <p:spTgt spid="77"/>
                                        </p:tgtEl>
                                        <p:attrNameLst>
                                          <p:attrName>stroke.color</p:attrName>
                                        </p:attrNameLst>
                                      </p:cBhvr>
                                      <p:by>
                                        <p:hsl h="7200000" s="0" l="0"/>
                                      </p:by>
                                    </p:animClr>
                                    <p:set>
                                      <p:cBhvr>
                                        <p:cTn id="319" dur="50" fill="hold"/>
                                        <p:tgtEl>
                                          <p:spTgt spid="77"/>
                                        </p:tgtEl>
                                        <p:attrNameLst>
                                          <p:attrName>fill.type</p:attrName>
                                        </p:attrNameLst>
                                      </p:cBhvr>
                                      <p:to>
                                        <p:strVal val="solid"/>
                                      </p:to>
                                    </p:set>
                                  </p:childTnLst>
                                </p:cTn>
                              </p:par>
                            </p:childTnLst>
                          </p:cTn>
                        </p:par>
                        <p:par>
                          <p:cTn id="320" fill="hold" nodeType="afterGroup">
                            <p:stCondLst>
                              <p:cond delay="2450"/>
                            </p:stCondLst>
                            <p:childTnLst>
                              <p:par>
                                <p:cTn id="321" presetID="21" presetClass="emph" presetSubtype="0" fill="remove" grpId="2" nodeType="afterEffect">
                                  <p:stCondLst>
                                    <p:cond delay="0"/>
                                  </p:stCondLst>
                                  <p:childTnLst>
                                    <p:animClr clrSpc="hsl" dir="cw">
                                      <p:cBhvr override="childStyle">
                                        <p:cTn id="322" dur="50" fill="hold"/>
                                        <p:tgtEl>
                                          <p:spTgt spid="78"/>
                                        </p:tgtEl>
                                        <p:attrNameLst>
                                          <p:attrName>style.color</p:attrName>
                                        </p:attrNameLst>
                                      </p:cBhvr>
                                      <p:by>
                                        <p:hsl h="7200000" s="0" l="0"/>
                                      </p:by>
                                    </p:animClr>
                                    <p:animClr clrSpc="hsl" dir="cw">
                                      <p:cBhvr>
                                        <p:cTn id="323" dur="50" fill="hold"/>
                                        <p:tgtEl>
                                          <p:spTgt spid="78"/>
                                        </p:tgtEl>
                                        <p:attrNameLst>
                                          <p:attrName>fillcolor</p:attrName>
                                        </p:attrNameLst>
                                      </p:cBhvr>
                                      <p:by>
                                        <p:hsl h="7200000" s="0" l="0"/>
                                      </p:by>
                                    </p:animClr>
                                    <p:animClr clrSpc="hsl" dir="cw">
                                      <p:cBhvr>
                                        <p:cTn id="324" dur="50" fill="hold"/>
                                        <p:tgtEl>
                                          <p:spTgt spid="78"/>
                                        </p:tgtEl>
                                        <p:attrNameLst>
                                          <p:attrName>stroke.color</p:attrName>
                                        </p:attrNameLst>
                                      </p:cBhvr>
                                      <p:by>
                                        <p:hsl h="7200000" s="0" l="0"/>
                                      </p:by>
                                    </p:animClr>
                                    <p:set>
                                      <p:cBhvr>
                                        <p:cTn id="325" dur="50" fill="hold"/>
                                        <p:tgtEl>
                                          <p:spTgt spid="78"/>
                                        </p:tgtEl>
                                        <p:attrNameLst>
                                          <p:attrName>fill.type</p:attrName>
                                        </p:attrNameLst>
                                      </p:cBhvr>
                                      <p:to>
                                        <p:strVal val="solid"/>
                                      </p:to>
                                    </p:set>
                                  </p:childTnLst>
                                </p:cTn>
                              </p:par>
                            </p:childTnLst>
                          </p:cTn>
                        </p:par>
                        <p:par>
                          <p:cTn id="326" fill="hold" nodeType="afterGroup">
                            <p:stCondLst>
                              <p:cond delay="2500"/>
                            </p:stCondLst>
                            <p:childTnLst>
                              <p:par>
                                <p:cTn id="327" presetID="2" presetClass="exit" presetSubtype="4" fill="hold" grpId="3" nodeType="afterEffect">
                                  <p:stCondLst>
                                    <p:cond delay="0"/>
                                  </p:stCondLst>
                                  <p:childTnLst>
                                    <p:anim calcmode="lin" valueType="num">
                                      <p:cBhvr additive="base">
                                        <p:cTn id="328" dur="500"/>
                                        <p:tgtEl>
                                          <p:spTgt spid="45"/>
                                        </p:tgtEl>
                                        <p:attrNameLst>
                                          <p:attrName>ppt_x</p:attrName>
                                        </p:attrNameLst>
                                      </p:cBhvr>
                                      <p:tavLst>
                                        <p:tav tm="0">
                                          <p:val>
                                            <p:strVal val="ppt_x"/>
                                          </p:val>
                                        </p:tav>
                                        <p:tav tm="100000">
                                          <p:val>
                                            <p:strVal val="ppt_x"/>
                                          </p:val>
                                        </p:tav>
                                      </p:tavLst>
                                    </p:anim>
                                    <p:anim calcmode="lin" valueType="num">
                                      <p:cBhvr additive="base">
                                        <p:cTn id="329" dur="500"/>
                                        <p:tgtEl>
                                          <p:spTgt spid="45"/>
                                        </p:tgtEl>
                                        <p:attrNameLst>
                                          <p:attrName>ppt_y</p:attrName>
                                        </p:attrNameLst>
                                      </p:cBhvr>
                                      <p:tavLst>
                                        <p:tav tm="0">
                                          <p:val>
                                            <p:strVal val="ppt_y"/>
                                          </p:val>
                                        </p:tav>
                                        <p:tav tm="100000">
                                          <p:val>
                                            <p:strVal val="1+ppt_h/2"/>
                                          </p:val>
                                        </p:tav>
                                      </p:tavLst>
                                    </p:anim>
                                    <p:set>
                                      <p:cBhvr>
                                        <p:cTn id="330" dur="1" fill="hold">
                                          <p:stCondLst>
                                            <p:cond delay="499"/>
                                          </p:stCondLst>
                                        </p:cTn>
                                        <p:tgtEl>
                                          <p:spTgt spid="45"/>
                                        </p:tgtEl>
                                        <p:attrNameLst>
                                          <p:attrName>style.visibility</p:attrName>
                                        </p:attrNameLst>
                                      </p:cBhvr>
                                      <p:to>
                                        <p:strVal val="hidden"/>
                                      </p:to>
                                    </p:set>
                                  </p:childTnLst>
                                </p:cTn>
                              </p:par>
                              <p:par>
                                <p:cTn id="331" presetID="2" presetClass="exit" presetSubtype="4" fill="hold" nodeType="withEffect">
                                  <p:stCondLst>
                                    <p:cond delay="0"/>
                                  </p:stCondLst>
                                  <p:childTnLst>
                                    <p:anim calcmode="lin" valueType="num">
                                      <p:cBhvr additive="base">
                                        <p:cTn id="332" dur="500"/>
                                        <p:tgtEl>
                                          <p:spTgt spid="55"/>
                                        </p:tgtEl>
                                        <p:attrNameLst>
                                          <p:attrName>ppt_x</p:attrName>
                                        </p:attrNameLst>
                                      </p:cBhvr>
                                      <p:tavLst>
                                        <p:tav tm="0">
                                          <p:val>
                                            <p:strVal val="ppt_x"/>
                                          </p:val>
                                        </p:tav>
                                        <p:tav tm="100000">
                                          <p:val>
                                            <p:strVal val="ppt_x"/>
                                          </p:val>
                                        </p:tav>
                                      </p:tavLst>
                                    </p:anim>
                                    <p:anim calcmode="lin" valueType="num">
                                      <p:cBhvr additive="base">
                                        <p:cTn id="333" dur="500"/>
                                        <p:tgtEl>
                                          <p:spTgt spid="55"/>
                                        </p:tgtEl>
                                        <p:attrNameLst>
                                          <p:attrName>ppt_y</p:attrName>
                                        </p:attrNameLst>
                                      </p:cBhvr>
                                      <p:tavLst>
                                        <p:tav tm="0">
                                          <p:val>
                                            <p:strVal val="ppt_y"/>
                                          </p:val>
                                        </p:tav>
                                        <p:tav tm="100000">
                                          <p:val>
                                            <p:strVal val="1+ppt_h/2"/>
                                          </p:val>
                                        </p:tav>
                                      </p:tavLst>
                                    </p:anim>
                                    <p:set>
                                      <p:cBhvr>
                                        <p:cTn id="334" dur="1" fill="hold">
                                          <p:stCondLst>
                                            <p:cond delay="499"/>
                                          </p:stCondLst>
                                        </p:cTn>
                                        <p:tgtEl>
                                          <p:spTgt spid="55"/>
                                        </p:tgtEl>
                                        <p:attrNameLst>
                                          <p:attrName>style.visibility</p:attrName>
                                        </p:attrNameLst>
                                      </p:cBhvr>
                                      <p:to>
                                        <p:strVal val="hidden"/>
                                      </p:to>
                                    </p:set>
                                  </p:childTnLst>
                                </p:cTn>
                              </p:par>
                              <p:par>
                                <p:cTn id="335" presetID="2" presetClass="exit" presetSubtype="4" fill="hold" nodeType="withEffect">
                                  <p:stCondLst>
                                    <p:cond delay="0"/>
                                  </p:stCondLst>
                                  <p:childTnLst>
                                    <p:anim calcmode="lin" valueType="num">
                                      <p:cBhvr additive="base">
                                        <p:cTn id="336" dur="500"/>
                                        <p:tgtEl>
                                          <p:spTgt spid="63"/>
                                        </p:tgtEl>
                                        <p:attrNameLst>
                                          <p:attrName>ppt_x</p:attrName>
                                        </p:attrNameLst>
                                      </p:cBhvr>
                                      <p:tavLst>
                                        <p:tav tm="0">
                                          <p:val>
                                            <p:strVal val="ppt_x"/>
                                          </p:val>
                                        </p:tav>
                                        <p:tav tm="100000">
                                          <p:val>
                                            <p:strVal val="ppt_x"/>
                                          </p:val>
                                        </p:tav>
                                      </p:tavLst>
                                    </p:anim>
                                    <p:anim calcmode="lin" valueType="num">
                                      <p:cBhvr additive="base">
                                        <p:cTn id="337" dur="500"/>
                                        <p:tgtEl>
                                          <p:spTgt spid="63"/>
                                        </p:tgtEl>
                                        <p:attrNameLst>
                                          <p:attrName>ppt_y</p:attrName>
                                        </p:attrNameLst>
                                      </p:cBhvr>
                                      <p:tavLst>
                                        <p:tav tm="0">
                                          <p:val>
                                            <p:strVal val="ppt_y"/>
                                          </p:val>
                                        </p:tav>
                                        <p:tav tm="100000">
                                          <p:val>
                                            <p:strVal val="1+ppt_h/2"/>
                                          </p:val>
                                        </p:tav>
                                      </p:tavLst>
                                    </p:anim>
                                    <p:set>
                                      <p:cBhvr>
                                        <p:cTn id="338" dur="1" fill="hold">
                                          <p:stCondLst>
                                            <p:cond delay="499"/>
                                          </p:stCondLst>
                                        </p:cTn>
                                        <p:tgtEl>
                                          <p:spTgt spid="63"/>
                                        </p:tgtEl>
                                        <p:attrNameLst>
                                          <p:attrName>style.visibility</p:attrName>
                                        </p:attrNameLst>
                                      </p:cBhvr>
                                      <p:to>
                                        <p:strVal val="hidden"/>
                                      </p:to>
                                    </p:set>
                                  </p:childTnLst>
                                </p:cTn>
                              </p:par>
                              <p:par>
                                <p:cTn id="339" presetID="2" presetClass="exit" presetSubtype="4" fill="hold" nodeType="withEffect">
                                  <p:stCondLst>
                                    <p:cond delay="0"/>
                                  </p:stCondLst>
                                  <p:childTnLst>
                                    <p:anim calcmode="lin" valueType="num">
                                      <p:cBhvr additive="base">
                                        <p:cTn id="340" dur="500"/>
                                        <p:tgtEl>
                                          <p:spTgt spid="71"/>
                                        </p:tgtEl>
                                        <p:attrNameLst>
                                          <p:attrName>ppt_x</p:attrName>
                                        </p:attrNameLst>
                                      </p:cBhvr>
                                      <p:tavLst>
                                        <p:tav tm="0">
                                          <p:val>
                                            <p:strVal val="ppt_x"/>
                                          </p:val>
                                        </p:tav>
                                        <p:tav tm="100000">
                                          <p:val>
                                            <p:strVal val="ppt_x"/>
                                          </p:val>
                                        </p:tav>
                                      </p:tavLst>
                                    </p:anim>
                                    <p:anim calcmode="lin" valueType="num">
                                      <p:cBhvr additive="base">
                                        <p:cTn id="341" dur="500"/>
                                        <p:tgtEl>
                                          <p:spTgt spid="71"/>
                                        </p:tgtEl>
                                        <p:attrNameLst>
                                          <p:attrName>ppt_y</p:attrName>
                                        </p:attrNameLst>
                                      </p:cBhvr>
                                      <p:tavLst>
                                        <p:tav tm="0">
                                          <p:val>
                                            <p:strVal val="ppt_y"/>
                                          </p:val>
                                        </p:tav>
                                        <p:tav tm="100000">
                                          <p:val>
                                            <p:strVal val="1+ppt_h/2"/>
                                          </p:val>
                                        </p:tav>
                                      </p:tavLst>
                                    </p:anim>
                                    <p:set>
                                      <p:cBhvr>
                                        <p:cTn id="342" dur="1" fill="hold">
                                          <p:stCondLst>
                                            <p:cond delay="499"/>
                                          </p:stCondLst>
                                        </p:cTn>
                                        <p:tgtEl>
                                          <p:spTgt spid="71"/>
                                        </p:tgtEl>
                                        <p:attrNameLst>
                                          <p:attrName>style.visibility</p:attrName>
                                        </p:attrNameLst>
                                      </p:cBhvr>
                                      <p:to>
                                        <p:strVal val="hidden"/>
                                      </p:to>
                                    </p:set>
                                  </p:childTnLst>
                                </p:cTn>
                              </p:par>
                              <p:par>
                                <p:cTn id="343" presetID="2" presetClass="exit" presetSubtype="4" fill="hold" nodeType="withEffect">
                                  <p:stCondLst>
                                    <p:cond delay="0"/>
                                  </p:stCondLst>
                                  <p:childTnLst>
                                    <p:anim calcmode="lin" valueType="num">
                                      <p:cBhvr additive="base">
                                        <p:cTn id="344" dur="500"/>
                                        <p:tgtEl>
                                          <p:spTgt spid="77"/>
                                        </p:tgtEl>
                                        <p:attrNameLst>
                                          <p:attrName>ppt_x</p:attrName>
                                        </p:attrNameLst>
                                      </p:cBhvr>
                                      <p:tavLst>
                                        <p:tav tm="0">
                                          <p:val>
                                            <p:strVal val="ppt_x"/>
                                          </p:val>
                                        </p:tav>
                                        <p:tav tm="100000">
                                          <p:val>
                                            <p:strVal val="ppt_x"/>
                                          </p:val>
                                        </p:tav>
                                      </p:tavLst>
                                    </p:anim>
                                    <p:anim calcmode="lin" valueType="num">
                                      <p:cBhvr additive="base">
                                        <p:cTn id="345" dur="500"/>
                                        <p:tgtEl>
                                          <p:spTgt spid="77"/>
                                        </p:tgtEl>
                                        <p:attrNameLst>
                                          <p:attrName>ppt_y</p:attrName>
                                        </p:attrNameLst>
                                      </p:cBhvr>
                                      <p:tavLst>
                                        <p:tav tm="0">
                                          <p:val>
                                            <p:strVal val="ppt_y"/>
                                          </p:val>
                                        </p:tav>
                                        <p:tav tm="100000">
                                          <p:val>
                                            <p:strVal val="1+ppt_h/2"/>
                                          </p:val>
                                        </p:tav>
                                      </p:tavLst>
                                    </p:anim>
                                    <p:set>
                                      <p:cBhvr>
                                        <p:cTn id="346" dur="1" fill="hold">
                                          <p:stCondLst>
                                            <p:cond delay="499"/>
                                          </p:stCondLst>
                                        </p:cTn>
                                        <p:tgtEl>
                                          <p:spTgt spid="77"/>
                                        </p:tgtEl>
                                        <p:attrNameLst>
                                          <p:attrName>style.visibility</p:attrName>
                                        </p:attrNameLst>
                                      </p:cBhvr>
                                      <p:to>
                                        <p:strVal val="hidden"/>
                                      </p:to>
                                    </p:set>
                                  </p:childTnLst>
                                </p:cTn>
                              </p:par>
                              <p:par>
                                <p:cTn id="347" presetID="2" presetClass="exit" presetSubtype="4" fill="hold" nodeType="withEffect">
                                  <p:stCondLst>
                                    <p:cond delay="0"/>
                                  </p:stCondLst>
                                  <p:childTnLst>
                                    <p:anim calcmode="lin" valueType="num">
                                      <p:cBhvr additive="base">
                                        <p:cTn id="348" dur="500"/>
                                        <p:tgtEl>
                                          <p:spTgt spid="78"/>
                                        </p:tgtEl>
                                        <p:attrNameLst>
                                          <p:attrName>ppt_x</p:attrName>
                                        </p:attrNameLst>
                                      </p:cBhvr>
                                      <p:tavLst>
                                        <p:tav tm="0">
                                          <p:val>
                                            <p:strVal val="ppt_x"/>
                                          </p:val>
                                        </p:tav>
                                        <p:tav tm="100000">
                                          <p:val>
                                            <p:strVal val="ppt_x"/>
                                          </p:val>
                                        </p:tav>
                                      </p:tavLst>
                                    </p:anim>
                                    <p:anim calcmode="lin" valueType="num">
                                      <p:cBhvr additive="base">
                                        <p:cTn id="349" dur="500"/>
                                        <p:tgtEl>
                                          <p:spTgt spid="78"/>
                                        </p:tgtEl>
                                        <p:attrNameLst>
                                          <p:attrName>ppt_y</p:attrName>
                                        </p:attrNameLst>
                                      </p:cBhvr>
                                      <p:tavLst>
                                        <p:tav tm="0">
                                          <p:val>
                                            <p:strVal val="ppt_y"/>
                                          </p:val>
                                        </p:tav>
                                        <p:tav tm="100000">
                                          <p:val>
                                            <p:strVal val="1+ppt_h/2"/>
                                          </p:val>
                                        </p:tav>
                                      </p:tavLst>
                                    </p:anim>
                                    <p:set>
                                      <p:cBhvr>
                                        <p:cTn id="350" dur="1" fill="hold">
                                          <p:stCondLst>
                                            <p:cond delay="499"/>
                                          </p:stCondLst>
                                        </p:cTn>
                                        <p:tgtEl>
                                          <p:spTgt spid="78"/>
                                        </p:tgtEl>
                                        <p:attrNameLst>
                                          <p:attrName>style.visibility</p:attrName>
                                        </p:attrNameLst>
                                      </p:cBhvr>
                                      <p:to>
                                        <p:strVal val="hidden"/>
                                      </p:to>
                                    </p:set>
                                  </p:childTnLst>
                                </p:cTn>
                              </p:par>
                              <p:par>
                                <p:cTn id="351" presetID="2" presetClass="exit" presetSubtype="4" fill="hold" nodeType="withEffect">
                                  <p:stCondLst>
                                    <p:cond delay="0"/>
                                  </p:stCondLst>
                                  <p:childTnLst>
                                    <p:anim calcmode="lin" valueType="num">
                                      <p:cBhvr additive="base">
                                        <p:cTn id="352" dur="500"/>
                                        <p:tgtEl>
                                          <p:spTgt spid="72"/>
                                        </p:tgtEl>
                                        <p:attrNameLst>
                                          <p:attrName>ppt_x</p:attrName>
                                        </p:attrNameLst>
                                      </p:cBhvr>
                                      <p:tavLst>
                                        <p:tav tm="0">
                                          <p:val>
                                            <p:strVal val="ppt_x"/>
                                          </p:val>
                                        </p:tav>
                                        <p:tav tm="100000">
                                          <p:val>
                                            <p:strVal val="ppt_x"/>
                                          </p:val>
                                        </p:tav>
                                      </p:tavLst>
                                    </p:anim>
                                    <p:anim calcmode="lin" valueType="num">
                                      <p:cBhvr additive="base">
                                        <p:cTn id="353" dur="500"/>
                                        <p:tgtEl>
                                          <p:spTgt spid="72"/>
                                        </p:tgtEl>
                                        <p:attrNameLst>
                                          <p:attrName>ppt_y</p:attrName>
                                        </p:attrNameLst>
                                      </p:cBhvr>
                                      <p:tavLst>
                                        <p:tav tm="0">
                                          <p:val>
                                            <p:strVal val="ppt_y"/>
                                          </p:val>
                                        </p:tav>
                                        <p:tav tm="100000">
                                          <p:val>
                                            <p:strVal val="1+ppt_h/2"/>
                                          </p:val>
                                        </p:tav>
                                      </p:tavLst>
                                    </p:anim>
                                    <p:set>
                                      <p:cBhvr>
                                        <p:cTn id="354" dur="1" fill="hold">
                                          <p:stCondLst>
                                            <p:cond delay="499"/>
                                          </p:stCondLst>
                                        </p:cTn>
                                        <p:tgtEl>
                                          <p:spTgt spid="72"/>
                                        </p:tgtEl>
                                        <p:attrNameLst>
                                          <p:attrName>style.visibility</p:attrName>
                                        </p:attrNameLst>
                                      </p:cBhvr>
                                      <p:to>
                                        <p:strVal val="hidden"/>
                                      </p:to>
                                    </p:set>
                                  </p:childTnLst>
                                </p:cTn>
                              </p:par>
                              <p:par>
                                <p:cTn id="355" presetID="2" presetClass="exit" presetSubtype="4" fill="hold" nodeType="withEffect">
                                  <p:stCondLst>
                                    <p:cond delay="0"/>
                                  </p:stCondLst>
                                  <p:childTnLst>
                                    <p:anim calcmode="lin" valueType="num">
                                      <p:cBhvr additive="base">
                                        <p:cTn id="356" dur="500"/>
                                        <p:tgtEl>
                                          <p:spTgt spid="64"/>
                                        </p:tgtEl>
                                        <p:attrNameLst>
                                          <p:attrName>ppt_x</p:attrName>
                                        </p:attrNameLst>
                                      </p:cBhvr>
                                      <p:tavLst>
                                        <p:tav tm="0">
                                          <p:val>
                                            <p:strVal val="ppt_x"/>
                                          </p:val>
                                        </p:tav>
                                        <p:tav tm="100000">
                                          <p:val>
                                            <p:strVal val="ppt_x"/>
                                          </p:val>
                                        </p:tav>
                                      </p:tavLst>
                                    </p:anim>
                                    <p:anim calcmode="lin" valueType="num">
                                      <p:cBhvr additive="base">
                                        <p:cTn id="357" dur="500"/>
                                        <p:tgtEl>
                                          <p:spTgt spid="64"/>
                                        </p:tgtEl>
                                        <p:attrNameLst>
                                          <p:attrName>ppt_y</p:attrName>
                                        </p:attrNameLst>
                                      </p:cBhvr>
                                      <p:tavLst>
                                        <p:tav tm="0">
                                          <p:val>
                                            <p:strVal val="ppt_y"/>
                                          </p:val>
                                        </p:tav>
                                        <p:tav tm="100000">
                                          <p:val>
                                            <p:strVal val="1+ppt_h/2"/>
                                          </p:val>
                                        </p:tav>
                                      </p:tavLst>
                                    </p:anim>
                                    <p:set>
                                      <p:cBhvr>
                                        <p:cTn id="358" dur="1" fill="hold">
                                          <p:stCondLst>
                                            <p:cond delay="499"/>
                                          </p:stCondLst>
                                        </p:cTn>
                                        <p:tgtEl>
                                          <p:spTgt spid="64"/>
                                        </p:tgtEl>
                                        <p:attrNameLst>
                                          <p:attrName>style.visibility</p:attrName>
                                        </p:attrNameLst>
                                      </p:cBhvr>
                                      <p:to>
                                        <p:strVal val="hidden"/>
                                      </p:to>
                                    </p:set>
                                  </p:childTnLst>
                                </p:cTn>
                              </p:par>
                              <p:par>
                                <p:cTn id="359" presetID="2" presetClass="exit" presetSubtype="4" fill="hold" nodeType="withEffect">
                                  <p:stCondLst>
                                    <p:cond delay="0"/>
                                  </p:stCondLst>
                                  <p:childTnLst>
                                    <p:anim calcmode="lin" valueType="num">
                                      <p:cBhvr additive="base">
                                        <p:cTn id="360" dur="500"/>
                                        <p:tgtEl>
                                          <p:spTgt spid="56"/>
                                        </p:tgtEl>
                                        <p:attrNameLst>
                                          <p:attrName>ppt_x</p:attrName>
                                        </p:attrNameLst>
                                      </p:cBhvr>
                                      <p:tavLst>
                                        <p:tav tm="0">
                                          <p:val>
                                            <p:strVal val="ppt_x"/>
                                          </p:val>
                                        </p:tav>
                                        <p:tav tm="100000">
                                          <p:val>
                                            <p:strVal val="ppt_x"/>
                                          </p:val>
                                        </p:tav>
                                      </p:tavLst>
                                    </p:anim>
                                    <p:anim calcmode="lin" valueType="num">
                                      <p:cBhvr additive="base">
                                        <p:cTn id="361" dur="500"/>
                                        <p:tgtEl>
                                          <p:spTgt spid="56"/>
                                        </p:tgtEl>
                                        <p:attrNameLst>
                                          <p:attrName>ppt_y</p:attrName>
                                        </p:attrNameLst>
                                      </p:cBhvr>
                                      <p:tavLst>
                                        <p:tav tm="0">
                                          <p:val>
                                            <p:strVal val="ppt_y"/>
                                          </p:val>
                                        </p:tav>
                                        <p:tav tm="100000">
                                          <p:val>
                                            <p:strVal val="1+ppt_h/2"/>
                                          </p:val>
                                        </p:tav>
                                      </p:tavLst>
                                    </p:anim>
                                    <p:set>
                                      <p:cBhvr>
                                        <p:cTn id="362" dur="1" fill="hold">
                                          <p:stCondLst>
                                            <p:cond delay="499"/>
                                          </p:stCondLst>
                                        </p:cTn>
                                        <p:tgtEl>
                                          <p:spTgt spid="56"/>
                                        </p:tgtEl>
                                        <p:attrNameLst>
                                          <p:attrName>style.visibility</p:attrName>
                                        </p:attrNameLst>
                                      </p:cBhvr>
                                      <p:to>
                                        <p:strVal val="hidden"/>
                                      </p:to>
                                    </p:set>
                                  </p:childTnLst>
                                </p:cTn>
                              </p:par>
                              <p:par>
                                <p:cTn id="363" presetID="2" presetClass="exit" presetSubtype="4" fill="hold" nodeType="withEffect">
                                  <p:stCondLst>
                                    <p:cond delay="0"/>
                                  </p:stCondLst>
                                  <p:childTnLst>
                                    <p:anim calcmode="lin" valueType="num">
                                      <p:cBhvr additive="base">
                                        <p:cTn id="364" dur="500"/>
                                        <p:tgtEl>
                                          <p:spTgt spid="47"/>
                                        </p:tgtEl>
                                        <p:attrNameLst>
                                          <p:attrName>ppt_x</p:attrName>
                                        </p:attrNameLst>
                                      </p:cBhvr>
                                      <p:tavLst>
                                        <p:tav tm="0">
                                          <p:val>
                                            <p:strVal val="ppt_x"/>
                                          </p:val>
                                        </p:tav>
                                        <p:tav tm="100000">
                                          <p:val>
                                            <p:strVal val="ppt_x"/>
                                          </p:val>
                                        </p:tav>
                                      </p:tavLst>
                                    </p:anim>
                                    <p:anim calcmode="lin" valueType="num">
                                      <p:cBhvr additive="base">
                                        <p:cTn id="365" dur="500"/>
                                        <p:tgtEl>
                                          <p:spTgt spid="47"/>
                                        </p:tgtEl>
                                        <p:attrNameLst>
                                          <p:attrName>ppt_y</p:attrName>
                                        </p:attrNameLst>
                                      </p:cBhvr>
                                      <p:tavLst>
                                        <p:tav tm="0">
                                          <p:val>
                                            <p:strVal val="ppt_y"/>
                                          </p:val>
                                        </p:tav>
                                        <p:tav tm="100000">
                                          <p:val>
                                            <p:strVal val="1+ppt_h/2"/>
                                          </p:val>
                                        </p:tav>
                                      </p:tavLst>
                                    </p:anim>
                                    <p:set>
                                      <p:cBhvr>
                                        <p:cTn id="366" dur="1" fill="hold">
                                          <p:stCondLst>
                                            <p:cond delay="499"/>
                                          </p:stCondLst>
                                        </p:cTn>
                                        <p:tgtEl>
                                          <p:spTgt spid="47"/>
                                        </p:tgtEl>
                                        <p:attrNameLst>
                                          <p:attrName>style.visibility</p:attrName>
                                        </p:attrNameLst>
                                      </p:cBhvr>
                                      <p:to>
                                        <p:strVal val="hidden"/>
                                      </p:to>
                                    </p:set>
                                  </p:childTnLst>
                                </p:cTn>
                              </p:par>
                              <p:par>
                                <p:cTn id="367" presetID="2" presetClass="exit" presetSubtype="4" fill="hold" nodeType="withEffect">
                                  <p:stCondLst>
                                    <p:cond delay="0"/>
                                  </p:stCondLst>
                                  <p:childTnLst>
                                    <p:anim calcmode="lin" valueType="num">
                                      <p:cBhvr additive="base">
                                        <p:cTn id="368" dur="500"/>
                                        <p:tgtEl>
                                          <p:spTgt spid="57"/>
                                        </p:tgtEl>
                                        <p:attrNameLst>
                                          <p:attrName>ppt_x</p:attrName>
                                        </p:attrNameLst>
                                      </p:cBhvr>
                                      <p:tavLst>
                                        <p:tav tm="0">
                                          <p:val>
                                            <p:strVal val="ppt_x"/>
                                          </p:val>
                                        </p:tav>
                                        <p:tav tm="100000">
                                          <p:val>
                                            <p:strVal val="ppt_x"/>
                                          </p:val>
                                        </p:tav>
                                      </p:tavLst>
                                    </p:anim>
                                    <p:anim calcmode="lin" valueType="num">
                                      <p:cBhvr additive="base">
                                        <p:cTn id="369" dur="500"/>
                                        <p:tgtEl>
                                          <p:spTgt spid="57"/>
                                        </p:tgtEl>
                                        <p:attrNameLst>
                                          <p:attrName>ppt_y</p:attrName>
                                        </p:attrNameLst>
                                      </p:cBhvr>
                                      <p:tavLst>
                                        <p:tav tm="0">
                                          <p:val>
                                            <p:strVal val="ppt_y"/>
                                          </p:val>
                                        </p:tav>
                                        <p:tav tm="100000">
                                          <p:val>
                                            <p:strVal val="1+ppt_h/2"/>
                                          </p:val>
                                        </p:tav>
                                      </p:tavLst>
                                    </p:anim>
                                    <p:set>
                                      <p:cBhvr>
                                        <p:cTn id="370" dur="1" fill="hold">
                                          <p:stCondLst>
                                            <p:cond delay="499"/>
                                          </p:stCondLst>
                                        </p:cTn>
                                        <p:tgtEl>
                                          <p:spTgt spid="57"/>
                                        </p:tgtEl>
                                        <p:attrNameLst>
                                          <p:attrName>style.visibility</p:attrName>
                                        </p:attrNameLst>
                                      </p:cBhvr>
                                      <p:to>
                                        <p:strVal val="hidden"/>
                                      </p:to>
                                    </p:set>
                                  </p:childTnLst>
                                </p:cTn>
                              </p:par>
                              <p:par>
                                <p:cTn id="371" presetID="2" presetClass="exit" presetSubtype="4" fill="hold" nodeType="withEffect">
                                  <p:stCondLst>
                                    <p:cond delay="0"/>
                                  </p:stCondLst>
                                  <p:childTnLst>
                                    <p:anim calcmode="lin" valueType="num">
                                      <p:cBhvr additive="base">
                                        <p:cTn id="372" dur="500"/>
                                        <p:tgtEl>
                                          <p:spTgt spid="65"/>
                                        </p:tgtEl>
                                        <p:attrNameLst>
                                          <p:attrName>ppt_x</p:attrName>
                                        </p:attrNameLst>
                                      </p:cBhvr>
                                      <p:tavLst>
                                        <p:tav tm="0">
                                          <p:val>
                                            <p:strVal val="ppt_x"/>
                                          </p:val>
                                        </p:tav>
                                        <p:tav tm="100000">
                                          <p:val>
                                            <p:strVal val="ppt_x"/>
                                          </p:val>
                                        </p:tav>
                                      </p:tavLst>
                                    </p:anim>
                                    <p:anim calcmode="lin" valueType="num">
                                      <p:cBhvr additive="base">
                                        <p:cTn id="373" dur="500"/>
                                        <p:tgtEl>
                                          <p:spTgt spid="65"/>
                                        </p:tgtEl>
                                        <p:attrNameLst>
                                          <p:attrName>ppt_y</p:attrName>
                                        </p:attrNameLst>
                                      </p:cBhvr>
                                      <p:tavLst>
                                        <p:tav tm="0">
                                          <p:val>
                                            <p:strVal val="ppt_y"/>
                                          </p:val>
                                        </p:tav>
                                        <p:tav tm="100000">
                                          <p:val>
                                            <p:strVal val="1+ppt_h/2"/>
                                          </p:val>
                                        </p:tav>
                                      </p:tavLst>
                                    </p:anim>
                                    <p:set>
                                      <p:cBhvr>
                                        <p:cTn id="374" dur="1" fill="hold">
                                          <p:stCondLst>
                                            <p:cond delay="499"/>
                                          </p:stCondLst>
                                        </p:cTn>
                                        <p:tgtEl>
                                          <p:spTgt spid="65"/>
                                        </p:tgtEl>
                                        <p:attrNameLst>
                                          <p:attrName>style.visibility</p:attrName>
                                        </p:attrNameLst>
                                      </p:cBhvr>
                                      <p:to>
                                        <p:strVal val="hidden"/>
                                      </p:to>
                                    </p:set>
                                  </p:childTnLst>
                                </p:cTn>
                              </p:par>
                              <p:par>
                                <p:cTn id="375" presetID="2" presetClass="exit" presetSubtype="4" fill="hold" nodeType="withEffect">
                                  <p:stCondLst>
                                    <p:cond delay="0"/>
                                  </p:stCondLst>
                                  <p:childTnLst>
                                    <p:anim calcmode="lin" valueType="num">
                                      <p:cBhvr additive="base">
                                        <p:cTn id="376" dur="500"/>
                                        <p:tgtEl>
                                          <p:spTgt spid="73"/>
                                        </p:tgtEl>
                                        <p:attrNameLst>
                                          <p:attrName>ppt_x</p:attrName>
                                        </p:attrNameLst>
                                      </p:cBhvr>
                                      <p:tavLst>
                                        <p:tav tm="0">
                                          <p:val>
                                            <p:strVal val="ppt_x"/>
                                          </p:val>
                                        </p:tav>
                                        <p:tav tm="100000">
                                          <p:val>
                                            <p:strVal val="ppt_x"/>
                                          </p:val>
                                        </p:tav>
                                      </p:tavLst>
                                    </p:anim>
                                    <p:anim calcmode="lin" valueType="num">
                                      <p:cBhvr additive="base">
                                        <p:cTn id="377" dur="500"/>
                                        <p:tgtEl>
                                          <p:spTgt spid="73"/>
                                        </p:tgtEl>
                                        <p:attrNameLst>
                                          <p:attrName>ppt_y</p:attrName>
                                        </p:attrNameLst>
                                      </p:cBhvr>
                                      <p:tavLst>
                                        <p:tav tm="0">
                                          <p:val>
                                            <p:strVal val="ppt_y"/>
                                          </p:val>
                                        </p:tav>
                                        <p:tav tm="100000">
                                          <p:val>
                                            <p:strVal val="1+ppt_h/2"/>
                                          </p:val>
                                        </p:tav>
                                      </p:tavLst>
                                    </p:anim>
                                    <p:set>
                                      <p:cBhvr>
                                        <p:cTn id="378" dur="1" fill="hold">
                                          <p:stCondLst>
                                            <p:cond delay="499"/>
                                          </p:stCondLst>
                                        </p:cTn>
                                        <p:tgtEl>
                                          <p:spTgt spid="73"/>
                                        </p:tgtEl>
                                        <p:attrNameLst>
                                          <p:attrName>style.visibility</p:attrName>
                                        </p:attrNameLst>
                                      </p:cBhvr>
                                      <p:to>
                                        <p:strVal val="hidden"/>
                                      </p:to>
                                    </p:set>
                                  </p:childTnLst>
                                </p:cTn>
                              </p:par>
                              <p:par>
                                <p:cTn id="379" presetID="2" presetClass="exit" presetSubtype="4" fill="hold" nodeType="withEffect">
                                  <p:stCondLst>
                                    <p:cond delay="0"/>
                                  </p:stCondLst>
                                  <p:childTnLst>
                                    <p:anim calcmode="lin" valueType="num">
                                      <p:cBhvr additive="base">
                                        <p:cTn id="380" dur="500"/>
                                        <p:tgtEl>
                                          <p:spTgt spid="74"/>
                                        </p:tgtEl>
                                        <p:attrNameLst>
                                          <p:attrName>ppt_x</p:attrName>
                                        </p:attrNameLst>
                                      </p:cBhvr>
                                      <p:tavLst>
                                        <p:tav tm="0">
                                          <p:val>
                                            <p:strVal val="ppt_x"/>
                                          </p:val>
                                        </p:tav>
                                        <p:tav tm="100000">
                                          <p:val>
                                            <p:strVal val="ppt_x"/>
                                          </p:val>
                                        </p:tav>
                                      </p:tavLst>
                                    </p:anim>
                                    <p:anim calcmode="lin" valueType="num">
                                      <p:cBhvr additive="base">
                                        <p:cTn id="381" dur="500"/>
                                        <p:tgtEl>
                                          <p:spTgt spid="74"/>
                                        </p:tgtEl>
                                        <p:attrNameLst>
                                          <p:attrName>ppt_y</p:attrName>
                                        </p:attrNameLst>
                                      </p:cBhvr>
                                      <p:tavLst>
                                        <p:tav tm="0">
                                          <p:val>
                                            <p:strVal val="ppt_y"/>
                                          </p:val>
                                        </p:tav>
                                        <p:tav tm="100000">
                                          <p:val>
                                            <p:strVal val="1+ppt_h/2"/>
                                          </p:val>
                                        </p:tav>
                                      </p:tavLst>
                                    </p:anim>
                                    <p:set>
                                      <p:cBhvr>
                                        <p:cTn id="382" dur="1" fill="hold">
                                          <p:stCondLst>
                                            <p:cond delay="499"/>
                                          </p:stCondLst>
                                        </p:cTn>
                                        <p:tgtEl>
                                          <p:spTgt spid="74"/>
                                        </p:tgtEl>
                                        <p:attrNameLst>
                                          <p:attrName>style.visibility</p:attrName>
                                        </p:attrNameLst>
                                      </p:cBhvr>
                                      <p:to>
                                        <p:strVal val="hidden"/>
                                      </p:to>
                                    </p:set>
                                  </p:childTnLst>
                                </p:cTn>
                              </p:par>
                              <p:par>
                                <p:cTn id="383" presetID="2" presetClass="exit" presetSubtype="4" fill="hold" nodeType="withEffect">
                                  <p:stCondLst>
                                    <p:cond delay="0"/>
                                  </p:stCondLst>
                                  <p:childTnLst>
                                    <p:anim calcmode="lin" valueType="num">
                                      <p:cBhvr additive="base">
                                        <p:cTn id="384" dur="500"/>
                                        <p:tgtEl>
                                          <p:spTgt spid="66"/>
                                        </p:tgtEl>
                                        <p:attrNameLst>
                                          <p:attrName>ppt_x</p:attrName>
                                        </p:attrNameLst>
                                      </p:cBhvr>
                                      <p:tavLst>
                                        <p:tav tm="0">
                                          <p:val>
                                            <p:strVal val="ppt_x"/>
                                          </p:val>
                                        </p:tav>
                                        <p:tav tm="100000">
                                          <p:val>
                                            <p:strVal val="ppt_x"/>
                                          </p:val>
                                        </p:tav>
                                      </p:tavLst>
                                    </p:anim>
                                    <p:anim calcmode="lin" valueType="num">
                                      <p:cBhvr additive="base">
                                        <p:cTn id="385" dur="500"/>
                                        <p:tgtEl>
                                          <p:spTgt spid="66"/>
                                        </p:tgtEl>
                                        <p:attrNameLst>
                                          <p:attrName>ppt_y</p:attrName>
                                        </p:attrNameLst>
                                      </p:cBhvr>
                                      <p:tavLst>
                                        <p:tav tm="0">
                                          <p:val>
                                            <p:strVal val="ppt_y"/>
                                          </p:val>
                                        </p:tav>
                                        <p:tav tm="100000">
                                          <p:val>
                                            <p:strVal val="1+ppt_h/2"/>
                                          </p:val>
                                        </p:tav>
                                      </p:tavLst>
                                    </p:anim>
                                    <p:set>
                                      <p:cBhvr>
                                        <p:cTn id="386" dur="1" fill="hold">
                                          <p:stCondLst>
                                            <p:cond delay="499"/>
                                          </p:stCondLst>
                                        </p:cTn>
                                        <p:tgtEl>
                                          <p:spTgt spid="66"/>
                                        </p:tgtEl>
                                        <p:attrNameLst>
                                          <p:attrName>style.visibility</p:attrName>
                                        </p:attrNameLst>
                                      </p:cBhvr>
                                      <p:to>
                                        <p:strVal val="hidden"/>
                                      </p:to>
                                    </p:set>
                                  </p:childTnLst>
                                </p:cTn>
                              </p:par>
                              <p:par>
                                <p:cTn id="387" presetID="2" presetClass="exit" presetSubtype="4" fill="hold" nodeType="withEffect">
                                  <p:stCondLst>
                                    <p:cond delay="0"/>
                                  </p:stCondLst>
                                  <p:childTnLst>
                                    <p:anim calcmode="lin" valueType="num">
                                      <p:cBhvr additive="base">
                                        <p:cTn id="388" dur="500"/>
                                        <p:tgtEl>
                                          <p:spTgt spid="58"/>
                                        </p:tgtEl>
                                        <p:attrNameLst>
                                          <p:attrName>ppt_x</p:attrName>
                                        </p:attrNameLst>
                                      </p:cBhvr>
                                      <p:tavLst>
                                        <p:tav tm="0">
                                          <p:val>
                                            <p:strVal val="ppt_x"/>
                                          </p:val>
                                        </p:tav>
                                        <p:tav tm="100000">
                                          <p:val>
                                            <p:strVal val="ppt_x"/>
                                          </p:val>
                                        </p:tav>
                                      </p:tavLst>
                                    </p:anim>
                                    <p:anim calcmode="lin" valueType="num">
                                      <p:cBhvr additive="base">
                                        <p:cTn id="389" dur="500"/>
                                        <p:tgtEl>
                                          <p:spTgt spid="58"/>
                                        </p:tgtEl>
                                        <p:attrNameLst>
                                          <p:attrName>ppt_y</p:attrName>
                                        </p:attrNameLst>
                                      </p:cBhvr>
                                      <p:tavLst>
                                        <p:tav tm="0">
                                          <p:val>
                                            <p:strVal val="ppt_y"/>
                                          </p:val>
                                        </p:tav>
                                        <p:tav tm="100000">
                                          <p:val>
                                            <p:strVal val="1+ppt_h/2"/>
                                          </p:val>
                                        </p:tav>
                                      </p:tavLst>
                                    </p:anim>
                                    <p:set>
                                      <p:cBhvr>
                                        <p:cTn id="390" dur="1" fill="hold">
                                          <p:stCondLst>
                                            <p:cond delay="499"/>
                                          </p:stCondLst>
                                        </p:cTn>
                                        <p:tgtEl>
                                          <p:spTgt spid="58"/>
                                        </p:tgtEl>
                                        <p:attrNameLst>
                                          <p:attrName>style.visibility</p:attrName>
                                        </p:attrNameLst>
                                      </p:cBhvr>
                                      <p:to>
                                        <p:strVal val="hidden"/>
                                      </p:to>
                                    </p:set>
                                  </p:childTnLst>
                                </p:cTn>
                              </p:par>
                              <p:par>
                                <p:cTn id="391" presetID="2" presetClass="exit" presetSubtype="4" fill="hold" nodeType="withEffect">
                                  <p:stCondLst>
                                    <p:cond delay="0"/>
                                  </p:stCondLst>
                                  <p:childTnLst>
                                    <p:anim calcmode="lin" valueType="num">
                                      <p:cBhvr additive="base">
                                        <p:cTn id="392" dur="500"/>
                                        <p:tgtEl>
                                          <p:spTgt spid="48"/>
                                        </p:tgtEl>
                                        <p:attrNameLst>
                                          <p:attrName>ppt_x</p:attrName>
                                        </p:attrNameLst>
                                      </p:cBhvr>
                                      <p:tavLst>
                                        <p:tav tm="0">
                                          <p:val>
                                            <p:strVal val="ppt_x"/>
                                          </p:val>
                                        </p:tav>
                                        <p:tav tm="100000">
                                          <p:val>
                                            <p:strVal val="ppt_x"/>
                                          </p:val>
                                        </p:tav>
                                      </p:tavLst>
                                    </p:anim>
                                    <p:anim calcmode="lin" valueType="num">
                                      <p:cBhvr additive="base">
                                        <p:cTn id="393" dur="500"/>
                                        <p:tgtEl>
                                          <p:spTgt spid="48"/>
                                        </p:tgtEl>
                                        <p:attrNameLst>
                                          <p:attrName>ppt_y</p:attrName>
                                        </p:attrNameLst>
                                      </p:cBhvr>
                                      <p:tavLst>
                                        <p:tav tm="0">
                                          <p:val>
                                            <p:strVal val="ppt_y"/>
                                          </p:val>
                                        </p:tav>
                                        <p:tav tm="100000">
                                          <p:val>
                                            <p:strVal val="1+ppt_h/2"/>
                                          </p:val>
                                        </p:tav>
                                      </p:tavLst>
                                    </p:anim>
                                    <p:set>
                                      <p:cBhvr>
                                        <p:cTn id="394" dur="1" fill="hold">
                                          <p:stCondLst>
                                            <p:cond delay="499"/>
                                          </p:stCondLst>
                                        </p:cTn>
                                        <p:tgtEl>
                                          <p:spTgt spid="48"/>
                                        </p:tgtEl>
                                        <p:attrNameLst>
                                          <p:attrName>style.visibility</p:attrName>
                                        </p:attrNameLst>
                                      </p:cBhvr>
                                      <p:to>
                                        <p:strVal val="hidden"/>
                                      </p:to>
                                    </p:set>
                                  </p:childTnLst>
                                </p:cTn>
                              </p:par>
                              <p:par>
                                <p:cTn id="395" presetID="2" presetClass="exit" presetSubtype="4" fill="hold" nodeType="withEffect">
                                  <p:stCondLst>
                                    <p:cond delay="0"/>
                                  </p:stCondLst>
                                  <p:childTnLst>
                                    <p:anim calcmode="lin" valueType="num">
                                      <p:cBhvr additive="base">
                                        <p:cTn id="396" dur="500"/>
                                        <p:tgtEl>
                                          <p:spTgt spid="43059"/>
                                        </p:tgtEl>
                                        <p:attrNameLst>
                                          <p:attrName>ppt_x</p:attrName>
                                        </p:attrNameLst>
                                      </p:cBhvr>
                                      <p:tavLst>
                                        <p:tav tm="0">
                                          <p:val>
                                            <p:strVal val="ppt_x"/>
                                          </p:val>
                                        </p:tav>
                                        <p:tav tm="100000">
                                          <p:val>
                                            <p:strVal val="ppt_x"/>
                                          </p:val>
                                        </p:tav>
                                      </p:tavLst>
                                    </p:anim>
                                    <p:anim calcmode="lin" valueType="num">
                                      <p:cBhvr additive="base">
                                        <p:cTn id="397" dur="500"/>
                                        <p:tgtEl>
                                          <p:spTgt spid="43059"/>
                                        </p:tgtEl>
                                        <p:attrNameLst>
                                          <p:attrName>ppt_y</p:attrName>
                                        </p:attrNameLst>
                                      </p:cBhvr>
                                      <p:tavLst>
                                        <p:tav tm="0">
                                          <p:val>
                                            <p:strVal val="ppt_y"/>
                                          </p:val>
                                        </p:tav>
                                        <p:tav tm="100000">
                                          <p:val>
                                            <p:strVal val="1+ppt_h/2"/>
                                          </p:val>
                                        </p:tav>
                                      </p:tavLst>
                                    </p:anim>
                                    <p:set>
                                      <p:cBhvr>
                                        <p:cTn id="398" dur="1" fill="hold">
                                          <p:stCondLst>
                                            <p:cond delay="499"/>
                                          </p:stCondLst>
                                        </p:cTn>
                                        <p:tgtEl>
                                          <p:spTgt spid="43059"/>
                                        </p:tgtEl>
                                        <p:attrNameLst>
                                          <p:attrName>style.visibility</p:attrName>
                                        </p:attrNameLst>
                                      </p:cBhvr>
                                      <p:to>
                                        <p:strVal val="hidden"/>
                                      </p:to>
                                    </p:set>
                                    <p:cmd type="call" cmd="stop">
                                      <p:cBhvr>
                                        <p:cTn id="399" dur="1">
                                          <p:stCondLst>
                                            <p:cond delay="499"/>
                                          </p:stCondLst>
                                        </p:cTn>
                                        <p:tgtEl>
                                          <p:spTgt spid="43059"/>
                                        </p:tgtEl>
                                      </p:cBhvr>
                                    </p:cmd>
                                  </p:childTnLst>
                                </p:cTn>
                              </p:par>
                              <p:par>
                                <p:cTn id="400" presetID="0" presetClass="path" presetSubtype="0" accel="50000" decel="50000" fill="hold" nodeType="withEffect">
                                  <p:stCondLst>
                                    <p:cond delay="0"/>
                                  </p:stCondLst>
                                  <p:childTnLst>
                                    <p:animMotion origin="layout" path="M 4.72222E-6 -1.32948E-6 C -0.00174 0.00463 -0.00261 0.00971 -0.00452 0.01434 C -0.00625 0.01873 -0.01077 0.02659 -0.01077 0.02682 C -0.01476 0.04231 -0.0224 0.05202 -0.02917 0.06567 C -0.03594 0.07954 -0.04098 0.09503 -0.04775 0.10867 C -0.05244 0.12925 -0.05695 0.15006 -0.06303 0.17017 C -0.06198 0.27468 -0.06129 0.37896 -0.0599 0.48347 C -0.05973 0.49734 -0.05695 0.50844 -0.05226 0.52046 C -0.05053 0.53457 -0.04688 0.54405 -0.04306 0.55746 C -0.03837 0.57387 -0.03542 0.59769 -0.02917 0.61272 C -0.02223 0.6296 -0.00764 0.65596 0.00312 0.67006 C 0.01545 0.68624 0.03316 0.69179 0.04618 0.70682 C 0.05954 0.72231 0.07395 0.73434 0.08923 0.7459 C 0.11493 0.76555 0.08125 0.7415 0.10781 0.76439 C 0.11475 0.77041 0.12222 0.77526 0.12934 0.78058 C 0.13385 0.78382 0.13715 0.78937 0.14149 0.79306 C 0.14444 0.79561 0.14791 0.79653 0.15086 0.79908 C 0.15781 0.80486 0.16423 0.81133 0.17083 0.81757 C 0.17968 0.8259 0.19079 0.82844 0.2 0.83607 C 0.20798 0.84278 0.21527 0.8511 0.22309 0.8585 C 0.22534 0.86058 0.22829 0.86081 0.23072 0.86266 C 0.23802 0.86844 0.24184 0.87607 0.2493 0.88116 C 0.25364 0.88902 0.25902 0.89549 0.26319 0.90359 C 0.26892 0.91445 0.27395 0.92578 0.28003 0.93642 C 0.28524 0.9563 0.27656 0.92578 0.28611 0.94867 C 0.29375 0.96694 0.28055 0.94798 0.29236 0.96301 C 0.29513 0.97411 0.2967 0.98497 0.3 0.99584 C 0.2993 1.00486 0.30121 1.01549 0.29392 1.02035 C 0.29149 1.02197 0.28871 1.0215 0.28611 1.02243 C 0.28298 1.02359 0.27691 1.02659 0.27691 1.02682 C 0.21736 1.01919 0.17517 1.0252 0.13229 0.96925 C 0.12621 0.95283 0.11406 0.93896 0.1092 0.92208 C 0.1026 0.89919 0.09774 0.87515 0.09079 0.85249 C 0.08784 0.8326 0.08298 0.80301 0.09687 0.79098 C 0.14461 0.79445 0.19236 0.79676 0.2401 0.80116 C 0.26736 0.8037 0.29201 0.82798 0.31857 0.83399 C 0.32829 0.84069 0.33871 0.84601 0.3493 0.84833 C 0.35816 0.85642 0.36736 0.85064 0.37691 0.84624 C 0.38472 0.83584 0.37864 0.84185 0.39236 0.83607 C 0.40625 0.83029 0.42881 0.82335 0.4401 0.81133 C 0.44687 0.80416 0.45434 0.79491 0.46163 0.7889 C 0.47187 0.78035 0.46753 0.79006 0.47691 0.77642 C 0.48559 0.76416 0.48836 0.74728 0.49687 0.73549 C 0.49947 0.72532 0.50208 0.71515 0.50468 0.70497 C 0.5052 0.70081 0.50625 0.69665 0.50625 0.69249 C 0.50468 0.56879 0.5026 0.44532 0.5 0.32162 C 0.49965 0.30335 0.49218 0.28902 0.48767 0.2726 C 0.47812 0.23723 0.46979 0.20971 0.4493 0.18243 C 0.44496 0.17665 0.4302 0.16624 0.42777 0.16393 C 0.41701 0.15353 0.40555 0.14474 0.39236 0.1415 C 0.38454 0.13642 0.37465 0.13179 0.36614 0.12902 C 0.35798 0.12971 0.34965 0.12948 0.34149 0.1311 C 0.33177 0.13295 0.32326 0.14289 0.31545 0.1496 C 0.30642 0.15746 0.29427 0.16393 0.28611 0.17411 C 0.27968 0.18197 0.27395 0.19052 0.2677 0.19885 C 0.26562 0.20162 0.26284 0.20347 0.26163 0.20694 C 0.25711 0.21919 0.25989 0.21295 0.25225 0.22543 C 0.25173 0.23098 0.25191 0.23653 0.25086 0.24185 C 0.25034 0.24486 0.24774 0.24694 0.24774 0.24994 C 0.24774 0.27306 0.24895 0.29665 0.25086 0.31977 C 0.25138 0.32532 0.25538 0.32902 0.25694 0.33411 C 0.26059 0.34682 0.26197 0.3637 0.2677 0.37503 C 0.26892 0.37734 0.27118 0.37873 0.27239 0.38104 C 0.27725 0.3896 0.27986 0.40069 0.28611 0.40786 C 0.29114 0.41364 0.29913 0.41711 0.30468 0.4222 C 0.31024 0.42752 0.31545 0.43399 0.32152 0.43861 C 0.32343 0.44 0.33298 0.44231 0.33385 0.44254 C 0.34149 0.44509 0.34809 0.44948 0.35538 0.45295 C 0.36267 0.45133 0.36996 0.44994 0.37691 0.44671 C 0.38524 0.41341 0.37552 0.37642 0.36163 0.34844 C 0.35763 0.34035 0.35156 0.33318 0.34461 0.32994 C 0.34149 0.32856 0.33541 0.32578 0.33541 0.32601 C 0.33333 0.32601 0.31649 0.32671 0.31076 0.32994 C 0.3059 0.33272 0.30208 0.33572 0.29687 0.33804 C 0.29201 0.34266 0.29427 0.3422 0.29079 0.3422 " pathEditMode="relative" rAng="0" ptsTypes="ffffffffffffffffffffffffffffffffffffffffffffffffffffffffffffffffffffffffffA">
                                      <p:cBhvr>
                                        <p:cTn id="401" dur="2000" fill="hold"/>
                                        <p:tgtEl>
                                          <p:spTgt spid="46"/>
                                        </p:tgtEl>
                                        <p:attrNameLst>
                                          <p:attrName>ppt_x</p:attrName>
                                          <p:attrName>ppt_y</p:attrName>
                                        </p:attrNameLst>
                                      </p:cBhvr>
                                      <p:rCtr x="22200" y="51300"/>
                                    </p:animMotion>
                                  </p:childTnLst>
                                </p:cTn>
                              </p:par>
                              <p:par>
                                <p:cTn id="402" presetID="6" presetClass="emph" presetSubtype="0" fill="hold" nodeType="withEffect">
                                  <p:stCondLst>
                                    <p:cond delay="0"/>
                                  </p:stCondLst>
                                  <p:childTnLst>
                                    <p:animScale>
                                      <p:cBhvr>
                                        <p:cTn id="403" dur="2000" fill="hold"/>
                                        <p:tgtEl>
                                          <p:spTgt spid="46"/>
                                        </p:tgtEl>
                                      </p:cBhvr>
                                      <p:by x="300000" y="300000"/>
                                    </p:animScale>
                                  </p:childTnLst>
                                  <p:subTnLst>
                                    <p:audio>
                                      <p:cMediaNode>
                                        <p:cTn display="0" masterRel="sameClick">
                                          <p:stCondLst>
                                            <p:cond evt="begin" delay="0">
                                              <p:tn val="402"/>
                                            </p:cond>
                                          </p:stCondLst>
                                          <p:endCondLst>
                                            <p:cond evt="onStopAudio" delay="0">
                                              <p:tgtEl>
                                                <p:sldTgt/>
                                              </p:tgtEl>
                                            </p:cond>
                                          </p:endCondLst>
                                        </p:cTn>
                                        <p:tgtEl>
                                          <p:sndTgt r:embed="rId5" name="explode.wav"/>
                                        </p:tgtEl>
                                      </p:cMediaNode>
                                    </p:audio>
                                  </p:subTnLst>
                                </p:cTn>
                              </p:par>
                            </p:childTnLst>
                          </p:cTn>
                        </p:par>
                        <p:par>
                          <p:cTn id="404" fill="hold" nodeType="afterGroup">
                            <p:stCondLst>
                              <p:cond delay="4500"/>
                            </p:stCondLst>
                            <p:childTnLst>
                              <p:par>
                                <p:cTn id="405" presetID="10" presetClass="entr" presetSubtype="0" fill="hold" nodeType="afterEffect">
                                  <p:stCondLst>
                                    <p:cond delay="500"/>
                                  </p:stCondLst>
                                  <p:childTnLst>
                                    <p:set>
                                      <p:cBhvr>
                                        <p:cTn id="406" dur="1" fill="hold">
                                          <p:stCondLst>
                                            <p:cond delay="0"/>
                                          </p:stCondLst>
                                        </p:cTn>
                                        <p:tgtEl>
                                          <p:spTgt spid="9"/>
                                        </p:tgtEl>
                                        <p:attrNameLst>
                                          <p:attrName>style.visibility</p:attrName>
                                        </p:attrNameLst>
                                      </p:cBhvr>
                                      <p:to>
                                        <p:strVal val="visible"/>
                                      </p:to>
                                    </p:set>
                                    <p:animEffect transition="in" filter="fade">
                                      <p:cBhvr>
                                        <p:cTn id="407" dur="2000"/>
                                        <p:tgtEl>
                                          <p:spTgt spid="9"/>
                                        </p:tgtEl>
                                      </p:cBhvr>
                                    </p:animEffect>
                                  </p:childTnLst>
                                  <p:subTnLst>
                                    <p:audio>
                                      <p:cMediaNode>
                                        <p:cTn display="0" masterRel="sameClick">
                                          <p:stCondLst>
                                            <p:cond evt="begin" delay="0">
                                              <p:tn val="405"/>
                                            </p:cond>
                                          </p:stCondLst>
                                          <p:endCondLst>
                                            <p:cond evt="onStopAudio" delay="0">
                                              <p:tgtEl>
                                                <p:sldTgt/>
                                              </p:tgtEl>
                                            </p:cond>
                                          </p:endCondLst>
                                        </p:cTn>
                                        <p:tgtEl>
                                          <p:sndTgt r:embed="rId6"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408" repeatCount="indefinite" fill="hold" display="0">
                  <p:stCondLst>
                    <p:cond delay="indefinite"/>
                  </p:stCondLst>
                  <p:endCondLst>
                    <p:cond evt="onPrev" delay="0">
                      <p:tgtEl>
                        <p:sldTgt/>
                      </p:tgtEl>
                    </p:cond>
                    <p:cond evt="onStopAudio" delay="0">
                      <p:tgtEl>
                        <p:sldTgt/>
                      </p:tgtEl>
                    </p:cond>
                  </p:endCondLst>
                </p:cTn>
                <p:tgtEl>
                  <p:spTgt spid="43059"/>
                </p:tgtEl>
              </p:cMediaNode>
            </p:audio>
          </p:childTnLst>
        </p:cTn>
      </p:par>
    </p:tnLst>
    <p:bldLst>
      <p:bldP spid="45" grpId="0" animBg="1"/>
      <p:bldP spid="45" grpId="1" animBg="1"/>
      <p:bldP spid="45" grpId="2" animBg="1"/>
      <p:bldP spid="45" grpId="3" animBg="1"/>
      <p:bldP spid="47" grpId="0" animBg="1"/>
      <p:bldP spid="47" grpId="1" animBg="1"/>
      <p:bldP spid="47" grpId="2" animBg="1"/>
      <p:bldP spid="48" grpId="0" animBg="1"/>
      <p:bldP spid="48" grpId="1" animBg="1"/>
      <p:bldP spid="48" grpId="2" animBg="1"/>
      <p:bldP spid="55" grpId="0" animBg="1"/>
      <p:bldP spid="55" grpId="1" animBg="1"/>
      <p:bldP spid="55" grpId="2" animBg="1"/>
      <p:bldP spid="56" grpId="0" animBg="1"/>
      <p:bldP spid="56" grpId="1" animBg="1"/>
      <p:bldP spid="56" grpId="2" animBg="1"/>
      <p:bldP spid="57" grpId="0" animBg="1"/>
      <p:bldP spid="57" grpId="1" animBg="1"/>
      <p:bldP spid="57" grpId="2" animBg="1"/>
      <p:bldP spid="58" grpId="0" animBg="1"/>
      <p:bldP spid="58" grpId="1" animBg="1"/>
      <p:bldP spid="58" grpId="2" animBg="1"/>
      <p:bldP spid="63" grpId="0" animBg="1"/>
      <p:bldP spid="63" grpId="1" animBg="1"/>
      <p:bldP spid="63" grpId="2" animBg="1"/>
      <p:bldP spid="64" grpId="0" animBg="1"/>
      <p:bldP spid="64" grpId="1" animBg="1"/>
      <p:bldP spid="64" grpId="2" animBg="1"/>
      <p:bldP spid="65" grpId="0" animBg="1"/>
      <p:bldP spid="65" grpId="1" animBg="1"/>
      <p:bldP spid="65" grpId="2" animBg="1"/>
      <p:bldP spid="66" grpId="0" animBg="1"/>
      <p:bldP spid="66" grpId="1" animBg="1"/>
      <p:bldP spid="66" grpId="2" animBg="1"/>
      <p:bldP spid="71" grpId="0" animBg="1"/>
      <p:bldP spid="71" grpId="1" animBg="1"/>
      <p:bldP spid="71" grpId="2" animBg="1"/>
      <p:bldP spid="72" grpId="0" animBg="1"/>
      <p:bldP spid="72" grpId="1" animBg="1"/>
      <p:bldP spid="72" grpId="2" animBg="1"/>
      <p:bldP spid="73" grpId="0" animBg="1"/>
      <p:bldP spid="73" grpId="1" animBg="1"/>
      <p:bldP spid="73" grpId="2" animBg="1"/>
      <p:bldP spid="74" grpId="0" animBg="1"/>
      <p:bldP spid="74" grpId="1" animBg="1"/>
      <p:bldP spid="74" grpId="2" animBg="1"/>
      <p:bldP spid="77" grpId="0" animBg="1"/>
      <p:bldP spid="77" grpId="1" animBg="1"/>
      <p:bldP spid="77" grpId="2" animBg="1"/>
      <p:bldP spid="78" grpId="0" animBg="1"/>
      <p:bldP spid="78" grpId="1" animBg="1"/>
      <p:bldP spid="78"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9656" y="5982527"/>
            <a:ext cx="11085342" cy="707886"/>
          </a:xfrm>
          <a:prstGeom prst="rect">
            <a:avLst/>
          </a:prstGeom>
          <a:noFill/>
        </p:spPr>
        <p:txBody>
          <a:bodyPr wrap="square" rtlCol="0">
            <a:spAutoFit/>
          </a:bodyPr>
          <a:lstStyle/>
          <a:p>
            <a:r>
              <a:rPr lang="en-US" sz="4000" b="1" dirty="0" smtClean="0">
                <a:latin typeface="Times New Roman" panose="02020603050405020304" charset="0"/>
                <a:cs typeface="Times New Roman" panose="02020603050405020304" charset="0"/>
              </a:rPr>
              <a:t>Trong b</a:t>
            </a:r>
            <a:r>
              <a:rPr lang="en-US" sz="4000" b="1" dirty="0" smtClean="0">
                <a:solidFill>
                  <a:srgbClr val="FF0000"/>
                </a:solidFill>
                <a:latin typeface="Times New Roman" panose="02020603050405020304" charset="0"/>
                <a:cs typeface="Times New Roman" panose="02020603050405020304" charset="0"/>
              </a:rPr>
              <a:t>ếp</a:t>
            </a:r>
            <a:r>
              <a:rPr lang="en-US" sz="4000" b="1" dirty="0" smtClean="0">
                <a:latin typeface="Times New Roman" panose="02020603050405020304" charset="0"/>
                <a:cs typeface="Times New Roman" panose="02020603050405020304" charset="0"/>
              </a:rPr>
              <a:t>, lũ cún con m</a:t>
            </a:r>
            <a:r>
              <a:rPr lang="en-US" sz="4000" b="1" dirty="0" smtClean="0">
                <a:solidFill>
                  <a:srgbClr val="FF0000"/>
                </a:solidFill>
                <a:latin typeface="Times New Roman" panose="02020603050405020304" charset="0"/>
                <a:cs typeface="Times New Roman" panose="02020603050405020304" charset="0"/>
              </a:rPr>
              <a:t>úp</a:t>
            </a:r>
            <a:r>
              <a:rPr lang="en-US" sz="4000" b="1" dirty="0" smtClean="0">
                <a:latin typeface="Times New Roman" panose="02020603050405020304" charset="0"/>
                <a:cs typeface="Times New Roman" panose="02020603050405020304" charset="0"/>
              </a:rPr>
              <a:t> m</a:t>
            </a:r>
            <a:r>
              <a:rPr lang="en-US" sz="4000" b="1" dirty="0" smtClean="0">
                <a:solidFill>
                  <a:srgbClr val="FF0000"/>
                </a:solidFill>
                <a:latin typeface="Times New Roman" panose="02020603050405020304" charset="0"/>
                <a:cs typeface="Times New Roman" panose="02020603050405020304" charset="0"/>
              </a:rPr>
              <a:t>íp</a:t>
            </a:r>
            <a:r>
              <a:rPr lang="en-US" sz="4000" b="1" dirty="0" smtClean="0">
                <a:latin typeface="Times New Roman" panose="02020603050405020304" charset="0"/>
                <a:cs typeface="Times New Roman" panose="02020603050405020304" charset="0"/>
              </a:rPr>
              <a:t> n</a:t>
            </a:r>
            <a:r>
              <a:rPr lang="en-US" sz="4000" b="1" dirty="0" smtClean="0">
                <a:solidFill>
                  <a:srgbClr val="FF0000"/>
                </a:solidFill>
                <a:latin typeface="Times New Roman" panose="02020603050405020304" charset="0"/>
                <a:cs typeface="Times New Roman" panose="02020603050405020304" charset="0"/>
              </a:rPr>
              <a:t>ép</a:t>
            </a:r>
            <a:r>
              <a:rPr lang="en-US" sz="4000" b="1" dirty="0" smtClean="0">
                <a:latin typeface="Times New Roman" panose="02020603050405020304" charset="0"/>
                <a:cs typeface="Times New Roman" panose="02020603050405020304" charset="0"/>
              </a:rPr>
              <a:t> vào bên mẹ.</a:t>
            </a:r>
            <a:endParaRPr lang="en-US" sz="4000" b="1" dirty="0">
              <a:latin typeface="Times New Roman" panose="02020603050405020304" charset="0"/>
              <a:cs typeface="Times New Roman" panose="02020603050405020304" charset="0"/>
            </a:endParaRPr>
          </a:p>
        </p:txBody>
      </p:sp>
      <p:pic>
        <p:nvPicPr>
          <p:cNvPr id="9" name="Picture 8" descr="118227981_1015941198824766_4230769568747350844_n.jpg"/>
          <p:cNvPicPr>
            <a:picLocks noChangeAspect="1"/>
          </p:cNvPicPr>
          <p:nvPr/>
        </p:nvPicPr>
        <p:blipFill>
          <a:blip r:embed="rId2" cstate="print"/>
          <a:stretch>
            <a:fillRect/>
          </a:stretch>
        </p:blipFill>
        <p:spPr>
          <a:xfrm>
            <a:off x="407963" y="675250"/>
            <a:ext cx="11197883" cy="5261316"/>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18210729_306590650411288_6226608991582910513_n.jpg"/>
          <p:cNvPicPr>
            <a:picLocks noChangeAspect="1"/>
          </p:cNvPicPr>
          <p:nvPr/>
        </p:nvPicPr>
        <p:blipFill>
          <a:blip r:embed="rId2" cstate="print"/>
          <a:stretch>
            <a:fillRect/>
          </a:stretch>
        </p:blipFill>
        <p:spPr>
          <a:xfrm>
            <a:off x="2391509" y="1153551"/>
            <a:ext cx="7807568" cy="391081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118035752_753758455187336_8524611236203408739_n.jpg"/>
          <p:cNvPicPr>
            <a:picLocks noGrp="1" noChangeAspect="1"/>
          </p:cNvPicPr>
          <p:nvPr>
            <p:ph idx="1"/>
          </p:nvPr>
        </p:nvPicPr>
        <p:blipFill>
          <a:blip r:embed="rId2" cstate="print"/>
          <a:stretch>
            <a:fillRect/>
          </a:stretch>
        </p:blipFill>
        <p:spPr>
          <a:xfrm>
            <a:off x="2461846" y="1125415"/>
            <a:ext cx="7554351" cy="4135901"/>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descr="118363592_309851006951409_667447582308754883_n.jpg"/>
          <p:cNvPicPr>
            <a:picLocks noGrp="1" noChangeAspect="1"/>
          </p:cNvPicPr>
          <p:nvPr>
            <p:ph idx="1"/>
          </p:nvPr>
        </p:nvPicPr>
        <p:blipFill>
          <a:blip r:embed="rId2" cstate="print"/>
          <a:stretch>
            <a:fillRect/>
          </a:stretch>
        </p:blipFill>
        <p:spPr>
          <a:xfrm>
            <a:off x="2391509" y="787791"/>
            <a:ext cx="7315200" cy="4557931"/>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82800" y="533400"/>
            <a:ext cx="2133600" cy="676275"/>
          </a:xfrm>
          <a:prstGeom prst="roundRect">
            <a:avLst/>
          </a:prstGeom>
          <a:solidFill>
            <a:srgbClr val="D09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vi-VN" sz="4000" dirty="0">
                <a:latin typeface=".VnAvant" panose="020B7200000000000000" pitchFamily="34" charset="0"/>
              </a:rPr>
              <a:t>§äc</a:t>
            </a:r>
            <a:endParaRPr lang="en-US" sz="4000" dirty="0">
              <a:latin typeface=".VnAvant" panose="020B7200000000000000" pitchFamily="34" charset="0"/>
            </a:endParaRPr>
          </a:p>
        </p:txBody>
      </p:sp>
      <p:sp>
        <p:nvSpPr>
          <p:cNvPr id="6" name="Oval 5"/>
          <p:cNvSpPr/>
          <p:nvPr/>
        </p:nvSpPr>
        <p:spPr>
          <a:xfrm>
            <a:off x="1371600" y="533400"/>
            <a:ext cx="914400" cy="649288"/>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vi-VN" sz="4000" b="1" dirty="0">
                <a:solidFill>
                  <a:schemeClr val="tx1"/>
                </a:solidFill>
              </a:rPr>
              <a:t>2</a:t>
            </a:r>
            <a:endParaRPr lang="en-US" sz="4000" b="1" dirty="0">
              <a:solidFill>
                <a:schemeClr val="tx1"/>
              </a:solidFill>
            </a:endParaRPr>
          </a:p>
        </p:txBody>
      </p:sp>
      <p:sp>
        <p:nvSpPr>
          <p:cNvPr id="2" name="TextBox 1"/>
          <p:cNvSpPr txBox="1">
            <a:spLocks noChangeArrowheads="1"/>
          </p:cNvSpPr>
          <p:nvPr/>
        </p:nvSpPr>
        <p:spPr bwMode="auto">
          <a:xfrm>
            <a:off x="2235200" y="1219201"/>
            <a:ext cx="7924800" cy="923925"/>
          </a:xfrm>
          <a:prstGeom prst="rect">
            <a:avLst/>
          </a:prstGeom>
          <a:noFill/>
          <a:ln w="9525">
            <a:noFill/>
            <a:miter lim="800000"/>
            <a:headEnd/>
            <a:tailEnd/>
          </a:ln>
        </p:spPr>
        <p:txBody>
          <a:bodyPr>
            <a:spAutoFit/>
          </a:bodyPr>
          <a:lstStyle/>
          <a:p>
            <a:pPr eaLnBrk="1" hangingPunct="1"/>
            <a:r>
              <a:rPr lang="en-US" altLang="en-US" sz="5400" b="1" dirty="0" smtClean="0">
                <a:solidFill>
                  <a:srgbClr val="FF0000"/>
                </a:solidFill>
                <a:latin typeface="Times New Roman" pitchFamily="18" charset="0"/>
                <a:cs typeface="Times New Roman" pitchFamily="18" charset="0"/>
              </a:rPr>
              <a:t>ep</a:t>
            </a:r>
            <a:r>
              <a:rPr lang="vi-VN" altLang="en-US" sz="5400" b="1" dirty="0" smtClean="0">
                <a:solidFill>
                  <a:srgbClr val="FF0000"/>
                </a:solidFill>
                <a:latin typeface="Times New Roman" pitchFamily="18" charset="0"/>
                <a:cs typeface="Times New Roman" pitchFamily="18" charset="0"/>
              </a:rPr>
              <a:t> </a:t>
            </a:r>
            <a:r>
              <a:rPr lang="vi-VN" altLang="en-US" sz="5400" b="1" dirty="0" smtClean="0">
                <a:solidFill>
                  <a:srgbClr val="FF0000"/>
                </a:solidFill>
              </a:rPr>
              <a:t>      </a:t>
            </a:r>
            <a:r>
              <a:rPr lang="en-US" altLang="en-US" sz="5400" b="1" dirty="0" smtClean="0">
                <a:solidFill>
                  <a:srgbClr val="FF0000"/>
                </a:solidFill>
              </a:rPr>
              <a:t> </a:t>
            </a:r>
            <a:r>
              <a:rPr lang="en-US" altLang="en-US" sz="5400" b="1" dirty="0" smtClean="0">
                <a:solidFill>
                  <a:srgbClr val="FF0000"/>
                </a:solidFill>
                <a:latin typeface="Times New Roman" pitchFamily="18" charset="0"/>
                <a:cs typeface="Times New Roman" pitchFamily="18" charset="0"/>
              </a:rPr>
              <a:t>êp         ip</a:t>
            </a:r>
            <a:endParaRPr lang="en-US" altLang="en-US" sz="5400" b="1" dirty="0">
              <a:solidFill>
                <a:srgbClr val="FF0000"/>
              </a:solidFill>
            </a:endParaRPr>
          </a:p>
        </p:txBody>
      </p:sp>
      <p:sp>
        <p:nvSpPr>
          <p:cNvPr id="7" name="Rectangle 6"/>
          <p:cNvSpPr/>
          <p:nvPr/>
        </p:nvSpPr>
        <p:spPr>
          <a:xfrm>
            <a:off x="3987800" y="2133600"/>
            <a:ext cx="1371600" cy="762000"/>
          </a:xfrm>
          <a:prstGeom prst="rect">
            <a:avLst/>
          </a:prstGeom>
          <a:solidFill>
            <a:srgbClr val="FFEDB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800" b="1" dirty="0">
                <a:solidFill>
                  <a:schemeClr val="tx1"/>
                </a:solidFill>
                <a:latin typeface="Times New Roman" pitchFamily="18" charset="0"/>
                <a:cs typeface="Times New Roman" pitchFamily="18" charset="0"/>
              </a:rPr>
              <a:t>n</a:t>
            </a:r>
          </a:p>
        </p:txBody>
      </p:sp>
      <p:sp>
        <p:nvSpPr>
          <p:cNvPr id="10" name="Rectangle 9"/>
          <p:cNvSpPr/>
          <p:nvPr/>
        </p:nvSpPr>
        <p:spPr>
          <a:xfrm>
            <a:off x="5334000" y="2133600"/>
            <a:ext cx="2286000" cy="762000"/>
          </a:xfrm>
          <a:prstGeom prst="rect">
            <a:avLst/>
          </a:prstGeom>
          <a:solidFill>
            <a:srgbClr val="FFEDB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800" b="1" dirty="0" smtClean="0">
                <a:solidFill>
                  <a:srgbClr val="FF0000"/>
                </a:solidFill>
                <a:latin typeface="Times New Roman" pitchFamily="18" charset="0"/>
                <a:cs typeface="Times New Roman" pitchFamily="18" charset="0"/>
              </a:rPr>
              <a:t>ep</a:t>
            </a:r>
            <a:endParaRPr lang="en-US" sz="4800" b="1" dirty="0">
              <a:solidFill>
                <a:srgbClr val="FF0000"/>
              </a:solidFill>
              <a:latin typeface="Times New Roman" pitchFamily="18" charset="0"/>
              <a:cs typeface="Times New Roman" pitchFamily="18" charset="0"/>
            </a:endParaRPr>
          </a:p>
        </p:txBody>
      </p:sp>
      <p:sp>
        <p:nvSpPr>
          <p:cNvPr id="25" name="Rectangle 24"/>
          <p:cNvSpPr/>
          <p:nvPr/>
        </p:nvSpPr>
        <p:spPr>
          <a:xfrm>
            <a:off x="3962400" y="2895600"/>
            <a:ext cx="3657600" cy="838200"/>
          </a:xfrm>
          <a:prstGeom prst="rect">
            <a:avLst/>
          </a:prstGeom>
          <a:solidFill>
            <a:srgbClr val="FFEEB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800" b="1" dirty="0" smtClean="0">
                <a:solidFill>
                  <a:schemeClr val="tx1"/>
                </a:solidFill>
                <a:latin typeface="Times New Roman" pitchFamily="18" charset="0"/>
                <a:cs typeface="Times New Roman" pitchFamily="18" charset="0"/>
              </a:rPr>
              <a:t>nép</a:t>
            </a:r>
            <a:endParaRPr lang="en-US" sz="4800" b="1" dirty="0">
              <a:solidFill>
                <a:srgbClr val="FF0000"/>
              </a:solidFill>
              <a:latin typeface="Times New Roman" pitchFamily="18" charset="0"/>
              <a:cs typeface="Times New Roman" pitchFamily="18" charset="0"/>
            </a:endParaRPr>
          </a:p>
        </p:txBody>
      </p:sp>
      <p:sp>
        <p:nvSpPr>
          <p:cNvPr id="27" name="TextBox 26"/>
          <p:cNvSpPr txBox="1">
            <a:spLocks noChangeArrowheads="1"/>
          </p:cNvSpPr>
          <p:nvPr/>
        </p:nvSpPr>
        <p:spPr bwMode="auto">
          <a:xfrm>
            <a:off x="609600" y="4343401"/>
            <a:ext cx="10363200" cy="708025"/>
          </a:xfrm>
          <a:prstGeom prst="rect">
            <a:avLst/>
          </a:prstGeom>
          <a:noFill/>
          <a:ln w="9525">
            <a:noFill/>
            <a:miter lim="800000"/>
            <a:headEnd/>
            <a:tailEnd/>
          </a:ln>
        </p:spPr>
        <p:txBody>
          <a:bodyPr>
            <a:spAutoFit/>
          </a:bodyPr>
          <a:lstStyle/>
          <a:p>
            <a:pPr eaLnBrk="1" hangingPunct="1"/>
            <a:r>
              <a:rPr lang="en-US" altLang="en-US" sz="4000" b="1" dirty="0"/>
              <a:t>    </a:t>
            </a:r>
            <a:r>
              <a:rPr lang="en-US" altLang="en-US" sz="4000" b="1" dirty="0" smtClean="0"/>
              <a:t>     </a:t>
            </a:r>
            <a:r>
              <a:rPr lang="en-US" altLang="en-US" sz="4000" b="1" dirty="0" smtClean="0">
                <a:latin typeface="Times New Roman" pitchFamily="18" charset="0"/>
                <a:cs typeface="Times New Roman" pitchFamily="18" charset="0"/>
              </a:rPr>
              <a:t>kịp </a:t>
            </a:r>
            <a:r>
              <a:rPr lang="en-US" altLang="en-US" sz="4000" b="1" dirty="0" smtClean="0"/>
              <a:t>            </a:t>
            </a:r>
            <a:r>
              <a:rPr lang="en-US" altLang="en-US" sz="4000" b="1" dirty="0" smtClean="0">
                <a:latin typeface="Times New Roman" pitchFamily="18" charset="0"/>
                <a:cs typeface="Times New Roman" pitchFamily="18" charset="0"/>
              </a:rPr>
              <a:t>nhịp             búp           giúp</a:t>
            </a:r>
            <a:endParaRPr lang="en-US" altLang="en-US" sz="4000" b="1" dirty="0">
              <a:latin typeface="Times New Roman" pitchFamily="18" charset="0"/>
              <a:cs typeface="Times New Roman" pitchFamily="18" charset="0"/>
            </a:endParaRPr>
          </a:p>
        </p:txBody>
      </p:sp>
      <p:sp>
        <p:nvSpPr>
          <p:cNvPr id="22" name="TextBox 21"/>
          <p:cNvSpPr txBox="1">
            <a:spLocks noChangeArrowheads="1"/>
          </p:cNvSpPr>
          <p:nvPr/>
        </p:nvSpPr>
        <p:spPr bwMode="auto">
          <a:xfrm>
            <a:off x="8940800" y="1219201"/>
            <a:ext cx="1896533" cy="923925"/>
          </a:xfrm>
          <a:prstGeom prst="rect">
            <a:avLst/>
          </a:prstGeom>
          <a:noFill/>
          <a:ln w="9525">
            <a:noFill/>
            <a:miter lim="800000"/>
            <a:headEnd/>
            <a:tailEnd/>
          </a:ln>
        </p:spPr>
        <p:txBody>
          <a:bodyPr>
            <a:spAutoFit/>
          </a:bodyPr>
          <a:lstStyle/>
          <a:p>
            <a:pPr eaLnBrk="1" hangingPunct="1"/>
            <a:r>
              <a:rPr lang="en-US" altLang="en-US" sz="5400" b="1" dirty="0" smtClean="0">
                <a:solidFill>
                  <a:srgbClr val="FF0000"/>
                </a:solidFill>
                <a:latin typeface="Times New Roman" pitchFamily="18" charset="0"/>
                <a:cs typeface="Times New Roman" pitchFamily="18" charset="0"/>
              </a:rPr>
              <a:t>up</a:t>
            </a:r>
            <a:endParaRPr lang="en-US" altLang="en-US" sz="5400" b="1" dirty="0">
              <a:solidFill>
                <a:srgbClr val="FF0000"/>
              </a:solidFill>
              <a:latin typeface="Times New Roman" pitchFamily="18" charset="0"/>
              <a:cs typeface="Times New Roman" pitchFamily="18" charset="0"/>
            </a:endParaRPr>
          </a:p>
        </p:txBody>
      </p:sp>
      <p:sp>
        <p:nvSpPr>
          <p:cNvPr id="28" name="TextBox 27"/>
          <p:cNvSpPr txBox="1">
            <a:spLocks noChangeArrowheads="1"/>
          </p:cNvSpPr>
          <p:nvPr/>
        </p:nvSpPr>
        <p:spPr bwMode="auto">
          <a:xfrm>
            <a:off x="515814" y="3761935"/>
            <a:ext cx="11379200" cy="1384300"/>
          </a:xfrm>
          <a:prstGeom prst="rect">
            <a:avLst/>
          </a:prstGeom>
          <a:noFill/>
          <a:ln w="9525">
            <a:noFill/>
            <a:miter lim="800000"/>
            <a:headEnd/>
            <a:tailEnd/>
          </a:ln>
        </p:spPr>
        <p:txBody>
          <a:bodyPr>
            <a:spAutoFit/>
          </a:bodyPr>
          <a:lstStyle/>
          <a:p>
            <a:pPr eaLnBrk="1" hangingPunct="1"/>
            <a:r>
              <a:rPr lang="en-US" altLang="en-US" sz="4400" b="1" dirty="0"/>
              <a:t>         </a:t>
            </a:r>
            <a:r>
              <a:rPr lang="en-US" altLang="en-US" sz="4000" b="1" dirty="0" smtClean="0">
                <a:latin typeface="Times New Roman" pitchFamily="18" charset="0"/>
                <a:cs typeface="Times New Roman" pitchFamily="18" charset="0"/>
              </a:rPr>
              <a:t>kẹp    </a:t>
            </a:r>
            <a:r>
              <a:rPr lang="en-US" altLang="en-US" sz="4000" b="1" dirty="0" smtClean="0"/>
              <a:t>         </a:t>
            </a:r>
            <a:r>
              <a:rPr lang="en-US" altLang="en-US" sz="4000" b="1" dirty="0" smtClean="0">
                <a:latin typeface="Times New Roman" pitchFamily="18" charset="0"/>
                <a:cs typeface="Times New Roman" pitchFamily="18" charset="0"/>
              </a:rPr>
              <a:t>nẹp             nếp            xếp</a:t>
            </a:r>
            <a:endParaRPr lang="en-US" altLang="en-US" sz="4000" b="1" dirty="0">
              <a:latin typeface="Times New Roman" pitchFamily="18" charset="0"/>
              <a:cs typeface="Times New Roman" pitchFamily="18" charset="0"/>
            </a:endParaRPr>
          </a:p>
          <a:p>
            <a:pPr eaLnBrk="1" hangingPunct="1"/>
            <a:r>
              <a:rPr lang="en-US" altLang="en-US" sz="4000" b="1" dirty="0"/>
              <a:t>      </a:t>
            </a:r>
          </a:p>
        </p:txBody>
      </p:sp>
      <p:sp>
        <p:nvSpPr>
          <p:cNvPr id="21" name="TextBox 20"/>
          <p:cNvSpPr txBox="1">
            <a:spLocks noChangeArrowheads="1"/>
          </p:cNvSpPr>
          <p:nvPr/>
        </p:nvSpPr>
        <p:spPr bwMode="auto">
          <a:xfrm>
            <a:off x="764344" y="5435992"/>
            <a:ext cx="2443089" cy="769441"/>
          </a:xfrm>
          <a:prstGeom prst="rect">
            <a:avLst/>
          </a:prstGeom>
          <a:noFill/>
          <a:ln w="9525">
            <a:noFill/>
            <a:miter lim="800000"/>
            <a:headEnd/>
            <a:tailEnd/>
          </a:ln>
        </p:spPr>
        <p:txBody>
          <a:bodyPr wrap="square">
            <a:spAutoFit/>
          </a:bodyPr>
          <a:lstStyle/>
          <a:p>
            <a:pPr eaLnBrk="1" hangingPunct="1"/>
            <a:r>
              <a:rPr lang="en-US" altLang="en-US" sz="4400" b="1" dirty="0" smtClean="0">
                <a:latin typeface="Times New Roman" pitchFamily="18" charset="0"/>
                <a:cs typeface="Times New Roman" pitchFamily="18" charset="0"/>
              </a:rPr>
              <a:t>đôi dép</a:t>
            </a:r>
            <a:endParaRPr lang="en-US" altLang="en-US" sz="4400" b="1" dirty="0">
              <a:latin typeface="Times New Roman" pitchFamily="18" charset="0"/>
              <a:cs typeface="Times New Roman" pitchFamily="18" charset="0"/>
            </a:endParaRPr>
          </a:p>
        </p:txBody>
      </p:sp>
      <p:sp>
        <p:nvSpPr>
          <p:cNvPr id="23" name="TextBox 22"/>
          <p:cNvSpPr txBox="1">
            <a:spLocks noChangeArrowheads="1"/>
          </p:cNvSpPr>
          <p:nvPr/>
        </p:nvSpPr>
        <p:spPr bwMode="auto">
          <a:xfrm>
            <a:off x="3327791" y="5500468"/>
            <a:ext cx="2482166" cy="769938"/>
          </a:xfrm>
          <a:prstGeom prst="rect">
            <a:avLst/>
          </a:prstGeom>
          <a:noFill/>
          <a:ln w="9525">
            <a:noFill/>
            <a:miter lim="800000"/>
            <a:headEnd/>
            <a:tailEnd/>
          </a:ln>
        </p:spPr>
        <p:txBody>
          <a:bodyPr wrap="square">
            <a:spAutoFit/>
          </a:bodyPr>
          <a:lstStyle/>
          <a:p>
            <a:pPr eaLnBrk="1" hangingPunct="1"/>
            <a:r>
              <a:rPr lang="en-US" altLang="en-US" sz="4400" b="1" dirty="0" smtClean="0">
                <a:latin typeface="Times New Roman" pitchFamily="18" charset="0"/>
                <a:cs typeface="Times New Roman" pitchFamily="18" charset="0"/>
              </a:rPr>
              <a:t>đầu bếp</a:t>
            </a:r>
            <a:endParaRPr lang="en-US" altLang="en-US" sz="4400" b="1" dirty="0">
              <a:latin typeface="Times New Roman" pitchFamily="18" charset="0"/>
              <a:cs typeface="Times New Roman" pitchFamily="18" charset="0"/>
            </a:endParaRPr>
          </a:p>
        </p:txBody>
      </p:sp>
      <p:sp>
        <p:nvSpPr>
          <p:cNvPr id="24" name="TextBox 23"/>
          <p:cNvSpPr txBox="1">
            <a:spLocks noChangeArrowheads="1"/>
          </p:cNvSpPr>
          <p:nvPr/>
        </p:nvSpPr>
        <p:spPr bwMode="auto">
          <a:xfrm>
            <a:off x="5935004" y="5528604"/>
            <a:ext cx="2308665" cy="769938"/>
          </a:xfrm>
          <a:prstGeom prst="rect">
            <a:avLst/>
          </a:prstGeom>
          <a:noFill/>
          <a:ln w="9525">
            <a:noFill/>
            <a:miter lim="800000"/>
            <a:headEnd/>
            <a:tailEnd/>
          </a:ln>
        </p:spPr>
        <p:txBody>
          <a:bodyPr wrap="square">
            <a:spAutoFit/>
          </a:bodyPr>
          <a:lstStyle/>
          <a:p>
            <a:pPr eaLnBrk="1" hangingPunct="1"/>
            <a:r>
              <a:rPr lang="en-US" altLang="en-US" sz="4400" b="1" dirty="0" smtClean="0">
                <a:latin typeface="Times New Roman" pitchFamily="18" charset="0"/>
                <a:cs typeface="Times New Roman" pitchFamily="18" charset="0"/>
              </a:rPr>
              <a:t>bìm bịp</a:t>
            </a:r>
            <a:endParaRPr lang="en-US" altLang="en-US" sz="4400" b="1" dirty="0">
              <a:latin typeface="Times New Roman" pitchFamily="18" charset="0"/>
              <a:cs typeface="Times New Roman" pitchFamily="18" charset="0"/>
            </a:endParaRPr>
          </a:p>
        </p:txBody>
      </p:sp>
      <p:sp>
        <p:nvSpPr>
          <p:cNvPr id="15" name="TextBox 14"/>
          <p:cNvSpPr txBox="1">
            <a:spLocks noChangeArrowheads="1"/>
          </p:cNvSpPr>
          <p:nvPr/>
        </p:nvSpPr>
        <p:spPr bwMode="auto">
          <a:xfrm>
            <a:off x="8380438" y="5484056"/>
            <a:ext cx="2308665" cy="769938"/>
          </a:xfrm>
          <a:prstGeom prst="rect">
            <a:avLst/>
          </a:prstGeom>
          <a:noFill/>
          <a:ln w="9525">
            <a:noFill/>
            <a:miter lim="800000"/>
            <a:headEnd/>
            <a:tailEnd/>
          </a:ln>
        </p:spPr>
        <p:txBody>
          <a:bodyPr wrap="square">
            <a:spAutoFit/>
          </a:bodyPr>
          <a:lstStyle/>
          <a:p>
            <a:pPr eaLnBrk="1" hangingPunct="1"/>
            <a:r>
              <a:rPr lang="en-US" altLang="en-US" sz="4400" b="1" dirty="0" smtClean="0">
                <a:latin typeface="Times New Roman" pitchFamily="18" charset="0"/>
                <a:cs typeface="Times New Roman" pitchFamily="18" charset="0"/>
              </a:rPr>
              <a:t>búp sen</a:t>
            </a:r>
            <a:endParaRPr lang="en-US" altLang="en-US" sz="4400" b="1"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4" presetClass="entr" presetSubtype="16"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box(in)">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ox(in)">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ox(in)">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ox(in)">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ox(in)">
                                      <p:cBhvr>
                                        <p:cTn id="31" dur="500"/>
                                        <p:tgtEl>
                                          <p:spTgt spid="2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box(in)">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blinds(horizontal)">
                                      <p:cBhvr>
                                        <p:cTn id="39" dur="500"/>
                                        <p:tgtEl>
                                          <p:spTgt spid="2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blinds(horizontal)">
                                      <p:cBhvr>
                                        <p:cTn id="44" dur="500"/>
                                        <p:tgtEl>
                                          <p:spTgt spid="23"/>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blinds(horizontal)">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blinds(horizontal)">
                                      <p:cBhvr>
                                        <p:cTn id="5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10" grpId="0" animBg="1"/>
      <p:bldP spid="25" grpId="0" animBg="1"/>
      <p:bldP spid="27" grpId="0"/>
      <p:bldP spid="22" grpId="0"/>
      <p:bldP spid="28" grpId="0"/>
      <p:bldP spid="21" grpId="0"/>
      <p:bldP spid="23" grpId="0"/>
      <p:bldP spid="2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3" name="Thought Bubble: Cloud 2"/>
          <p:cNvSpPr/>
          <p:nvPr/>
        </p:nvSpPr>
        <p:spPr>
          <a:xfrm>
            <a:off x="884419" y="1523082"/>
            <a:ext cx="7809876" cy="3048917"/>
          </a:xfrm>
          <a:prstGeom prst="cloudCallout">
            <a:avLst>
              <a:gd name="adj1" fmla="val -36218"/>
              <a:gd name="adj2" fmla="val 3432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0" name="Google Shape;560;p37"/>
          <p:cNvSpPr txBox="1">
            <a:spLocks noGrp="1"/>
          </p:cNvSpPr>
          <p:nvPr>
            <p:ph type="sldNum" idx="12"/>
          </p:nvPr>
        </p:nvSpPr>
        <p:spPr>
          <a:xfrm>
            <a:off x="11409045" y="6333135"/>
            <a:ext cx="731600" cy="524800"/>
          </a:xfrm>
          <a:prstGeom prst="rect">
            <a:avLst/>
          </a:prstGeom>
        </p:spPr>
        <p:txBody>
          <a:bodyPr spcFirstLastPara="1" wrap="square" lIns="121900" tIns="121900" rIns="121900" bIns="121900" anchor="ctr" anchorCtr="0">
            <a:noAutofit/>
          </a:bodyPr>
          <a:lstStyle/>
          <a:p>
            <a:pPr defTabSz="1219200">
              <a:buClr>
                <a:srgbClr val="000000"/>
              </a:buClr>
            </a:pPr>
            <a:fld id="{00000000-1234-1234-1234-123412341234}" type="slidenum">
              <a:rPr lang="en-GB" kern="0">
                <a:solidFill>
                  <a:srgbClr val="65677F"/>
                </a:solidFill>
              </a:rPr>
              <a:pPr defTabSz="1219200">
                <a:buClr>
                  <a:srgbClr val="000000"/>
                </a:buClr>
              </a:pPr>
              <a:t>9</a:t>
            </a:fld>
            <a:endParaRPr kern="0">
              <a:solidFill>
                <a:srgbClr val="65677F"/>
              </a:solidFill>
            </a:endParaRPr>
          </a:p>
        </p:txBody>
      </p:sp>
      <p:sp>
        <p:nvSpPr>
          <p:cNvPr id="10" name="Google Shape;461;p28"/>
          <p:cNvSpPr txBox="1"/>
          <p:nvPr/>
        </p:nvSpPr>
        <p:spPr>
          <a:xfrm>
            <a:off x="1218505" y="2190146"/>
            <a:ext cx="7141703" cy="2142012"/>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93700" algn="l" rtl="0">
              <a:lnSpc>
                <a:spcPct val="100000"/>
              </a:lnSpc>
              <a:spcBef>
                <a:spcPts val="600"/>
              </a:spcBef>
              <a:spcAft>
                <a:spcPts val="0"/>
              </a:spcAft>
              <a:buClr>
                <a:schemeClr val="accent1"/>
              </a:buClr>
              <a:buSzPts val="2600"/>
              <a:buFont typeface="Chivo Light"/>
              <a:buChar char="༝"/>
              <a:defRPr sz="2600" b="0" i="0" u="none" strike="noStrike" cap="none">
                <a:solidFill>
                  <a:schemeClr val="dk1"/>
                </a:solidFill>
                <a:latin typeface="Chivo Light"/>
                <a:ea typeface="Chivo Light"/>
                <a:cs typeface="Chivo Light"/>
                <a:sym typeface="Chivo Light"/>
              </a:defRPr>
            </a:lvl1pPr>
            <a:lvl2pPr marL="914400" marR="0" lvl="1"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2pPr>
            <a:lvl3pPr marL="1371600" marR="0" lvl="2"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3pPr>
            <a:lvl4pPr marL="1828800" marR="0" lvl="3"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4pPr>
            <a:lvl5pPr marL="2286000" marR="0" lvl="4"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5pPr>
            <a:lvl6pPr marL="2743200" marR="0" lvl="5"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6pPr>
            <a:lvl7pPr marL="3200400" marR="0" lvl="6"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7pPr>
            <a:lvl8pPr marL="3657600" marR="0" lvl="7"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8pPr>
            <a:lvl9pPr marL="4114800" marR="0" lvl="8"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9pPr>
          </a:lstStyle>
          <a:p>
            <a:pPr marL="0" indent="0" algn="ctr">
              <a:spcBef>
                <a:spcPts val="800"/>
              </a:spcBef>
              <a:buFont typeface="Chivo Light"/>
              <a:buNone/>
            </a:pPr>
            <a:r>
              <a:rPr lang="en-US" sz="6600" b="1" kern="0" dirty="0" err="1">
                <a:solidFill>
                  <a:srgbClr val="FF0000"/>
                </a:solidFill>
                <a:latin typeface="Times New Roman" panose="02020603050405020304" charset="0"/>
                <a:cs typeface="Times New Roman" panose="02020603050405020304" charset="0"/>
              </a:rPr>
              <a:t>Viết Bảng</a:t>
            </a:r>
            <a:endParaRPr lang="en-US" sz="4800" b="1" kern="0" dirty="0">
              <a:solidFill>
                <a:srgbClr val="FF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169</Words>
  <Application>Microsoft Office PowerPoint</Application>
  <PresentationFormat>Widescreen</PresentationFormat>
  <Paragraphs>71</Paragraphs>
  <Slides>15</Slides>
  <Notes>5</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.VnAvant</vt:lpstr>
      <vt:lpstr>.VnHelvetInsH</vt:lpstr>
      <vt:lpstr>Arial</vt:lpstr>
      <vt:lpstr>Calibri</vt:lpstr>
      <vt:lpstr>Calibri Light</vt:lpstr>
      <vt:lpstr>Chivo Light</vt:lpstr>
      <vt:lpstr>Times New Roman</vt:lpstr>
      <vt:lpstr>VNI-Avo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linhmx</dc:creator>
  <cp:lastModifiedBy>Admin</cp:lastModifiedBy>
  <cp:revision>30</cp:revision>
  <dcterms:created xsi:type="dcterms:W3CDTF">2020-08-13T09:32:00Z</dcterms:created>
  <dcterms:modified xsi:type="dcterms:W3CDTF">2025-01-20T13:25:12Z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1033-11.2.0.9635</vt:lpwstr>
  </property>
</Properties>
</file>