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14"/>
  </p:notesMasterIdLst>
  <p:sldIdLst>
    <p:sldId id="410" r:id="rId3"/>
    <p:sldId id="411" r:id="rId4"/>
    <p:sldId id="418" r:id="rId5"/>
    <p:sldId id="351" r:id="rId6"/>
    <p:sldId id="443" r:id="rId7"/>
    <p:sldId id="425" r:id="rId8"/>
    <p:sldId id="384" r:id="rId9"/>
    <p:sldId id="451" r:id="rId10"/>
    <p:sldId id="405" r:id="rId11"/>
    <p:sldId id="449" r:id="rId12"/>
    <p:sldId id="450" r:id="rId13"/>
  </p:sldIdLst>
  <p:sldSz cx="9144000" cy="6858000" type="screen4x3"/>
  <p:notesSz cx="6858000" cy="9144000"/>
  <p:embeddedFontLst>
    <p:embeddedFont>
      <p:font typeface="HP-087" panose="020B0604020202020204"/>
      <p:bold r:id="rId15"/>
    </p:embeddedFont>
    <p:embeddedFont>
      <p:font typeface="VNI-Avo" pitchFamily="2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.VnCooperH" panose="020B7200000000000000" pitchFamily="34" charset="0"/>
      <p:regular r:id="rId24"/>
    </p:embeddedFont>
    <p:embeddedFont>
      <p:font typeface=".VnCooper" panose="020B7200000000000000" pitchFamily="34" charset="0"/>
      <p:regular r:id="rId25"/>
    </p:embeddedFont>
    <p:embeddedFont>
      <p:font typeface=".VnAvant" panose="020B7200000000000000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FFCC"/>
    <a:srgbClr val="FFFF99"/>
    <a:srgbClr val="FFFF66"/>
    <a:srgbClr val="D60093"/>
    <a:srgbClr val="FF33CC"/>
    <a:srgbClr val="FF00FF"/>
    <a:srgbClr val="FF3399"/>
    <a:srgbClr val="B7FFB7"/>
    <a:srgbClr val="FF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15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20/01/2025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CC0099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 smtClean="0">
                <a:solidFill>
                  <a:schemeClr val="bg1"/>
                </a:solidFill>
                <a:latin typeface=".VnCooper" pitchFamily="34" charset="0"/>
              </a:rPr>
              <a:t>¤N </a:t>
            </a:r>
            <a:r>
              <a:rPr lang="en-US" sz="5000" b="1" dirty="0" err="1" smtClean="0">
                <a:solidFill>
                  <a:schemeClr val="bg1"/>
                </a:solidFill>
                <a:latin typeface=".VnCooperH" pitchFamily="34" charset="0"/>
              </a:rPr>
              <a:t>TËP</a:t>
            </a:r>
            <a:r>
              <a:rPr lang="en-US" sz="5000" b="1" dirty="0" smtClean="0">
                <a:solidFill>
                  <a:schemeClr val="bg1"/>
                </a:solidFill>
                <a:latin typeface=".VnCooperH" pitchFamily="34" charset="0"/>
              </a:rPr>
              <a:t> </a:t>
            </a:r>
            <a:br>
              <a:rPr lang="en-US" sz="5000" b="1" dirty="0" smtClean="0">
                <a:solidFill>
                  <a:schemeClr val="bg1"/>
                </a:solidFill>
                <a:latin typeface=".VnCooperH" pitchFamily="34" charset="0"/>
              </a:rPr>
            </a:br>
            <a:r>
              <a:rPr lang="en-US" sz="5000" b="1" dirty="0" smtClean="0">
                <a:solidFill>
                  <a:schemeClr val="bg1"/>
                </a:solidFill>
                <a:latin typeface=".VnCooperH" pitchFamily="34" charset="0"/>
              </a:rPr>
              <a:t>                     Vµ </a:t>
            </a:r>
            <a:r>
              <a:rPr lang="en-US" sz="5000" b="1" dirty="0" err="1" smtClean="0">
                <a:solidFill>
                  <a:schemeClr val="bg1"/>
                </a:solidFill>
                <a:latin typeface=".VnCooperH" pitchFamily="34" charset="0"/>
              </a:rPr>
              <a:t>KÓ</a:t>
            </a:r>
            <a:r>
              <a:rPr lang="en-US" sz="5000" b="1" dirty="0" smtClean="0">
                <a:solidFill>
                  <a:schemeClr val="bg1"/>
                </a:solidFill>
                <a:latin typeface=".VnCooperH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.VnCooperH" pitchFamily="34" charset="0"/>
              </a:rPr>
              <a:t>CHUYÖN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CC0099"/>
                </a:solidFill>
                <a:latin typeface=".VnCooper" pitchFamily="34" charset="0"/>
              </a:rPr>
              <a:t>50</a:t>
            </a:r>
            <a:endParaRPr lang="vi-VN" sz="50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31230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Kể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7944" y="1066800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Baøi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hoïc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tieân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cuûa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thoû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con</a:t>
            </a:r>
            <a:endParaRPr lang="en-US" sz="3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07" y="1830348"/>
            <a:ext cx="5029200" cy="462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07" y="1830348"/>
            <a:ext cx="5489449" cy="462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30348"/>
            <a:ext cx="5644740" cy="458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826110"/>
            <a:ext cx="5016090" cy="455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31004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31230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Kể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7944" y="1066800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Baøi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hoïc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tieân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cuûa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thoû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con</a:t>
            </a:r>
            <a:endParaRPr lang="en-US" sz="3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24860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693471"/>
            <a:ext cx="29622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4352925"/>
            <a:ext cx="28003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4352925"/>
            <a:ext cx="24955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23891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830970"/>
              </p:ext>
            </p:extLst>
          </p:nvPr>
        </p:nvGraphicFramePr>
        <p:xfrm>
          <a:off x="1981200" y="1295400"/>
          <a:ext cx="5638800" cy="5079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44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444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444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444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444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444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4444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4444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4444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86200" y="1219650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1219650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t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1788408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a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0725" y="2350383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aê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2924175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aâ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0725" y="3486150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o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0250" y="4048125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oâ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90725" y="4621917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ô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90725" y="5174800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u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1200" y="5748592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ö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62450" y="1786451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ac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3700" y="1788408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at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1250" y="2350325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aêc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62500" y="2352282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aêt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79275" y="2918027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aâc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60525" y="2919984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aât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98075" y="3481901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oc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79325" y="3483858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ot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74325" y="4050475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oâc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55575" y="4052432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oât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74375" y="4616306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ôt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91150" y="5182051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uc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09950" y="5745925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öc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810000" y="4679067"/>
            <a:ext cx="1933700" cy="568181"/>
            <a:chOff x="3810000" y="4679067"/>
            <a:chExt cx="1933700" cy="56818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810000" y="4679067"/>
              <a:ext cx="1928750" cy="56818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3874325" y="4679067"/>
              <a:ext cx="1869375" cy="56818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786151" y="1066800"/>
            <a:ext cx="2514600" cy="9906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baät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löûa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786151" y="3352800"/>
            <a:ext cx="2514600" cy="9906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coät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moác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758855" y="4482837"/>
            <a:ext cx="2514600" cy="9906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haït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thoùc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334000" y="3352800"/>
            <a:ext cx="2514600" cy="9906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xuùc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xaéc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1786151" y="2209800"/>
            <a:ext cx="2514600" cy="9906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loï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möïc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5334000" y="4482837"/>
            <a:ext cx="2514600" cy="9906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quaû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ôùt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1758855" y="5638800"/>
            <a:ext cx="2514600" cy="9906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ñ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oâi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maét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5334000" y="1066800"/>
            <a:ext cx="2514600" cy="9906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laùc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ñaùc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334000" y="2209800"/>
            <a:ext cx="2514600" cy="9906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giaác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mô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7" name="Rounded Rectangle 16"/>
          <p:cNvSpPr/>
          <p:nvPr/>
        </p:nvSpPr>
        <p:spPr bwMode="auto">
          <a:xfrm>
            <a:off x="5334000" y="5638800"/>
            <a:ext cx="2514600" cy="9906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goùt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chaân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  <p:bldP spid="31" grpId="0" animBg="1"/>
      <p:bldP spid="34" grpId="0" animBg="1"/>
      <p:bldP spid="35" grpId="0" animBg="1"/>
      <p:bldP spid="36" grpId="0" animBg="1"/>
      <p:bldP spid="13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381000" y="1828800"/>
            <a:ext cx="8241424" cy="3894083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Gaø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daãn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ñaøn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con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aên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Choác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choác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tìm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thaáy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moài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gaø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“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tuïc</a:t>
            </a:r>
            <a:r>
              <a:rPr lang="en-US" sz="3000" b="1" dirty="0" smtClean="0">
                <a:solidFill>
                  <a:srgbClr val="002060"/>
                </a:solidFill>
                <a:latin typeface="+mj-lt"/>
              </a:rPr>
              <a:t>…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tuïc</a:t>
            </a:r>
            <a:r>
              <a:rPr lang="en-US" sz="3000" b="1" dirty="0" smtClean="0">
                <a:solidFill>
                  <a:srgbClr val="002060"/>
                </a:solidFill>
              </a:rPr>
              <a:t>…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”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goïi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con.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Ñaøn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gaø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con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chaïy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chen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chuùc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nhau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aên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roài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ruùc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vaøo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beân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Gaø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uû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aám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cho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caùc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con.</a:t>
            </a:r>
            <a:endParaRPr lang="en-US" sz="3000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7" name="Rounded Rectangle 6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838397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76400" y="2209800"/>
            <a:ext cx="57631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Haït</a:t>
            </a:r>
            <a:r>
              <a:rPr lang="en-US" sz="44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thoùc</a:t>
            </a:r>
            <a:r>
              <a:rPr lang="en-US" sz="44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naûy</a:t>
            </a:r>
            <a:r>
              <a:rPr lang="en-US" sz="44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maàm</a:t>
            </a:r>
            <a:r>
              <a:rPr lang="en-US" sz="44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vi-VN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7059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CC0099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 smtClean="0">
                <a:solidFill>
                  <a:schemeClr val="bg1"/>
                </a:solidFill>
                <a:latin typeface=".VnCooper" pitchFamily="34" charset="0"/>
              </a:rPr>
              <a:t>¤N </a:t>
            </a:r>
            <a:r>
              <a:rPr lang="en-US" sz="5000" b="1" dirty="0" err="1" smtClean="0">
                <a:solidFill>
                  <a:schemeClr val="bg1"/>
                </a:solidFill>
                <a:latin typeface=".VnCooperH" pitchFamily="34" charset="0"/>
              </a:rPr>
              <a:t>TËP</a:t>
            </a:r>
            <a:r>
              <a:rPr lang="en-US" sz="5000" b="1" dirty="0" smtClean="0">
                <a:solidFill>
                  <a:schemeClr val="bg1"/>
                </a:solidFill>
                <a:latin typeface=".VnCooperH" pitchFamily="34" charset="0"/>
              </a:rPr>
              <a:t> </a:t>
            </a:r>
            <a:br>
              <a:rPr lang="en-US" sz="5000" b="1" dirty="0" smtClean="0">
                <a:solidFill>
                  <a:schemeClr val="bg1"/>
                </a:solidFill>
                <a:latin typeface=".VnCooperH" pitchFamily="34" charset="0"/>
              </a:rPr>
            </a:br>
            <a:r>
              <a:rPr lang="en-US" sz="5000" b="1" dirty="0" smtClean="0">
                <a:solidFill>
                  <a:schemeClr val="bg1"/>
                </a:solidFill>
                <a:latin typeface=".VnCooperH" pitchFamily="34" charset="0"/>
              </a:rPr>
              <a:t>                     Vµ </a:t>
            </a:r>
            <a:r>
              <a:rPr lang="en-US" sz="5000" b="1" dirty="0" err="1" smtClean="0">
                <a:solidFill>
                  <a:schemeClr val="bg1"/>
                </a:solidFill>
                <a:latin typeface=".VnCooperH" pitchFamily="34" charset="0"/>
              </a:rPr>
              <a:t>KÓ</a:t>
            </a:r>
            <a:r>
              <a:rPr lang="en-US" sz="5000" b="1" dirty="0" smtClean="0">
                <a:solidFill>
                  <a:schemeClr val="bg1"/>
                </a:solidFill>
                <a:latin typeface=".VnCooperH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.VnCooperH" pitchFamily="34" charset="0"/>
              </a:rPr>
              <a:t>CHUYÖN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CC0099"/>
                </a:solidFill>
                <a:latin typeface=".VnCooper" pitchFamily="34" charset="0"/>
              </a:rPr>
              <a:t>50</a:t>
            </a:r>
            <a:endParaRPr lang="vi-VN" sz="50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7243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31230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Kể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7944" y="1066800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Baøi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hoïc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tieân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cuûa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thoû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con</a:t>
            </a:r>
            <a:endParaRPr lang="en-US" sz="3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24860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693471"/>
            <a:ext cx="29622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4352925"/>
            <a:ext cx="28003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4352925"/>
            <a:ext cx="24955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ài học đầu tiên của thỏ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88170" y="10694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43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4838</TotalTime>
  <Words>155</Words>
  <Application>Microsoft Office PowerPoint</Application>
  <PresentationFormat>On-screen Show (4:3)</PresentationFormat>
  <Paragraphs>64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HP-087</vt:lpstr>
      <vt:lpstr>VNI-Avo</vt:lpstr>
      <vt:lpstr>Calibri</vt:lpstr>
      <vt:lpstr>Times New Roman</vt:lpstr>
      <vt:lpstr>.VnCooperH</vt:lpstr>
      <vt:lpstr>.VnCooper</vt:lpstr>
      <vt:lpstr>Arial</vt:lpstr>
      <vt:lpstr>.VnAvant</vt:lpstr>
      <vt:lpstr>Office Theme</vt:lpstr>
      <vt:lpstr>1_Default Design</vt:lpstr>
      <vt:lpstr>     ¤N TËP                       Vµ KÓ CHUYÖN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¤N TËP                       Vµ KÓ CHUYÖN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352</cp:revision>
  <dcterms:created xsi:type="dcterms:W3CDTF">2006-08-16T00:00:00Z</dcterms:created>
  <dcterms:modified xsi:type="dcterms:W3CDTF">2025-01-20T13:28:44Z</dcterms:modified>
</cp:coreProperties>
</file>