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7" r:id="rId4"/>
    <p:sldId id="258" r:id="rId6"/>
    <p:sldId id="288" r:id="rId7"/>
    <p:sldId id="285" r:id="rId8"/>
    <p:sldId id="286" r:id="rId9"/>
    <p:sldId id="289" r:id="rId10"/>
    <p:sldId id="290" r:id="rId11"/>
    <p:sldId id="291" r:id="rId12"/>
    <p:sldId id="292" r:id="rId13"/>
    <p:sldId id="293" r:id="rId14"/>
    <p:sldId id="294" r:id="rId15"/>
    <p:sldId id="29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5727" y="26458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016" y="267286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b)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767" y="1898502"/>
            <a:ext cx="8546465" cy="27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73" y="5366851"/>
            <a:ext cx="2080893" cy="11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200" y="5366851"/>
            <a:ext cx="2401030" cy="1195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5556825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26987" cy="82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42157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8" y="826987"/>
            <a:ext cx="8685635" cy="389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53" y="4876248"/>
            <a:ext cx="8631694" cy="1939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4848112"/>
            <a:ext cx="711840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4570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507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54" y="3074513"/>
            <a:ext cx="8425691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0839" y="5425457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0839" y="6095806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487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36" y="1624311"/>
            <a:ext cx="7771939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2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272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35" y="1112611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" y="2437820"/>
            <a:ext cx="8967081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620" y="6105377"/>
            <a:ext cx="6846760" cy="67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486624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  <a:endParaRPr lang="en-US" sz="4000" b="1" dirty="0">
              <a:latin typeface=".VnAvant" panose="020B7200000000000000" pitchFamily="34" charset="0"/>
            </a:endParaRP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2880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940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6" y="4773495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  <a:endParaRPr lang="en-US" sz="4500" b="1" dirty="0">
              <a:latin typeface=".VnAvant" panose="020B7200000000000000" pitchFamily="34" charset="0"/>
            </a:endParaRP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  <a:endParaRPr lang="en-US" sz="4500" b="1" dirty="0">
              <a:latin typeface=".VnAvant" panose="020B7200000000000000" pitchFamily="34" charset="0"/>
            </a:endParaRP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3896" y="550046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023720" cy="998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6" y="1014134"/>
            <a:ext cx="883230" cy="8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100500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98" y="1789838"/>
            <a:ext cx="7387545" cy="3207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3623" b="6541"/>
          <a:stretch>
            <a:fillRect/>
          </a:stretch>
        </p:blipFill>
        <p:spPr>
          <a:xfrm>
            <a:off x="878227" y="5022166"/>
            <a:ext cx="7387545" cy="17303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608475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4" y="236774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nÊm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hay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nhÝm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102"/>
            <a:ext cx="9144000" cy="408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127" y="5934872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46" y="67276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l­êi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óng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Cho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thªm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®Ó: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543" y="1738987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48" y="2865354"/>
            <a:ext cx="7049565" cy="255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57" y="5715393"/>
            <a:ext cx="2335652" cy="936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45" y="5662907"/>
            <a:ext cx="2965491" cy="988497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5947143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515</Words>
  <Application>WPS Presentation</Application>
  <PresentationFormat>On-screen Show (4:3)</PresentationFormat>
  <Paragraphs>45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SimSun</vt:lpstr>
      <vt:lpstr>Wingdings</vt:lpstr>
      <vt:lpstr>.VnAvant</vt:lpstr>
      <vt:lpstr>Microsoft YaHei</vt:lpstr>
      <vt:lpstr>Arial Unicode MS</vt:lpstr>
      <vt:lpstr>Calibri Light</vt:lpstr>
      <vt:lpstr>Calibri</vt:lpstr>
      <vt:lpstr>Times New Roman</vt:lpstr>
      <vt:lpstr>Times New Roman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88</cp:revision>
  <dcterms:created xsi:type="dcterms:W3CDTF">2020-07-13T02:14:00Z</dcterms:created>
  <dcterms:modified xsi:type="dcterms:W3CDTF">2020-08-28T14:26:25Z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