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15"/>
  </p:notesMasterIdLst>
  <p:sldIdLst>
    <p:sldId id="369" r:id="rId3"/>
    <p:sldId id="349" r:id="rId4"/>
    <p:sldId id="360" r:id="rId5"/>
    <p:sldId id="356" r:id="rId6"/>
    <p:sldId id="361" r:id="rId7"/>
    <p:sldId id="335" r:id="rId8"/>
    <p:sldId id="362" r:id="rId9"/>
    <p:sldId id="323" r:id="rId10"/>
    <p:sldId id="358" r:id="rId11"/>
    <p:sldId id="370" r:id="rId12"/>
    <p:sldId id="324" r:id="rId13"/>
    <p:sldId id="359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99CC"/>
    <a:srgbClr val="FF99FF"/>
    <a:srgbClr val="B44BC5"/>
    <a:srgbClr val="70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5" autoAdjust="0"/>
    <p:restoredTop sz="94660"/>
  </p:normalViewPr>
  <p:slideViewPr>
    <p:cSldViewPr snapToGrid="0">
      <p:cViewPr varScale="1">
        <p:scale>
          <a:sx n="68" d="100"/>
          <a:sy n="68" d="100"/>
        </p:scale>
        <p:origin x="1148" y="8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 useBgFill="1">
          <p:nvSpPr>
            <p:cNvPr id="15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7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8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9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 useBgFill="1">
          <p:nvSpPr>
            <p:cNvPr id="20" name="Freeform 19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2025/1/20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6501342"/>
            <a:ext cx="364147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/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0" name="Freeform 18"/>
          <p:cNvSpPr/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1" name="Freeform 22"/>
          <p:cNvSpPr/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2" name="Freeform 26"/>
          <p:cNvSpPr/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 useBgFill="1">
        <p:nvSpPr>
          <p:cNvPr id="13" name="Freeform 10"/>
          <p:cNvSpPr/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 useBgFill="1">
          <p:nvSpPr>
            <p:cNvPr id="1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6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7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8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 useBgFill="1">
          <p:nvSpPr>
            <p:cNvPr id="29" name="Freeform 28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 useBgFill="1">
          <p:nvSpPr>
            <p:cNvPr id="14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 useBgFill="1">
          <p:nvSpPr>
            <p:cNvPr id="2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76D1223-53C8-4F6E-A0EE-C7ADC22EE3B7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anose="05050102010706020507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58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anose="05050102010706020507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98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anose="05050102010706020507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anose="05050102010706020507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anose="05050102010706020507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5"/>
        </a:spcBef>
        <a:buClr>
          <a:schemeClr val="accent1"/>
        </a:buClr>
        <a:buFont typeface="Symbol" panose="05050102010706020507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5"/>
        </a:spcBef>
        <a:buClr>
          <a:schemeClr val="accent1"/>
        </a:buClr>
        <a:buFont typeface="Symbol" panose="05050102010706020507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5"/>
        </a:spcBef>
        <a:buClr>
          <a:schemeClr val="accent1"/>
        </a:buClr>
        <a:buFont typeface="Symbol" panose="05050102010706020507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5"/>
        </a:spcBef>
        <a:buClr>
          <a:schemeClr val="accent1"/>
        </a:buClr>
        <a:buFont typeface="Symbol" panose="05050102010706020507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5" Type="http://schemas.microsoft.com/office/2007/relationships/hdphoto" Target="../media/hdphoto1.wdp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GIF"/><Relationship Id="rId4" Type="http://schemas.openxmlformats.org/officeDocument/2006/relationships/image" Target="../media/image11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GIF"/><Relationship Id="rId2" Type="http://schemas.openxmlformats.org/officeDocument/2006/relationships/audio" Target="file:///D:\LOAN%20-%20CD\Nho%20Thay.MP3" TargetMode="External"/><Relationship Id="rId1" Type="http://schemas.microsoft.com/office/2007/relationships/media" Target="file:///D:\LOAN%20-%20CD\Nho%20Thay.MP3" TargetMode="Externa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9.wmf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8.png"/><Relationship Id="rId7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4" y="836712"/>
            <a:ext cx="9191294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895" y="460912"/>
            <a:ext cx="9649072" cy="554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80803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3" y="3997599"/>
            <a:ext cx="5602021" cy="194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2123728" y="1484784"/>
            <a:ext cx="4586660" cy="115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395" y="2058198"/>
            <a:ext cx="3201194" cy="428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7687097" y="698406"/>
            <a:ext cx="1604839" cy="163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232895" y="537032"/>
            <a:ext cx="1905000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251520" y="3910589"/>
            <a:ext cx="806489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….………….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828551" y="1698458"/>
            <a:ext cx="7487866" cy="3242713"/>
          </a:xfrm>
          <a:prstGeom prst="rect">
            <a:avLst/>
          </a:prstGeom>
        </p:spPr>
        <p:txBody>
          <a:bodyPr spcFirstLastPara="1" wrap="none" lIns="91314" tIns="45717" rIns="91314" bIns="4571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216660"/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1706203" y="2665807"/>
            <a:ext cx="5421715" cy="109142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49" rIns="121701" bIns="60849" anchor="ctr"/>
          <a:lstStyle/>
          <a:p>
            <a:pPr algn="ctr" defTabSz="1622425"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LỚP 1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3"/>
          <p:cNvSpPr/>
          <p:nvPr/>
        </p:nvSpPr>
        <p:spPr bwMode="auto">
          <a:xfrm>
            <a:off x="899593" y="2291096"/>
            <a:ext cx="6059221" cy="3298144"/>
          </a:xfrm>
          <a:custGeom>
            <a:avLst/>
            <a:gdLst>
              <a:gd name="T0" fmla="*/ 365 w 2340"/>
              <a:gd name="T1" fmla="*/ 542 h 2348"/>
              <a:gd name="T2" fmla="*/ 805 w 2340"/>
              <a:gd name="T3" fmla="*/ 220 h 2348"/>
              <a:gd name="T4" fmla="*/ 1001 w 2340"/>
              <a:gd name="T5" fmla="*/ 167 h 2348"/>
              <a:gd name="T6" fmla="*/ 1122 w 2340"/>
              <a:gd name="T7" fmla="*/ 155 h 2348"/>
              <a:gd name="T8" fmla="*/ 1230 w 2340"/>
              <a:gd name="T9" fmla="*/ 156 h 2348"/>
              <a:gd name="T10" fmla="*/ 1341 w 2340"/>
              <a:gd name="T11" fmla="*/ 169 h 2348"/>
              <a:gd name="T12" fmla="*/ 1513 w 2340"/>
              <a:gd name="T13" fmla="*/ 215 h 2348"/>
              <a:gd name="T14" fmla="*/ 1590 w 2340"/>
              <a:gd name="T15" fmla="*/ 246 h 2348"/>
              <a:gd name="T16" fmla="*/ 1708 w 2340"/>
              <a:gd name="T17" fmla="*/ 310 h 2348"/>
              <a:gd name="T18" fmla="*/ 1818 w 2340"/>
              <a:gd name="T19" fmla="*/ 389 h 2348"/>
              <a:gd name="T20" fmla="*/ 1940 w 2340"/>
              <a:gd name="T21" fmla="*/ 510 h 2348"/>
              <a:gd name="T22" fmla="*/ 2014 w 2340"/>
              <a:gd name="T23" fmla="*/ 608 h 2348"/>
              <a:gd name="T24" fmla="*/ 2076 w 2340"/>
              <a:gd name="T25" fmla="*/ 714 h 2348"/>
              <a:gd name="T26" fmla="*/ 2137 w 2340"/>
              <a:gd name="T27" fmla="*/ 860 h 2348"/>
              <a:gd name="T28" fmla="*/ 2174 w 2340"/>
              <a:gd name="T29" fmla="*/ 1015 h 2348"/>
              <a:gd name="T30" fmla="*/ 2186 w 2340"/>
              <a:gd name="T31" fmla="*/ 1192 h 2348"/>
              <a:gd name="T32" fmla="*/ 2174 w 2340"/>
              <a:gd name="T33" fmla="*/ 1333 h 2348"/>
              <a:gd name="T34" fmla="*/ 2131 w 2340"/>
              <a:gd name="T35" fmla="*/ 1505 h 2348"/>
              <a:gd name="T36" fmla="*/ 2077 w 2340"/>
              <a:gd name="T37" fmla="*/ 1634 h 2348"/>
              <a:gd name="T38" fmla="*/ 1985 w 2340"/>
              <a:gd name="T39" fmla="*/ 1782 h 2348"/>
              <a:gd name="T40" fmla="*/ 1859 w 2340"/>
              <a:gd name="T41" fmla="*/ 1922 h 2348"/>
              <a:gd name="T42" fmla="*/ 1740 w 2340"/>
              <a:gd name="T43" fmla="*/ 2017 h 2348"/>
              <a:gd name="T44" fmla="*/ 1611 w 2340"/>
              <a:gd name="T45" fmla="*/ 2092 h 2348"/>
              <a:gd name="T46" fmla="*/ 1382 w 2340"/>
              <a:gd name="T47" fmla="*/ 2171 h 2348"/>
              <a:gd name="T48" fmla="*/ 1167 w 2340"/>
              <a:gd name="T49" fmla="*/ 2194 h 2348"/>
              <a:gd name="T50" fmla="*/ 1018 w 2340"/>
              <a:gd name="T51" fmla="*/ 2183 h 2348"/>
              <a:gd name="T52" fmla="*/ 906 w 2340"/>
              <a:gd name="T53" fmla="*/ 2161 h 2348"/>
              <a:gd name="T54" fmla="*/ 775 w 2340"/>
              <a:gd name="T55" fmla="*/ 2117 h 2348"/>
              <a:gd name="T56" fmla="*/ 669 w 2340"/>
              <a:gd name="T57" fmla="*/ 2065 h 2348"/>
              <a:gd name="T58" fmla="*/ 435 w 2340"/>
              <a:gd name="T59" fmla="*/ 1886 h 2348"/>
              <a:gd name="T60" fmla="*/ 486 w 2340"/>
              <a:gd name="T61" fmla="*/ 1739 h 2348"/>
              <a:gd name="T62" fmla="*/ 283 w 2340"/>
              <a:gd name="T63" fmla="*/ 1948 h 2348"/>
              <a:gd name="T64" fmla="*/ 532 w 2340"/>
              <a:gd name="T65" fmla="*/ 2162 h 2348"/>
              <a:gd name="T66" fmla="*/ 660 w 2340"/>
              <a:gd name="T67" fmla="*/ 2234 h 2348"/>
              <a:gd name="T68" fmla="*/ 836 w 2340"/>
              <a:gd name="T69" fmla="*/ 2301 h 2348"/>
              <a:gd name="T70" fmla="*/ 963 w 2340"/>
              <a:gd name="T71" fmla="*/ 2331 h 2348"/>
              <a:gd name="T72" fmla="*/ 1098 w 2340"/>
              <a:gd name="T73" fmla="*/ 2346 h 2348"/>
              <a:gd name="T74" fmla="*/ 1343 w 2340"/>
              <a:gd name="T75" fmla="*/ 2335 h 2348"/>
              <a:gd name="T76" fmla="*/ 1626 w 2340"/>
              <a:gd name="T77" fmla="*/ 2254 h 2348"/>
              <a:gd name="T78" fmla="*/ 1795 w 2340"/>
              <a:gd name="T79" fmla="*/ 2166 h 2348"/>
              <a:gd name="T80" fmla="*/ 1949 w 2340"/>
              <a:gd name="T81" fmla="*/ 2049 h 2348"/>
              <a:gd name="T82" fmla="*/ 2072 w 2340"/>
              <a:gd name="T83" fmla="*/ 1921 h 2348"/>
              <a:gd name="T84" fmla="*/ 2195 w 2340"/>
              <a:gd name="T85" fmla="*/ 1739 h 2348"/>
              <a:gd name="T86" fmla="*/ 2267 w 2340"/>
              <a:gd name="T87" fmla="*/ 1583 h 2348"/>
              <a:gd name="T88" fmla="*/ 2306 w 2340"/>
              <a:gd name="T89" fmla="*/ 1457 h 2348"/>
              <a:gd name="T90" fmla="*/ 2336 w 2340"/>
              <a:gd name="T91" fmla="*/ 1276 h 2348"/>
              <a:gd name="T92" fmla="*/ 2334 w 2340"/>
              <a:gd name="T93" fmla="*/ 1052 h 2348"/>
              <a:gd name="T94" fmla="*/ 2301 w 2340"/>
              <a:gd name="T95" fmla="*/ 871 h 2348"/>
              <a:gd name="T96" fmla="*/ 2231 w 2340"/>
              <a:gd name="T97" fmla="*/ 680 h 2348"/>
              <a:gd name="T98" fmla="*/ 2164 w 2340"/>
              <a:gd name="T99" fmla="*/ 556 h 2348"/>
              <a:gd name="T100" fmla="*/ 2083 w 2340"/>
              <a:gd name="T101" fmla="*/ 441 h 2348"/>
              <a:gd name="T102" fmla="*/ 1990 w 2340"/>
              <a:gd name="T103" fmla="*/ 337 h 2348"/>
              <a:gd name="T104" fmla="*/ 1854 w 2340"/>
              <a:gd name="T105" fmla="*/ 223 h 2348"/>
              <a:gd name="T106" fmla="*/ 1680 w 2340"/>
              <a:gd name="T107" fmla="*/ 118 h 2348"/>
              <a:gd name="T108" fmla="*/ 1583 w 2340"/>
              <a:gd name="T109" fmla="*/ 76 h 2348"/>
              <a:gd name="T110" fmla="*/ 1439 w 2340"/>
              <a:gd name="T111" fmla="*/ 32 h 2348"/>
              <a:gd name="T112" fmla="*/ 1276 w 2340"/>
              <a:gd name="T113" fmla="*/ 5 h 2348"/>
              <a:gd name="T114" fmla="*/ 1168 w 2340"/>
              <a:gd name="T115" fmla="*/ 0 h 2348"/>
              <a:gd name="T116" fmla="*/ 1045 w 2340"/>
              <a:gd name="T117" fmla="*/ 6 h 2348"/>
              <a:gd name="T118" fmla="*/ 844 w 2340"/>
              <a:gd name="T119" fmla="*/ 45 h 2348"/>
              <a:gd name="T120" fmla="*/ 579 w 2340"/>
              <a:gd name="T121" fmla="*/ 157 h 2348"/>
              <a:gd name="T122" fmla="*/ 3 w 2340"/>
              <a:gd name="T123" fmla="*/ 1014 h 2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340" h="2348">
                <a:moveTo>
                  <a:pt x="153" y="1052"/>
                </a:moveTo>
                <a:cubicBezTo>
                  <a:pt x="153" y="1052"/>
                  <a:pt x="154" y="1046"/>
                  <a:pt x="155" y="1035"/>
                </a:cubicBezTo>
                <a:cubicBezTo>
                  <a:pt x="157" y="1024"/>
                  <a:pt x="159" y="1007"/>
                  <a:pt x="164" y="985"/>
                </a:cubicBezTo>
                <a:cubicBezTo>
                  <a:pt x="172" y="941"/>
                  <a:pt x="186" y="878"/>
                  <a:pt x="217" y="801"/>
                </a:cubicBezTo>
                <a:cubicBezTo>
                  <a:pt x="224" y="781"/>
                  <a:pt x="233" y="761"/>
                  <a:pt x="242" y="740"/>
                </a:cubicBezTo>
                <a:cubicBezTo>
                  <a:pt x="253" y="720"/>
                  <a:pt x="263" y="698"/>
                  <a:pt x="275" y="677"/>
                </a:cubicBezTo>
                <a:cubicBezTo>
                  <a:pt x="300" y="633"/>
                  <a:pt x="329" y="588"/>
                  <a:pt x="365" y="542"/>
                </a:cubicBezTo>
                <a:cubicBezTo>
                  <a:pt x="401" y="497"/>
                  <a:pt x="443" y="452"/>
                  <a:pt x="491" y="409"/>
                </a:cubicBezTo>
                <a:cubicBezTo>
                  <a:pt x="540" y="366"/>
                  <a:pt x="595" y="326"/>
                  <a:pt x="656" y="290"/>
                </a:cubicBezTo>
                <a:cubicBezTo>
                  <a:pt x="672" y="281"/>
                  <a:pt x="688" y="273"/>
                  <a:pt x="704" y="265"/>
                </a:cubicBezTo>
                <a:cubicBezTo>
                  <a:pt x="712" y="260"/>
                  <a:pt x="720" y="256"/>
                  <a:pt x="728" y="253"/>
                </a:cubicBezTo>
                <a:cubicBezTo>
                  <a:pt x="737" y="249"/>
                  <a:pt x="745" y="245"/>
                  <a:pt x="753" y="241"/>
                </a:cubicBezTo>
                <a:cubicBezTo>
                  <a:pt x="762" y="237"/>
                  <a:pt x="770" y="234"/>
                  <a:pt x="779" y="230"/>
                </a:cubicBezTo>
                <a:cubicBezTo>
                  <a:pt x="787" y="227"/>
                  <a:pt x="796" y="223"/>
                  <a:pt x="805" y="220"/>
                </a:cubicBezTo>
                <a:cubicBezTo>
                  <a:pt x="823" y="213"/>
                  <a:pt x="840" y="207"/>
                  <a:pt x="859" y="201"/>
                </a:cubicBezTo>
                <a:cubicBezTo>
                  <a:pt x="868" y="198"/>
                  <a:pt x="877" y="195"/>
                  <a:pt x="886" y="193"/>
                </a:cubicBezTo>
                <a:cubicBezTo>
                  <a:pt x="896" y="190"/>
                  <a:pt x="905" y="188"/>
                  <a:pt x="914" y="185"/>
                </a:cubicBezTo>
                <a:cubicBezTo>
                  <a:pt x="919" y="184"/>
                  <a:pt x="924" y="183"/>
                  <a:pt x="929" y="182"/>
                </a:cubicBezTo>
                <a:cubicBezTo>
                  <a:pt x="933" y="181"/>
                  <a:pt x="938" y="180"/>
                  <a:pt x="943" y="179"/>
                </a:cubicBezTo>
                <a:cubicBezTo>
                  <a:pt x="952" y="177"/>
                  <a:pt x="962" y="174"/>
                  <a:pt x="972" y="172"/>
                </a:cubicBezTo>
                <a:cubicBezTo>
                  <a:pt x="981" y="170"/>
                  <a:pt x="991" y="169"/>
                  <a:pt x="1001" y="167"/>
                </a:cubicBezTo>
                <a:cubicBezTo>
                  <a:pt x="1011" y="166"/>
                  <a:pt x="1021" y="164"/>
                  <a:pt x="1031" y="163"/>
                </a:cubicBezTo>
                <a:cubicBezTo>
                  <a:pt x="1041" y="162"/>
                  <a:pt x="1051" y="161"/>
                  <a:pt x="1061" y="159"/>
                </a:cubicBezTo>
                <a:cubicBezTo>
                  <a:pt x="1068" y="159"/>
                  <a:pt x="1068" y="159"/>
                  <a:pt x="1068" y="159"/>
                </a:cubicBezTo>
                <a:cubicBezTo>
                  <a:pt x="1071" y="158"/>
                  <a:pt x="1073" y="158"/>
                  <a:pt x="1076" y="158"/>
                </a:cubicBezTo>
                <a:cubicBezTo>
                  <a:pt x="1081" y="158"/>
                  <a:pt x="1086" y="157"/>
                  <a:pt x="1091" y="157"/>
                </a:cubicBezTo>
                <a:cubicBezTo>
                  <a:pt x="1096" y="157"/>
                  <a:pt x="1101" y="156"/>
                  <a:pt x="1106" y="156"/>
                </a:cubicBezTo>
                <a:cubicBezTo>
                  <a:pt x="1111" y="156"/>
                  <a:pt x="1116" y="155"/>
                  <a:pt x="1122" y="155"/>
                </a:cubicBezTo>
                <a:cubicBezTo>
                  <a:pt x="1132" y="155"/>
                  <a:pt x="1142" y="154"/>
                  <a:pt x="1152" y="154"/>
                </a:cubicBezTo>
                <a:cubicBezTo>
                  <a:pt x="1158" y="154"/>
                  <a:pt x="1163" y="154"/>
                  <a:pt x="1168" y="154"/>
                </a:cubicBezTo>
                <a:cubicBezTo>
                  <a:pt x="1173" y="154"/>
                  <a:pt x="1178" y="154"/>
                  <a:pt x="1183" y="154"/>
                </a:cubicBezTo>
                <a:cubicBezTo>
                  <a:pt x="1194" y="155"/>
                  <a:pt x="1204" y="155"/>
                  <a:pt x="1215" y="155"/>
                </a:cubicBezTo>
                <a:cubicBezTo>
                  <a:pt x="1219" y="155"/>
                  <a:pt x="1219" y="155"/>
                  <a:pt x="1219" y="155"/>
                </a:cubicBezTo>
                <a:cubicBezTo>
                  <a:pt x="1223" y="156"/>
                  <a:pt x="1223" y="156"/>
                  <a:pt x="1223" y="156"/>
                </a:cubicBezTo>
                <a:cubicBezTo>
                  <a:pt x="1230" y="156"/>
                  <a:pt x="1230" y="156"/>
                  <a:pt x="1230" y="156"/>
                </a:cubicBezTo>
                <a:cubicBezTo>
                  <a:pt x="1236" y="157"/>
                  <a:pt x="1241" y="157"/>
                  <a:pt x="1246" y="157"/>
                </a:cubicBezTo>
                <a:cubicBezTo>
                  <a:pt x="1251" y="158"/>
                  <a:pt x="1257" y="158"/>
                  <a:pt x="1262" y="159"/>
                </a:cubicBezTo>
                <a:cubicBezTo>
                  <a:pt x="1270" y="159"/>
                  <a:pt x="1270" y="159"/>
                  <a:pt x="1270" y="159"/>
                </a:cubicBezTo>
                <a:cubicBezTo>
                  <a:pt x="1272" y="159"/>
                  <a:pt x="1275" y="160"/>
                  <a:pt x="1278" y="160"/>
                </a:cubicBezTo>
                <a:cubicBezTo>
                  <a:pt x="1288" y="161"/>
                  <a:pt x="1299" y="163"/>
                  <a:pt x="1309" y="164"/>
                </a:cubicBezTo>
                <a:cubicBezTo>
                  <a:pt x="1314" y="165"/>
                  <a:pt x="1320" y="165"/>
                  <a:pt x="1325" y="166"/>
                </a:cubicBezTo>
                <a:cubicBezTo>
                  <a:pt x="1330" y="167"/>
                  <a:pt x="1335" y="168"/>
                  <a:pt x="1341" y="169"/>
                </a:cubicBezTo>
                <a:cubicBezTo>
                  <a:pt x="1351" y="171"/>
                  <a:pt x="1362" y="173"/>
                  <a:pt x="1372" y="175"/>
                </a:cubicBezTo>
                <a:cubicBezTo>
                  <a:pt x="1383" y="177"/>
                  <a:pt x="1393" y="180"/>
                  <a:pt x="1404" y="182"/>
                </a:cubicBezTo>
                <a:cubicBezTo>
                  <a:pt x="1409" y="183"/>
                  <a:pt x="1414" y="184"/>
                  <a:pt x="1419" y="186"/>
                </a:cubicBezTo>
                <a:cubicBezTo>
                  <a:pt x="1425" y="187"/>
                  <a:pt x="1430" y="189"/>
                  <a:pt x="1435" y="190"/>
                </a:cubicBezTo>
                <a:cubicBezTo>
                  <a:pt x="1446" y="193"/>
                  <a:pt x="1456" y="196"/>
                  <a:pt x="1466" y="199"/>
                </a:cubicBezTo>
                <a:cubicBezTo>
                  <a:pt x="1477" y="202"/>
                  <a:pt x="1487" y="206"/>
                  <a:pt x="1498" y="209"/>
                </a:cubicBezTo>
                <a:cubicBezTo>
                  <a:pt x="1503" y="211"/>
                  <a:pt x="1508" y="213"/>
                  <a:pt x="1513" y="215"/>
                </a:cubicBezTo>
                <a:cubicBezTo>
                  <a:pt x="1516" y="215"/>
                  <a:pt x="1518" y="216"/>
                  <a:pt x="1521" y="217"/>
                </a:cubicBezTo>
                <a:cubicBezTo>
                  <a:pt x="1528" y="220"/>
                  <a:pt x="1528" y="220"/>
                  <a:pt x="1528" y="220"/>
                </a:cubicBezTo>
                <a:cubicBezTo>
                  <a:pt x="1539" y="224"/>
                  <a:pt x="1549" y="228"/>
                  <a:pt x="1559" y="233"/>
                </a:cubicBezTo>
                <a:cubicBezTo>
                  <a:pt x="1563" y="234"/>
                  <a:pt x="1563" y="234"/>
                  <a:pt x="1563" y="234"/>
                </a:cubicBezTo>
                <a:cubicBezTo>
                  <a:pt x="1567" y="236"/>
                  <a:pt x="1567" y="236"/>
                  <a:pt x="1567" y="236"/>
                </a:cubicBezTo>
                <a:cubicBezTo>
                  <a:pt x="1574" y="239"/>
                  <a:pt x="1574" y="239"/>
                  <a:pt x="1574" y="239"/>
                </a:cubicBezTo>
                <a:cubicBezTo>
                  <a:pt x="1590" y="246"/>
                  <a:pt x="1590" y="246"/>
                  <a:pt x="1590" y="246"/>
                </a:cubicBezTo>
                <a:cubicBezTo>
                  <a:pt x="1605" y="253"/>
                  <a:pt x="1605" y="253"/>
                  <a:pt x="1605" y="253"/>
                </a:cubicBezTo>
                <a:cubicBezTo>
                  <a:pt x="1607" y="254"/>
                  <a:pt x="1610" y="255"/>
                  <a:pt x="1612" y="257"/>
                </a:cubicBezTo>
                <a:cubicBezTo>
                  <a:pt x="1620" y="260"/>
                  <a:pt x="1620" y="260"/>
                  <a:pt x="1620" y="260"/>
                </a:cubicBezTo>
                <a:cubicBezTo>
                  <a:pt x="1630" y="265"/>
                  <a:pt x="1640" y="270"/>
                  <a:pt x="1649" y="276"/>
                </a:cubicBezTo>
                <a:cubicBezTo>
                  <a:pt x="1659" y="281"/>
                  <a:pt x="1669" y="287"/>
                  <a:pt x="1679" y="292"/>
                </a:cubicBezTo>
                <a:cubicBezTo>
                  <a:pt x="1693" y="301"/>
                  <a:pt x="1693" y="301"/>
                  <a:pt x="1693" y="301"/>
                </a:cubicBezTo>
                <a:cubicBezTo>
                  <a:pt x="1698" y="303"/>
                  <a:pt x="1703" y="307"/>
                  <a:pt x="1708" y="310"/>
                </a:cubicBezTo>
                <a:cubicBezTo>
                  <a:pt x="1717" y="316"/>
                  <a:pt x="1727" y="322"/>
                  <a:pt x="1736" y="328"/>
                </a:cubicBezTo>
                <a:cubicBezTo>
                  <a:pt x="1745" y="334"/>
                  <a:pt x="1755" y="341"/>
                  <a:pt x="1764" y="348"/>
                </a:cubicBezTo>
                <a:cubicBezTo>
                  <a:pt x="1768" y="351"/>
                  <a:pt x="1773" y="354"/>
                  <a:pt x="1778" y="358"/>
                </a:cubicBezTo>
                <a:cubicBezTo>
                  <a:pt x="1791" y="368"/>
                  <a:pt x="1791" y="368"/>
                  <a:pt x="1791" y="368"/>
                </a:cubicBezTo>
                <a:cubicBezTo>
                  <a:pt x="1804" y="379"/>
                  <a:pt x="1804" y="379"/>
                  <a:pt x="1804" y="379"/>
                </a:cubicBezTo>
                <a:cubicBezTo>
                  <a:pt x="1811" y="384"/>
                  <a:pt x="1811" y="384"/>
                  <a:pt x="1811" y="384"/>
                </a:cubicBezTo>
                <a:cubicBezTo>
                  <a:pt x="1813" y="386"/>
                  <a:pt x="1816" y="387"/>
                  <a:pt x="1818" y="389"/>
                </a:cubicBezTo>
                <a:cubicBezTo>
                  <a:pt x="1835" y="404"/>
                  <a:pt x="1853" y="419"/>
                  <a:pt x="1869" y="435"/>
                </a:cubicBezTo>
                <a:cubicBezTo>
                  <a:pt x="1882" y="447"/>
                  <a:pt x="1882" y="447"/>
                  <a:pt x="1882" y="447"/>
                </a:cubicBezTo>
                <a:cubicBezTo>
                  <a:pt x="1888" y="453"/>
                  <a:pt x="1888" y="453"/>
                  <a:pt x="1888" y="453"/>
                </a:cubicBezTo>
                <a:cubicBezTo>
                  <a:pt x="1894" y="459"/>
                  <a:pt x="1894" y="459"/>
                  <a:pt x="1894" y="459"/>
                </a:cubicBezTo>
                <a:cubicBezTo>
                  <a:pt x="1902" y="468"/>
                  <a:pt x="1910" y="476"/>
                  <a:pt x="1918" y="484"/>
                </a:cubicBezTo>
                <a:cubicBezTo>
                  <a:pt x="1922" y="489"/>
                  <a:pt x="1925" y="493"/>
                  <a:pt x="1929" y="497"/>
                </a:cubicBezTo>
                <a:cubicBezTo>
                  <a:pt x="1940" y="510"/>
                  <a:pt x="1940" y="510"/>
                  <a:pt x="1940" y="510"/>
                </a:cubicBezTo>
                <a:cubicBezTo>
                  <a:pt x="1952" y="524"/>
                  <a:pt x="1952" y="524"/>
                  <a:pt x="1952" y="524"/>
                </a:cubicBezTo>
                <a:cubicBezTo>
                  <a:pt x="1956" y="528"/>
                  <a:pt x="1959" y="533"/>
                  <a:pt x="1963" y="537"/>
                </a:cubicBezTo>
                <a:cubicBezTo>
                  <a:pt x="1970" y="546"/>
                  <a:pt x="1977" y="556"/>
                  <a:pt x="1984" y="565"/>
                </a:cubicBezTo>
                <a:cubicBezTo>
                  <a:pt x="1991" y="574"/>
                  <a:pt x="1998" y="584"/>
                  <a:pt x="2004" y="593"/>
                </a:cubicBezTo>
                <a:cubicBezTo>
                  <a:pt x="2010" y="600"/>
                  <a:pt x="2010" y="600"/>
                  <a:pt x="2010" y="600"/>
                </a:cubicBezTo>
                <a:cubicBezTo>
                  <a:pt x="2012" y="604"/>
                  <a:pt x="2012" y="604"/>
                  <a:pt x="2012" y="604"/>
                </a:cubicBezTo>
                <a:cubicBezTo>
                  <a:pt x="2014" y="608"/>
                  <a:pt x="2014" y="608"/>
                  <a:pt x="2014" y="608"/>
                </a:cubicBezTo>
                <a:cubicBezTo>
                  <a:pt x="2024" y="622"/>
                  <a:pt x="2024" y="622"/>
                  <a:pt x="2024" y="622"/>
                </a:cubicBezTo>
                <a:cubicBezTo>
                  <a:pt x="2033" y="637"/>
                  <a:pt x="2033" y="637"/>
                  <a:pt x="2033" y="637"/>
                </a:cubicBezTo>
                <a:cubicBezTo>
                  <a:pt x="2038" y="644"/>
                  <a:pt x="2038" y="644"/>
                  <a:pt x="2038" y="644"/>
                </a:cubicBezTo>
                <a:cubicBezTo>
                  <a:pt x="2040" y="647"/>
                  <a:pt x="2041" y="649"/>
                  <a:pt x="2042" y="652"/>
                </a:cubicBezTo>
                <a:cubicBezTo>
                  <a:pt x="2048" y="662"/>
                  <a:pt x="2054" y="672"/>
                  <a:pt x="2060" y="682"/>
                </a:cubicBezTo>
                <a:cubicBezTo>
                  <a:pt x="2063" y="687"/>
                  <a:pt x="2066" y="693"/>
                  <a:pt x="2068" y="698"/>
                </a:cubicBezTo>
                <a:cubicBezTo>
                  <a:pt x="2076" y="714"/>
                  <a:pt x="2076" y="714"/>
                  <a:pt x="2076" y="714"/>
                </a:cubicBezTo>
                <a:cubicBezTo>
                  <a:pt x="2084" y="729"/>
                  <a:pt x="2084" y="729"/>
                  <a:pt x="2084" y="729"/>
                </a:cubicBezTo>
                <a:cubicBezTo>
                  <a:pt x="2087" y="734"/>
                  <a:pt x="2089" y="740"/>
                  <a:pt x="2092" y="745"/>
                </a:cubicBezTo>
                <a:cubicBezTo>
                  <a:pt x="2096" y="756"/>
                  <a:pt x="2101" y="767"/>
                  <a:pt x="2106" y="777"/>
                </a:cubicBezTo>
                <a:cubicBezTo>
                  <a:pt x="2110" y="788"/>
                  <a:pt x="2115" y="799"/>
                  <a:pt x="2119" y="810"/>
                </a:cubicBezTo>
                <a:cubicBezTo>
                  <a:pt x="2121" y="816"/>
                  <a:pt x="2124" y="821"/>
                  <a:pt x="2125" y="827"/>
                </a:cubicBezTo>
                <a:cubicBezTo>
                  <a:pt x="2131" y="843"/>
                  <a:pt x="2131" y="843"/>
                  <a:pt x="2131" y="843"/>
                </a:cubicBezTo>
                <a:cubicBezTo>
                  <a:pt x="2137" y="860"/>
                  <a:pt x="2137" y="860"/>
                  <a:pt x="2137" y="860"/>
                </a:cubicBezTo>
                <a:cubicBezTo>
                  <a:pt x="2139" y="866"/>
                  <a:pt x="2141" y="871"/>
                  <a:pt x="2142" y="877"/>
                </a:cubicBezTo>
                <a:cubicBezTo>
                  <a:pt x="2152" y="911"/>
                  <a:pt x="2152" y="911"/>
                  <a:pt x="2152" y="911"/>
                </a:cubicBezTo>
                <a:cubicBezTo>
                  <a:pt x="2154" y="920"/>
                  <a:pt x="2154" y="920"/>
                  <a:pt x="2154" y="920"/>
                </a:cubicBezTo>
                <a:cubicBezTo>
                  <a:pt x="2156" y="928"/>
                  <a:pt x="2156" y="928"/>
                  <a:pt x="2156" y="928"/>
                </a:cubicBezTo>
                <a:cubicBezTo>
                  <a:pt x="2160" y="945"/>
                  <a:pt x="2160" y="945"/>
                  <a:pt x="2160" y="945"/>
                </a:cubicBezTo>
                <a:cubicBezTo>
                  <a:pt x="2163" y="957"/>
                  <a:pt x="2166" y="968"/>
                  <a:pt x="2167" y="980"/>
                </a:cubicBezTo>
                <a:cubicBezTo>
                  <a:pt x="2174" y="1015"/>
                  <a:pt x="2174" y="1015"/>
                  <a:pt x="2174" y="1015"/>
                </a:cubicBezTo>
                <a:cubicBezTo>
                  <a:pt x="2176" y="1027"/>
                  <a:pt x="2177" y="1038"/>
                  <a:pt x="2178" y="1050"/>
                </a:cubicBezTo>
                <a:cubicBezTo>
                  <a:pt x="2181" y="1068"/>
                  <a:pt x="2181" y="1068"/>
                  <a:pt x="2181" y="1068"/>
                </a:cubicBezTo>
                <a:cubicBezTo>
                  <a:pt x="2181" y="1074"/>
                  <a:pt x="2182" y="1080"/>
                  <a:pt x="2182" y="1086"/>
                </a:cubicBezTo>
                <a:cubicBezTo>
                  <a:pt x="2185" y="1121"/>
                  <a:pt x="2185" y="1121"/>
                  <a:pt x="2185" y="1121"/>
                </a:cubicBezTo>
                <a:cubicBezTo>
                  <a:pt x="2186" y="1156"/>
                  <a:pt x="2186" y="1156"/>
                  <a:pt x="2186" y="1156"/>
                </a:cubicBezTo>
                <a:cubicBezTo>
                  <a:pt x="2186" y="1174"/>
                  <a:pt x="2186" y="1174"/>
                  <a:pt x="2186" y="1174"/>
                </a:cubicBezTo>
                <a:cubicBezTo>
                  <a:pt x="2186" y="1192"/>
                  <a:pt x="2186" y="1192"/>
                  <a:pt x="2186" y="1192"/>
                </a:cubicBezTo>
                <a:cubicBezTo>
                  <a:pt x="2185" y="1228"/>
                  <a:pt x="2185" y="1228"/>
                  <a:pt x="2185" y="1228"/>
                </a:cubicBezTo>
                <a:cubicBezTo>
                  <a:pt x="2182" y="1263"/>
                  <a:pt x="2182" y="1263"/>
                  <a:pt x="2182" y="1263"/>
                </a:cubicBezTo>
                <a:cubicBezTo>
                  <a:pt x="2182" y="1269"/>
                  <a:pt x="2181" y="1275"/>
                  <a:pt x="2181" y="1281"/>
                </a:cubicBezTo>
                <a:cubicBezTo>
                  <a:pt x="2178" y="1298"/>
                  <a:pt x="2178" y="1298"/>
                  <a:pt x="2178" y="1298"/>
                </a:cubicBezTo>
                <a:cubicBezTo>
                  <a:pt x="2176" y="1316"/>
                  <a:pt x="2176" y="1316"/>
                  <a:pt x="2176" y="1316"/>
                </a:cubicBezTo>
                <a:cubicBezTo>
                  <a:pt x="2175" y="1325"/>
                  <a:pt x="2175" y="1325"/>
                  <a:pt x="2175" y="1325"/>
                </a:cubicBezTo>
                <a:cubicBezTo>
                  <a:pt x="2175" y="1327"/>
                  <a:pt x="2174" y="1330"/>
                  <a:pt x="2174" y="1333"/>
                </a:cubicBezTo>
                <a:cubicBezTo>
                  <a:pt x="2169" y="1357"/>
                  <a:pt x="2166" y="1380"/>
                  <a:pt x="2160" y="1403"/>
                </a:cubicBezTo>
                <a:cubicBezTo>
                  <a:pt x="2156" y="1420"/>
                  <a:pt x="2156" y="1420"/>
                  <a:pt x="2156" y="1420"/>
                </a:cubicBezTo>
                <a:cubicBezTo>
                  <a:pt x="2154" y="1429"/>
                  <a:pt x="2154" y="1429"/>
                  <a:pt x="2154" y="1429"/>
                </a:cubicBezTo>
                <a:cubicBezTo>
                  <a:pt x="2152" y="1437"/>
                  <a:pt x="2152" y="1437"/>
                  <a:pt x="2152" y="1437"/>
                </a:cubicBezTo>
                <a:cubicBezTo>
                  <a:pt x="2149" y="1448"/>
                  <a:pt x="2145" y="1460"/>
                  <a:pt x="2142" y="1471"/>
                </a:cubicBezTo>
                <a:cubicBezTo>
                  <a:pt x="2141" y="1477"/>
                  <a:pt x="2139" y="1482"/>
                  <a:pt x="2137" y="1488"/>
                </a:cubicBezTo>
                <a:cubicBezTo>
                  <a:pt x="2131" y="1505"/>
                  <a:pt x="2131" y="1505"/>
                  <a:pt x="2131" y="1505"/>
                </a:cubicBezTo>
                <a:cubicBezTo>
                  <a:pt x="2125" y="1521"/>
                  <a:pt x="2125" y="1521"/>
                  <a:pt x="2125" y="1521"/>
                </a:cubicBezTo>
                <a:cubicBezTo>
                  <a:pt x="2125" y="1524"/>
                  <a:pt x="2124" y="1527"/>
                  <a:pt x="2122" y="1529"/>
                </a:cubicBezTo>
                <a:cubicBezTo>
                  <a:pt x="2119" y="1538"/>
                  <a:pt x="2119" y="1538"/>
                  <a:pt x="2119" y="1538"/>
                </a:cubicBezTo>
                <a:cubicBezTo>
                  <a:pt x="2115" y="1549"/>
                  <a:pt x="2111" y="1559"/>
                  <a:pt x="2106" y="1570"/>
                </a:cubicBezTo>
                <a:cubicBezTo>
                  <a:pt x="2101" y="1581"/>
                  <a:pt x="2097" y="1592"/>
                  <a:pt x="2092" y="1602"/>
                </a:cubicBezTo>
                <a:cubicBezTo>
                  <a:pt x="2089" y="1608"/>
                  <a:pt x="2087" y="1613"/>
                  <a:pt x="2085" y="1618"/>
                </a:cubicBezTo>
                <a:cubicBezTo>
                  <a:pt x="2077" y="1634"/>
                  <a:pt x="2077" y="1634"/>
                  <a:pt x="2077" y="1634"/>
                </a:cubicBezTo>
                <a:cubicBezTo>
                  <a:pt x="2069" y="1649"/>
                  <a:pt x="2069" y="1649"/>
                  <a:pt x="2069" y="1649"/>
                </a:cubicBezTo>
                <a:cubicBezTo>
                  <a:pt x="2066" y="1655"/>
                  <a:pt x="2063" y="1660"/>
                  <a:pt x="2060" y="1665"/>
                </a:cubicBezTo>
                <a:cubicBezTo>
                  <a:pt x="2055" y="1675"/>
                  <a:pt x="2049" y="1685"/>
                  <a:pt x="2043" y="1695"/>
                </a:cubicBezTo>
                <a:cubicBezTo>
                  <a:pt x="2039" y="1703"/>
                  <a:pt x="2039" y="1703"/>
                  <a:pt x="2039" y="1703"/>
                </a:cubicBezTo>
                <a:cubicBezTo>
                  <a:pt x="2034" y="1710"/>
                  <a:pt x="2034" y="1710"/>
                  <a:pt x="2034" y="1710"/>
                </a:cubicBezTo>
                <a:cubicBezTo>
                  <a:pt x="2025" y="1725"/>
                  <a:pt x="2025" y="1725"/>
                  <a:pt x="2025" y="1725"/>
                </a:cubicBezTo>
                <a:cubicBezTo>
                  <a:pt x="2012" y="1744"/>
                  <a:pt x="1999" y="1763"/>
                  <a:pt x="1985" y="1782"/>
                </a:cubicBezTo>
                <a:cubicBezTo>
                  <a:pt x="1978" y="1791"/>
                  <a:pt x="1971" y="1800"/>
                  <a:pt x="1964" y="1809"/>
                </a:cubicBezTo>
                <a:cubicBezTo>
                  <a:pt x="1953" y="1823"/>
                  <a:pt x="1953" y="1823"/>
                  <a:pt x="1953" y="1823"/>
                </a:cubicBezTo>
                <a:cubicBezTo>
                  <a:pt x="1942" y="1836"/>
                  <a:pt x="1942" y="1836"/>
                  <a:pt x="1942" y="1836"/>
                </a:cubicBezTo>
                <a:cubicBezTo>
                  <a:pt x="1934" y="1844"/>
                  <a:pt x="1927" y="1853"/>
                  <a:pt x="1919" y="1862"/>
                </a:cubicBezTo>
                <a:cubicBezTo>
                  <a:pt x="1911" y="1870"/>
                  <a:pt x="1904" y="1878"/>
                  <a:pt x="1896" y="1887"/>
                </a:cubicBezTo>
                <a:cubicBezTo>
                  <a:pt x="1888" y="1895"/>
                  <a:pt x="1880" y="1903"/>
                  <a:pt x="1871" y="1911"/>
                </a:cubicBezTo>
                <a:cubicBezTo>
                  <a:pt x="1859" y="1922"/>
                  <a:pt x="1859" y="1922"/>
                  <a:pt x="1859" y="1922"/>
                </a:cubicBezTo>
                <a:cubicBezTo>
                  <a:pt x="1853" y="1928"/>
                  <a:pt x="1853" y="1928"/>
                  <a:pt x="1853" y="1928"/>
                </a:cubicBezTo>
                <a:cubicBezTo>
                  <a:pt x="1851" y="1930"/>
                  <a:pt x="1849" y="1932"/>
                  <a:pt x="1846" y="1934"/>
                </a:cubicBezTo>
                <a:cubicBezTo>
                  <a:pt x="1838" y="1941"/>
                  <a:pt x="1829" y="1949"/>
                  <a:pt x="1821" y="1956"/>
                </a:cubicBezTo>
                <a:cubicBezTo>
                  <a:pt x="1819" y="1958"/>
                  <a:pt x="1816" y="1960"/>
                  <a:pt x="1814" y="1962"/>
                </a:cubicBezTo>
                <a:cubicBezTo>
                  <a:pt x="1808" y="1967"/>
                  <a:pt x="1808" y="1967"/>
                  <a:pt x="1808" y="1967"/>
                </a:cubicBezTo>
                <a:cubicBezTo>
                  <a:pt x="1794" y="1977"/>
                  <a:pt x="1794" y="1977"/>
                  <a:pt x="1794" y="1977"/>
                </a:cubicBezTo>
                <a:cubicBezTo>
                  <a:pt x="1777" y="1992"/>
                  <a:pt x="1758" y="2004"/>
                  <a:pt x="1740" y="2017"/>
                </a:cubicBezTo>
                <a:cubicBezTo>
                  <a:pt x="1736" y="2021"/>
                  <a:pt x="1731" y="2023"/>
                  <a:pt x="1726" y="2027"/>
                </a:cubicBezTo>
                <a:cubicBezTo>
                  <a:pt x="1712" y="2036"/>
                  <a:pt x="1712" y="2036"/>
                  <a:pt x="1712" y="2036"/>
                </a:cubicBezTo>
                <a:cubicBezTo>
                  <a:pt x="1698" y="2045"/>
                  <a:pt x="1698" y="2045"/>
                  <a:pt x="1698" y="2045"/>
                </a:cubicBezTo>
                <a:cubicBezTo>
                  <a:pt x="1693" y="2048"/>
                  <a:pt x="1688" y="2050"/>
                  <a:pt x="1684" y="2053"/>
                </a:cubicBezTo>
                <a:cubicBezTo>
                  <a:pt x="1674" y="2059"/>
                  <a:pt x="1664" y="2064"/>
                  <a:pt x="1655" y="2070"/>
                </a:cubicBezTo>
                <a:cubicBezTo>
                  <a:pt x="1645" y="2075"/>
                  <a:pt x="1635" y="2080"/>
                  <a:pt x="1625" y="2085"/>
                </a:cubicBezTo>
                <a:cubicBezTo>
                  <a:pt x="1621" y="2087"/>
                  <a:pt x="1616" y="2090"/>
                  <a:pt x="1611" y="2092"/>
                </a:cubicBezTo>
                <a:cubicBezTo>
                  <a:pt x="1606" y="2095"/>
                  <a:pt x="1601" y="2097"/>
                  <a:pt x="1596" y="2099"/>
                </a:cubicBezTo>
                <a:cubicBezTo>
                  <a:pt x="1586" y="2104"/>
                  <a:pt x="1576" y="2108"/>
                  <a:pt x="1566" y="2113"/>
                </a:cubicBezTo>
                <a:cubicBezTo>
                  <a:pt x="1526" y="2129"/>
                  <a:pt x="1485" y="2145"/>
                  <a:pt x="1444" y="2156"/>
                </a:cubicBezTo>
                <a:cubicBezTo>
                  <a:pt x="1439" y="2157"/>
                  <a:pt x="1434" y="2158"/>
                  <a:pt x="1429" y="2160"/>
                </a:cubicBezTo>
                <a:cubicBezTo>
                  <a:pt x="1421" y="2162"/>
                  <a:pt x="1421" y="2162"/>
                  <a:pt x="1421" y="2162"/>
                </a:cubicBezTo>
                <a:cubicBezTo>
                  <a:pt x="1413" y="2164"/>
                  <a:pt x="1413" y="2164"/>
                  <a:pt x="1413" y="2164"/>
                </a:cubicBezTo>
                <a:cubicBezTo>
                  <a:pt x="1403" y="2166"/>
                  <a:pt x="1392" y="2169"/>
                  <a:pt x="1382" y="2171"/>
                </a:cubicBezTo>
                <a:cubicBezTo>
                  <a:pt x="1372" y="2174"/>
                  <a:pt x="1362" y="2175"/>
                  <a:pt x="1351" y="2177"/>
                </a:cubicBezTo>
                <a:cubicBezTo>
                  <a:pt x="1341" y="2179"/>
                  <a:pt x="1331" y="2181"/>
                  <a:pt x="1320" y="2183"/>
                </a:cubicBezTo>
                <a:cubicBezTo>
                  <a:pt x="1310" y="2184"/>
                  <a:pt x="1300" y="2185"/>
                  <a:pt x="1289" y="2186"/>
                </a:cubicBezTo>
                <a:cubicBezTo>
                  <a:pt x="1284" y="2187"/>
                  <a:pt x="1279" y="2188"/>
                  <a:pt x="1274" y="2188"/>
                </a:cubicBezTo>
                <a:cubicBezTo>
                  <a:pt x="1269" y="2189"/>
                  <a:pt x="1264" y="2189"/>
                  <a:pt x="1258" y="2190"/>
                </a:cubicBezTo>
                <a:cubicBezTo>
                  <a:pt x="1238" y="2191"/>
                  <a:pt x="1218" y="2193"/>
                  <a:pt x="1197" y="2193"/>
                </a:cubicBezTo>
                <a:cubicBezTo>
                  <a:pt x="1187" y="2194"/>
                  <a:pt x="1177" y="2194"/>
                  <a:pt x="1167" y="2194"/>
                </a:cubicBezTo>
                <a:cubicBezTo>
                  <a:pt x="1157" y="2194"/>
                  <a:pt x="1146" y="2194"/>
                  <a:pt x="1136" y="2194"/>
                </a:cubicBezTo>
                <a:cubicBezTo>
                  <a:pt x="1126" y="2194"/>
                  <a:pt x="1116" y="2193"/>
                  <a:pt x="1106" y="2192"/>
                </a:cubicBezTo>
                <a:cubicBezTo>
                  <a:pt x="1102" y="2192"/>
                  <a:pt x="1097" y="2192"/>
                  <a:pt x="1092" y="2191"/>
                </a:cubicBezTo>
                <a:cubicBezTo>
                  <a:pt x="1084" y="2191"/>
                  <a:pt x="1084" y="2191"/>
                  <a:pt x="1084" y="2191"/>
                </a:cubicBezTo>
                <a:cubicBezTo>
                  <a:pt x="1077" y="2190"/>
                  <a:pt x="1077" y="2190"/>
                  <a:pt x="1077" y="2190"/>
                </a:cubicBezTo>
                <a:cubicBezTo>
                  <a:pt x="1067" y="2189"/>
                  <a:pt x="1057" y="2188"/>
                  <a:pt x="1047" y="2187"/>
                </a:cubicBezTo>
                <a:cubicBezTo>
                  <a:pt x="1038" y="2186"/>
                  <a:pt x="1028" y="2185"/>
                  <a:pt x="1018" y="2183"/>
                </a:cubicBezTo>
                <a:cubicBezTo>
                  <a:pt x="1014" y="2183"/>
                  <a:pt x="1009" y="2182"/>
                  <a:pt x="1004" y="2181"/>
                </a:cubicBezTo>
                <a:cubicBezTo>
                  <a:pt x="999" y="2181"/>
                  <a:pt x="994" y="2180"/>
                  <a:pt x="990" y="2179"/>
                </a:cubicBezTo>
                <a:cubicBezTo>
                  <a:pt x="985" y="2178"/>
                  <a:pt x="980" y="2177"/>
                  <a:pt x="975" y="2176"/>
                </a:cubicBezTo>
                <a:cubicBezTo>
                  <a:pt x="971" y="2175"/>
                  <a:pt x="966" y="2175"/>
                  <a:pt x="961" y="2174"/>
                </a:cubicBezTo>
                <a:cubicBezTo>
                  <a:pt x="952" y="2172"/>
                  <a:pt x="943" y="2170"/>
                  <a:pt x="933" y="2167"/>
                </a:cubicBezTo>
                <a:cubicBezTo>
                  <a:pt x="929" y="2167"/>
                  <a:pt x="924" y="2165"/>
                  <a:pt x="920" y="2164"/>
                </a:cubicBezTo>
                <a:cubicBezTo>
                  <a:pt x="915" y="2163"/>
                  <a:pt x="910" y="2162"/>
                  <a:pt x="906" y="2161"/>
                </a:cubicBezTo>
                <a:cubicBezTo>
                  <a:pt x="901" y="2159"/>
                  <a:pt x="897" y="2158"/>
                  <a:pt x="892" y="2157"/>
                </a:cubicBezTo>
                <a:cubicBezTo>
                  <a:pt x="888" y="2156"/>
                  <a:pt x="883" y="2154"/>
                  <a:pt x="879" y="2153"/>
                </a:cubicBezTo>
                <a:cubicBezTo>
                  <a:pt x="870" y="2150"/>
                  <a:pt x="861" y="2148"/>
                  <a:pt x="852" y="2145"/>
                </a:cubicBezTo>
                <a:cubicBezTo>
                  <a:pt x="844" y="2142"/>
                  <a:pt x="835" y="2139"/>
                  <a:pt x="826" y="2136"/>
                </a:cubicBezTo>
                <a:cubicBezTo>
                  <a:pt x="822" y="2135"/>
                  <a:pt x="818" y="2133"/>
                  <a:pt x="813" y="2132"/>
                </a:cubicBezTo>
                <a:cubicBezTo>
                  <a:pt x="809" y="2130"/>
                  <a:pt x="805" y="2128"/>
                  <a:pt x="801" y="2127"/>
                </a:cubicBezTo>
                <a:cubicBezTo>
                  <a:pt x="792" y="2123"/>
                  <a:pt x="784" y="2120"/>
                  <a:pt x="775" y="2117"/>
                </a:cubicBezTo>
                <a:cubicBezTo>
                  <a:pt x="767" y="2113"/>
                  <a:pt x="759" y="2110"/>
                  <a:pt x="751" y="2106"/>
                </a:cubicBezTo>
                <a:cubicBezTo>
                  <a:pt x="743" y="2103"/>
                  <a:pt x="735" y="2099"/>
                  <a:pt x="727" y="2095"/>
                </a:cubicBezTo>
                <a:cubicBezTo>
                  <a:pt x="723" y="2093"/>
                  <a:pt x="719" y="2091"/>
                  <a:pt x="715" y="2089"/>
                </a:cubicBezTo>
                <a:cubicBezTo>
                  <a:pt x="709" y="2086"/>
                  <a:pt x="709" y="2086"/>
                  <a:pt x="709" y="2086"/>
                </a:cubicBezTo>
                <a:cubicBezTo>
                  <a:pt x="703" y="2083"/>
                  <a:pt x="703" y="2083"/>
                  <a:pt x="703" y="2083"/>
                </a:cubicBezTo>
                <a:cubicBezTo>
                  <a:pt x="696" y="2079"/>
                  <a:pt x="688" y="2075"/>
                  <a:pt x="680" y="2071"/>
                </a:cubicBezTo>
                <a:cubicBezTo>
                  <a:pt x="677" y="2069"/>
                  <a:pt x="673" y="2067"/>
                  <a:pt x="669" y="2065"/>
                </a:cubicBezTo>
                <a:cubicBezTo>
                  <a:pt x="665" y="2063"/>
                  <a:pt x="662" y="2061"/>
                  <a:pt x="658" y="2059"/>
                </a:cubicBezTo>
                <a:cubicBezTo>
                  <a:pt x="643" y="2051"/>
                  <a:pt x="629" y="2041"/>
                  <a:pt x="615" y="2033"/>
                </a:cubicBezTo>
                <a:cubicBezTo>
                  <a:pt x="610" y="2029"/>
                  <a:pt x="610" y="2029"/>
                  <a:pt x="610" y="2029"/>
                </a:cubicBezTo>
                <a:cubicBezTo>
                  <a:pt x="605" y="2026"/>
                  <a:pt x="605" y="2026"/>
                  <a:pt x="605" y="2026"/>
                </a:cubicBezTo>
                <a:cubicBezTo>
                  <a:pt x="601" y="2024"/>
                  <a:pt x="598" y="2021"/>
                  <a:pt x="594" y="2019"/>
                </a:cubicBezTo>
                <a:cubicBezTo>
                  <a:pt x="588" y="2014"/>
                  <a:pt x="581" y="2010"/>
                  <a:pt x="574" y="2005"/>
                </a:cubicBezTo>
                <a:cubicBezTo>
                  <a:pt x="522" y="1967"/>
                  <a:pt x="475" y="1927"/>
                  <a:pt x="435" y="1886"/>
                </a:cubicBezTo>
                <a:cubicBezTo>
                  <a:pt x="425" y="1875"/>
                  <a:pt x="415" y="1865"/>
                  <a:pt x="406" y="1854"/>
                </a:cubicBezTo>
                <a:cubicBezTo>
                  <a:pt x="403" y="1852"/>
                  <a:pt x="401" y="1849"/>
                  <a:pt x="399" y="1846"/>
                </a:cubicBezTo>
                <a:cubicBezTo>
                  <a:pt x="398" y="1845"/>
                  <a:pt x="397" y="1844"/>
                  <a:pt x="396" y="1843"/>
                </a:cubicBezTo>
                <a:cubicBezTo>
                  <a:pt x="394" y="1841"/>
                  <a:pt x="392" y="1839"/>
                  <a:pt x="391" y="1837"/>
                </a:cubicBezTo>
                <a:cubicBezTo>
                  <a:pt x="388" y="1833"/>
                  <a:pt x="385" y="1831"/>
                  <a:pt x="384" y="1829"/>
                </a:cubicBezTo>
                <a:cubicBezTo>
                  <a:pt x="382" y="1827"/>
                  <a:pt x="381" y="1826"/>
                  <a:pt x="381" y="1826"/>
                </a:cubicBezTo>
                <a:cubicBezTo>
                  <a:pt x="486" y="1739"/>
                  <a:pt x="486" y="1739"/>
                  <a:pt x="486" y="1739"/>
                </a:cubicBezTo>
                <a:cubicBezTo>
                  <a:pt x="368" y="1708"/>
                  <a:pt x="247" y="1648"/>
                  <a:pt x="138" y="1558"/>
                </a:cubicBezTo>
                <a:cubicBezTo>
                  <a:pt x="114" y="1697"/>
                  <a:pt x="119" y="1853"/>
                  <a:pt x="158" y="2011"/>
                </a:cubicBezTo>
                <a:cubicBezTo>
                  <a:pt x="263" y="1924"/>
                  <a:pt x="263" y="1924"/>
                  <a:pt x="263" y="1924"/>
                </a:cubicBezTo>
                <a:cubicBezTo>
                  <a:pt x="263" y="1924"/>
                  <a:pt x="264" y="1925"/>
                  <a:pt x="265" y="1928"/>
                </a:cubicBezTo>
                <a:cubicBezTo>
                  <a:pt x="267" y="1930"/>
                  <a:pt x="270" y="1933"/>
                  <a:pt x="274" y="1937"/>
                </a:cubicBezTo>
                <a:cubicBezTo>
                  <a:pt x="275" y="1939"/>
                  <a:pt x="277" y="1941"/>
                  <a:pt x="280" y="1944"/>
                </a:cubicBezTo>
                <a:cubicBezTo>
                  <a:pt x="281" y="1945"/>
                  <a:pt x="282" y="1946"/>
                  <a:pt x="283" y="1948"/>
                </a:cubicBezTo>
                <a:cubicBezTo>
                  <a:pt x="286" y="1951"/>
                  <a:pt x="288" y="1954"/>
                  <a:pt x="291" y="1957"/>
                </a:cubicBezTo>
                <a:cubicBezTo>
                  <a:pt x="302" y="1969"/>
                  <a:pt x="313" y="1981"/>
                  <a:pt x="325" y="1993"/>
                </a:cubicBezTo>
                <a:cubicBezTo>
                  <a:pt x="371" y="2040"/>
                  <a:pt x="424" y="2087"/>
                  <a:pt x="485" y="2131"/>
                </a:cubicBezTo>
                <a:cubicBezTo>
                  <a:pt x="492" y="2136"/>
                  <a:pt x="500" y="2141"/>
                  <a:pt x="508" y="2146"/>
                </a:cubicBezTo>
                <a:cubicBezTo>
                  <a:pt x="512" y="2149"/>
                  <a:pt x="516" y="2152"/>
                  <a:pt x="520" y="2154"/>
                </a:cubicBezTo>
                <a:cubicBezTo>
                  <a:pt x="526" y="2158"/>
                  <a:pt x="526" y="2158"/>
                  <a:pt x="526" y="2158"/>
                </a:cubicBezTo>
                <a:cubicBezTo>
                  <a:pt x="532" y="2162"/>
                  <a:pt x="532" y="2162"/>
                  <a:pt x="532" y="2162"/>
                </a:cubicBezTo>
                <a:cubicBezTo>
                  <a:pt x="548" y="2172"/>
                  <a:pt x="564" y="2183"/>
                  <a:pt x="581" y="2192"/>
                </a:cubicBezTo>
                <a:cubicBezTo>
                  <a:pt x="585" y="2195"/>
                  <a:pt x="590" y="2197"/>
                  <a:pt x="594" y="2200"/>
                </a:cubicBezTo>
                <a:cubicBezTo>
                  <a:pt x="598" y="2202"/>
                  <a:pt x="603" y="2205"/>
                  <a:pt x="607" y="2207"/>
                </a:cubicBezTo>
                <a:cubicBezTo>
                  <a:pt x="616" y="2211"/>
                  <a:pt x="625" y="2216"/>
                  <a:pt x="633" y="2221"/>
                </a:cubicBezTo>
                <a:cubicBezTo>
                  <a:pt x="640" y="2224"/>
                  <a:pt x="640" y="2224"/>
                  <a:pt x="640" y="2224"/>
                </a:cubicBezTo>
                <a:cubicBezTo>
                  <a:pt x="647" y="2227"/>
                  <a:pt x="647" y="2227"/>
                  <a:pt x="647" y="2227"/>
                </a:cubicBezTo>
                <a:cubicBezTo>
                  <a:pt x="651" y="2230"/>
                  <a:pt x="656" y="2232"/>
                  <a:pt x="660" y="2234"/>
                </a:cubicBezTo>
                <a:cubicBezTo>
                  <a:pt x="670" y="2238"/>
                  <a:pt x="679" y="2243"/>
                  <a:pt x="688" y="2247"/>
                </a:cubicBezTo>
                <a:cubicBezTo>
                  <a:pt x="698" y="2251"/>
                  <a:pt x="707" y="2255"/>
                  <a:pt x="716" y="2259"/>
                </a:cubicBezTo>
                <a:cubicBezTo>
                  <a:pt x="726" y="2263"/>
                  <a:pt x="736" y="2267"/>
                  <a:pt x="745" y="2270"/>
                </a:cubicBezTo>
                <a:cubicBezTo>
                  <a:pt x="750" y="2272"/>
                  <a:pt x="755" y="2274"/>
                  <a:pt x="760" y="2276"/>
                </a:cubicBezTo>
                <a:cubicBezTo>
                  <a:pt x="765" y="2278"/>
                  <a:pt x="770" y="2280"/>
                  <a:pt x="775" y="2281"/>
                </a:cubicBezTo>
                <a:cubicBezTo>
                  <a:pt x="785" y="2285"/>
                  <a:pt x="795" y="2288"/>
                  <a:pt x="805" y="2292"/>
                </a:cubicBezTo>
                <a:cubicBezTo>
                  <a:pt x="815" y="2295"/>
                  <a:pt x="825" y="2298"/>
                  <a:pt x="836" y="2301"/>
                </a:cubicBezTo>
                <a:cubicBezTo>
                  <a:pt x="841" y="2302"/>
                  <a:pt x="846" y="2304"/>
                  <a:pt x="851" y="2305"/>
                </a:cubicBezTo>
                <a:cubicBezTo>
                  <a:pt x="856" y="2307"/>
                  <a:pt x="862" y="2308"/>
                  <a:pt x="867" y="2310"/>
                </a:cubicBezTo>
                <a:cubicBezTo>
                  <a:pt x="872" y="2311"/>
                  <a:pt x="877" y="2312"/>
                  <a:pt x="883" y="2314"/>
                </a:cubicBezTo>
                <a:cubicBezTo>
                  <a:pt x="888" y="2315"/>
                  <a:pt x="893" y="2316"/>
                  <a:pt x="898" y="2318"/>
                </a:cubicBezTo>
                <a:cubicBezTo>
                  <a:pt x="909" y="2320"/>
                  <a:pt x="920" y="2322"/>
                  <a:pt x="931" y="2325"/>
                </a:cubicBezTo>
                <a:cubicBezTo>
                  <a:pt x="936" y="2326"/>
                  <a:pt x="941" y="2327"/>
                  <a:pt x="947" y="2328"/>
                </a:cubicBezTo>
                <a:cubicBezTo>
                  <a:pt x="952" y="2329"/>
                  <a:pt x="958" y="2330"/>
                  <a:pt x="963" y="2331"/>
                </a:cubicBezTo>
                <a:cubicBezTo>
                  <a:pt x="969" y="2332"/>
                  <a:pt x="974" y="2333"/>
                  <a:pt x="980" y="2334"/>
                </a:cubicBezTo>
                <a:cubicBezTo>
                  <a:pt x="985" y="2334"/>
                  <a:pt x="991" y="2335"/>
                  <a:pt x="996" y="2336"/>
                </a:cubicBezTo>
                <a:cubicBezTo>
                  <a:pt x="1007" y="2337"/>
                  <a:pt x="1018" y="2339"/>
                  <a:pt x="1030" y="2340"/>
                </a:cubicBezTo>
                <a:cubicBezTo>
                  <a:pt x="1041" y="2341"/>
                  <a:pt x="1052" y="2343"/>
                  <a:pt x="1063" y="2344"/>
                </a:cubicBezTo>
                <a:cubicBezTo>
                  <a:pt x="1072" y="2345"/>
                  <a:pt x="1072" y="2345"/>
                  <a:pt x="1072" y="2345"/>
                </a:cubicBezTo>
                <a:cubicBezTo>
                  <a:pt x="1081" y="2345"/>
                  <a:pt x="1081" y="2345"/>
                  <a:pt x="1081" y="2345"/>
                </a:cubicBezTo>
                <a:cubicBezTo>
                  <a:pt x="1086" y="2345"/>
                  <a:pt x="1092" y="2346"/>
                  <a:pt x="1098" y="2346"/>
                </a:cubicBezTo>
                <a:cubicBezTo>
                  <a:pt x="1109" y="2347"/>
                  <a:pt x="1121" y="2348"/>
                  <a:pt x="1132" y="2348"/>
                </a:cubicBezTo>
                <a:cubicBezTo>
                  <a:pt x="1144" y="2348"/>
                  <a:pt x="1155" y="2348"/>
                  <a:pt x="1167" y="2348"/>
                </a:cubicBezTo>
                <a:cubicBezTo>
                  <a:pt x="1178" y="2348"/>
                  <a:pt x="1190" y="2348"/>
                  <a:pt x="1202" y="2347"/>
                </a:cubicBezTo>
                <a:cubicBezTo>
                  <a:pt x="1225" y="2347"/>
                  <a:pt x="1249" y="2345"/>
                  <a:pt x="1272" y="2343"/>
                </a:cubicBezTo>
                <a:cubicBezTo>
                  <a:pt x="1278" y="2343"/>
                  <a:pt x="1284" y="2343"/>
                  <a:pt x="1290" y="2342"/>
                </a:cubicBezTo>
                <a:cubicBezTo>
                  <a:pt x="1296" y="2341"/>
                  <a:pt x="1302" y="2340"/>
                  <a:pt x="1308" y="2339"/>
                </a:cubicBezTo>
                <a:cubicBezTo>
                  <a:pt x="1320" y="2338"/>
                  <a:pt x="1331" y="2336"/>
                  <a:pt x="1343" y="2335"/>
                </a:cubicBezTo>
                <a:cubicBezTo>
                  <a:pt x="1355" y="2333"/>
                  <a:pt x="1367" y="2331"/>
                  <a:pt x="1379" y="2329"/>
                </a:cubicBezTo>
                <a:cubicBezTo>
                  <a:pt x="1391" y="2326"/>
                  <a:pt x="1403" y="2325"/>
                  <a:pt x="1415" y="2322"/>
                </a:cubicBezTo>
                <a:cubicBezTo>
                  <a:pt x="1427" y="2319"/>
                  <a:pt x="1438" y="2316"/>
                  <a:pt x="1450" y="2313"/>
                </a:cubicBezTo>
                <a:cubicBezTo>
                  <a:pt x="1459" y="2311"/>
                  <a:pt x="1459" y="2311"/>
                  <a:pt x="1459" y="2311"/>
                </a:cubicBezTo>
                <a:cubicBezTo>
                  <a:pt x="1468" y="2309"/>
                  <a:pt x="1468" y="2309"/>
                  <a:pt x="1468" y="2309"/>
                </a:cubicBezTo>
                <a:cubicBezTo>
                  <a:pt x="1474" y="2307"/>
                  <a:pt x="1480" y="2305"/>
                  <a:pt x="1486" y="2304"/>
                </a:cubicBezTo>
                <a:cubicBezTo>
                  <a:pt x="1533" y="2291"/>
                  <a:pt x="1580" y="2273"/>
                  <a:pt x="1626" y="2254"/>
                </a:cubicBezTo>
                <a:cubicBezTo>
                  <a:pt x="1638" y="2249"/>
                  <a:pt x="1649" y="2244"/>
                  <a:pt x="1661" y="2239"/>
                </a:cubicBezTo>
                <a:cubicBezTo>
                  <a:pt x="1667" y="2236"/>
                  <a:pt x="1672" y="2234"/>
                  <a:pt x="1678" y="2231"/>
                </a:cubicBezTo>
                <a:cubicBezTo>
                  <a:pt x="1684" y="2228"/>
                  <a:pt x="1689" y="2225"/>
                  <a:pt x="1695" y="2222"/>
                </a:cubicBezTo>
                <a:cubicBezTo>
                  <a:pt x="1706" y="2216"/>
                  <a:pt x="1718" y="2211"/>
                  <a:pt x="1729" y="2205"/>
                </a:cubicBezTo>
                <a:cubicBezTo>
                  <a:pt x="1740" y="2198"/>
                  <a:pt x="1751" y="2192"/>
                  <a:pt x="1762" y="2186"/>
                </a:cubicBezTo>
                <a:cubicBezTo>
                  <a:pt x="1767" y="2182"/>
                  <a:pt x="1773" y="2180"/>
                  <a:pt x="1778" y="2176"/>
                </a:cubicBezTo>
                <a:cubicBezTo>
                  <a:pt x="1784" y="2173"/>
                  <a:pt x="1789" y="2169"/>
                  <a:pt x="1795" y="2166"/>
                </a:cubicBezTo>
                <a:cubicBezTo>
                  <a:pt x="1800" y="2162"/>
                  <a:pt x="1805" y="2159"/>
                  <a:pt x="1811" y="2155"/>
                </a:cubicBezTo>
                <a:cubicBezTo>
                  <a:pt x="1816" y="2152"/>
                  <a:pt x="1822" y="2148"/>
                  <a:pt x="1827" y="2145"/>
                </a:cubicBezTo>
                <a:cubicBezTo>
                  <a:pt x="1848" y="2130"/>
                  <a:pt x="1869" y="2115"/>
                  <a:pt x="1889" y="2099"/>
                </a:cubicBezTo>
                <a:cubicBezTo>
                  <a:pt x="1905" y="2087"/>
                  <a:pt x="1905" y="2087"/>
                  <a:pt x="1905" y="2087"/>
                </a:cubicBezTo>
                <a:cubicBezTo>
                  <a:pt x="1912" y="2081"/>
                  <a:pt x="1912" y="2081"/>
                  <a:pt x="1912" y="2081"/>
                </a:cubicBezTo>
                <a:cubicBezTo>
                  <a:pt x="1915" y="2079"/>
                  <a:pt x="1917" y="2076"/>
                  <a:pt x="1920" y="2074"/>
                </a:cubicBezTo>
                <a:cubicBezTo>
                  <a:pt x="1930" y="2066"/>
                  <a:pt x="1939" y="2057"/>
                  <a:pt x="1949" y="2049"/>
                </a:cubicBezTo>
                <a:cubicBezTo>
                  <a:pt x="1952" y="2046"/>
                  <a:pt x="1954" y="2044"/>
                  <a:pt x="1957" y="2042"/>
                </a:cubicBezTo>
                <a:cubicBezTo>
                  <a:pt x="1964" y="2035"/>
                  <a:pt x="1964" y="2035"/>
                  <a:pt x="1964" y="2035"/>
                </a:cubicBezTo>
                <a:cubicBezTo>
                  <a:pt x="1978" y="2022"/>
                  <a:pt x="1978" y="2022"/>
                  <a:pt x="1978" y="2022"/>
                </a:cubicBezTo>
                <a:cubicBezTo>
                  <a:pt x="1987" y="2013"/>
                  <a:pt x="1997" y="2004"/>
                  <a:pt x="2006" y="1994"/>
                </a:cubicBezTo>
                <a:cubicBezTo>
                  <a:pt x="2015" y="1985"/>
                  <a:pt x="2024" y="1975"/>
                  <a:pt x="2033" y="1966"/>
                </a:cubicBezTo>
                <a:cubicBezTo>
                  <a:pt x="2042" y="1956"/>
                  <a:pt x="2050" y="1946"/>
                  <a:pt x="2059" y="1936"/>
                </a:cubicBezTo>
                <a:cubicBezTo>
                  <a:pt x="2072" y="1921"/>
                  <a:pt x="2072" y="1921"/>
                  <a:pt x="2072" y="1921"/>
                </a:cubicBezTo>
                <a:cubicBezTo>
                  <a:pt x="2084" y="1905"/>
                  <a:pt x="2084" y="1905"/>
                  <a:pt x="2084" y="1905"/>
                </a:cubicBezTo>
                <a:cubicBezTo>
                  <a:pt x="2093" y="1895"/>
                  <a:pt x="2101" y="1884"/>
                  <a:pt x="2109" y="1874"/>
                </a:cubicBezTo>
                <a:cubicBezTo>
                  <a:pt x="2124" y="1852"/>
                  <a:pt x="2140" y="1831"/>
                  <a:pt x="2154" y="1808"/>
                </a:cubicBezTo>
                <a:cubicBezTo>
                  <a:pt x="2165" y="1791"/>
                  <a:pt x="2165" y="1791"/>
                  <a:pt x="2165" y="1791"/>
                </a:cubicBezTo>
                <a:cubicBezTo>
                  <a:pt x="2170" y="1783"/>
                  <a:pt x="2170" y="1783"/>
                  <a:pt x="2170" y="1783"/>
                </a:cubicBezTo>
                <a:cubicBezTo>
                  <a:pt x="2175" y="1774"/>
                  <a:pt x="2175" y="1774"/>
                  <a:pt x="2175" y="1774"/>
                </a:cubicBezTo>
                <a:cubicBezTo>
                  <a:pt x="2182" y="1762"/>
                  <a:pt x="2189" y="1751"/>
                  <a:pt x="2195" y="1739"/>
                </a:cubicBezTo>
                <a:cubicBezTo>
                  <a:pt x="2199" y="1733"/>
                  <a:pt x="2202" y="1727"/>
                  <a:pt x="2205" y="1721"/>
                </a:cubicBezTo>
                <a:cubicBezTo>
                  <a:pt x="2214" y="1703"/>
                  <a:pt x="2214" y="1703"/>
                  <a:pt x="2214" y="1703"/>
                </a:cubicBezTo>
                <a:cubicBezTo>
                  <a:pt x="2223" y="1685"/>
                  <a:pt x="2223" y="1685"/>
                  <a:pt x="2223" y="1685"/>
                </a:cubicBezTo>
                <a:cubicBezTo>
                  <a:pt x="2226" y="1679"/>
                  <a:pt x="2229" y="1673"/>
                  <a:pt x="2232" y="1667"/>
                </a:cubicBezTo>
                <a:cubicBezTo>
                  <a:pt x="2237" y="1655"/>
                  <a:pt x="2243" y="1643"/>
                  <a:pt x="2248" y="1630"/>
                </a:cubicBezTo>
                <a:cubicBezTo>
                  <a:pt x="2253" y="1618"/>
                  <a:pt x="2258" y="1605"/>
                  <a:pt x="2263" y="1593"/>
                </a:cubicBezTo>
                <a:cubicBezTo>
                  <a:pt x="2267" y="1583"/>
                  <a:pt x="2267" y="1583"/>
                  <a:pt x="2267" y="1583"/>
                </a:cubicBezTo>
                <a:cubicBezTo>
                  <a:pt x="2268" y="1580"/>
                  <a:pt x="2269" y="1577"/>
                  <a:pt x="2270" y="1574"/>
                </a:cubicBezTo>
                <a:cubicBezTo>
                  <a:pt x="2277" y="1554"/>
                  <a:pt x="2277" y="1554"/>
                  <a:pt x="2277" y="1554"/>
                </a:cubicBezTo>
                <a:cubicBezTo>
                  <a:pt x="2283" y="1535"/>
                  <a:pt x="2283" y="1535"/>
                  <a:pt x="2283" y="1535"/>
                </a:cubicBezTo>
                <a:cubicBezTo>
                  <a:pt x="2286" y="1529"/>
                  <a:pt x="2288" y="1522"/>
                  <a:pt x="2289" y="1516"/>
                </a:cubicBezTo>
                <a:cubicBezTo>
                  <a:pt x="2293" y="1503"/>
                  <a:pt x="2297" y="1490"/>
                  <a:pt x="2301" y="1477"/>
                </a:cubicBezTo>
                <a:cubicBezTo>
                  <a:pt x="2303" y="1467"/>
                  <a:pt x="2303" y="1467"/>
                  <a:pt x="2303" y="1467"/>
                </a:cubicBezTo>
                <a:cubicBezTo>
                  <a:pt x="2306" y="1457"/>
                  <a:pt x="2306" y="1457"/>
                  <a:pt x="2306" y="1457"/>
                </a:cubicBezTo>
                <a:cubicBezTo>
                  <a:pt x="2310" y="1437"/>
                  <a:pt x="2310" y="1437"/>
                  <a:pt x="2310" y="1437"/>
                </a:cubicBezTo>
                <a:cubicBezTo>
                  <a:pt x="2317" y="1411"/>
                  <a:pt x="2321" y="1384"/>
                  <a:pt x="2326" y="1357"/>
                </a:cubicBezTo>
                <a:cubicBezTo>
                  <a:pt x="2327" y="1354"/>
                  <a:pt x="2327" y="1350"/>
                  <a:pt x="2327" y="1347"/>
                </a:cubicBezTo>
                <a:cubicBezTo>
                  <a:pt x="2329" y="1337"/>
                  <a:pt x="2329" y="1337"/>
                  <a:pt x="2329" y="1337"/>
                </a:cubicBezTo>
                <a:cubicBezTo>
                  <a:pt x="2331" y="1317"/>
                  <a:pt x="2331" y="1317"/>
                  <a:pt x="2331" y="1317"/>
                </a:cubicBezTo>
                <a:cubicBezTo>
                  <a:pt x="2334" y="1296"/>
                  <a:pt x="2334" y="1296"/>
                  <a:pt x="2334" y="1296"/>
                </a:cubicBezTo>
                <a:cubicBezTo>
                  <a:pt x="2335" y="1290"/>
                  <a:pt x="2335" y="1283"/>
                  <a:pt x="2336" y="1276"/>
                </a:cubicBezTo>
                <a:cubicBezTo>
                  <a:pt x="2339" y="1235"/>
                  <a:pt x="2339" y="1235"/>
                  <a:pt x="2339" y="1235"/>
                </a:cubicBezTo>
                <a:cubicBezTo>
                  <a:pt x="2340" y="1195"/>
                  <a:pt x="2340" y="1195"/>
                  <a:pt x="2340" y="1195"/>
                </a:cubicBezTo>
                <a:cubicBezTo>
                  <a:pt x="2340" y="1174"/>
                  <a:pt x="2340" y="1174"/>
                  <a:pt x="2340" y="1174"/>
                </a:cubicBezTo>
                <a:cubicBezTo>
                  <a:pt x="2340" y="1154"/>
                  <a:pt x="2340" y="1154"/>
                  <a:pt x="2340" y="1154"/>
                </a:cubicBezTo>
                <a:cubicBezTo>
                  <a:pt x="2339" y="1113"/>
                  <a:pt x="2339" y="1113"/>
                  <a:pt x="2339" y="1113"/>
                </a:cubicBezTo>
                <a:cubicBezTo>
                  <a:pt x="2336" y="1072"/>
                  <a:pt x="2336" y="1072"/>
                  <a:pt x="2336" y="1072"/>
                </a:cubicBezTo>
                <a:cubicBezTo>
                  <a:pt x="2335" y="1066"/>
                  <a:pt x="2335" y="1059"/>
                  <a:pt x="2334" y="1052"/>
                </a:cubicBezTo>
                <a:cubicBezTo>
                  <a:pt x="2331" y="1032"/>
                  <a:pt x="2331" y="1032"/>
                  <a:pt x="2331" y="1032"/>
                </a:cubicBezTo>
                <a:cubicBezTo>
                  <a:pt x="2330" y="1018"/>
                  <a:pt x="2328" y="1005"/>
                  <a:pt x="2326" y="991"/>
                </a:cubicBezTo>
                <a:cubicBezTo>
                  <a:pt x="2319" y="951"/>
                  <a:pt x="2319" y="951"/>
                  <a:pt x="2319" y="951"/>
                </a:cubicBezTo>
                <a:cubicBezTo>
                  <a:pt x="2317" y="938"/>
                  <a:pt x="2313" y="924"/>
                  <a:pt x="2310" y="911"/>
                </a:cubicBezTo>
                <a:cubicBezTo>
                  <a:pt x="2306" y="891"/>
                  <a:pt x="2306" y="891"/>
                  <a:pt x="2306" y="891"/>
                </a:cubicBezTo>
                <a:cubicBezTo>
                  <a:pt x="2303" y="881"/>
                  <a:pt x="2303" y="881"/>
                  <a:pt x="2303" y="881"/>
                </a:cubicBezTo>
                <a:cubicBezTo>
                  <a:pt x="2301" y="871"/>
                  <a:pt x="2301" y="871"/>
                  <a:pt x="2301" y="871"/>
                </a:cubicBezTo>
                <a:cubicBezTo>
                  <a:pt x="2289" y="832"/>
                  <a:pt x="2289" y="832"/>
                  <a:pt x="2289" y="832"/>
                </a:cubicBezTo>
                <a:cubicBezTo>
                  <a:pt x="2288" y="826"/>
                  <a:pt x="2285" y="819"/>
                  <a:pt x="2283" y="813"/>
                </a:cubicBezTo>
                <a:cubicBezTo>
                  <a:pt x="2277" y="793"/>
                  <a:pt x="2277" y="793"/>
                  <a:pt x="2277" y="793"/>
                </a:cubicBezTo>
                <a:cubicBezTo>
                  <a:pt x="2270" y="774"/>
                  <a:pt x="2270" y="774"/>
                  <a:pt x="2270" y="774"/>
                </a:cubicBezTo>
                <a:cubicBezTo>
                  <a:pt x="2268" y="768"/>
                  <a:pt x="2265" y="762"/>
                  <a:pt x="2263" y="755"/>
                </a:cubicBezTo>
                <a:cubicBezTo>
                  <a:pt x="2258" y="743"/>
                  <a:pt x="2253" y="730"/>
                  <a:pt x="2248" y="717"/>
                </a:cubicBezTo>
                <a:cubicBezTo>
                  <a:pt x="2242" y="705"/>
                  <a:pt x="2237" y="693"/>
                  <a:pt x="2231" y="680"/>
                </a:cubicBezTo>
                <a:cubicBezTo>
                  <a:pt x="2229" y="674"/>
                  <a:pt x="2226" y="668"/>
                  <a:pt x="2223" y="662"/>
                </a:cubicBezTo>
                <a:cubicBezTo>
                  <a:pt x="2214" y="644"/>
                  <a:pt x="2214" y="644"/>
                  <a:pt x="2214" y="644"/>
                </a:cubicBezTo>
                <a:cubicBezTo>
                  <a:pt x="2204" y="626"/>
                  <a:pt x="2204" y="626"/>
                  <a:pt x="2204" y="626"/>
                </a:cubicBezTo>
                <a:cubicBezTo>
                  <a:pt x="2201" y="620"/>
                  <a:pt x="2198" y="614"/>
                  <a:pt x="2195" y="608"/>
                </a:cubicBezTo>
                <a:cubicBezTo>
                  <a:pt x="2188" y="596"/>
                  <a:pt x="2181" y="585"/>
                  <a:pt x="2175" y="573"/>
                </a:cubicBezTo>
                <a:cubicBezTo>
                  <a:pt x="2173" y="570"/>
                  <a:pt x="2171" y="567"/>
                  <a:pt x="2170" y="564"/>
                </a:cubicBezTo>
                <a:cubicBezTo>
                  <a:pt x="2164" y="556"/>
                  <a:pt x="2164" y="556"/>
                  <a:pt x="2164" y="556"/>
                </a:cubicBezTo>
                <a:cubicBezTo>
                  <a:pt x="2153" y="539"/>
                  <a:pt x="2153" y="539"/>
                  <a:pt x="2153" y="539"/>
                </a:cubicBezTo>
                <a:cubicBezTo>
                  <a:pt x="2142" y="522"/>
                  <a:pt x="2142" y="522"/>
                  <a:pt x="2142" y="522"/>
                </a:cubicBezTo>
                <a:cubicBezTo>
                  <a:pt x="2140" y="518"/>
                  <a:pt x="2140" y="518"/>
                  <a:pt x="2140" y="518"/>
                </a:cubicBezTo>
                <a:cubicBezTo>
                  <a:pt x="2137" y="513"/>
                  <a:pt x="2137" y="513"/>
                  <a:pt x="2137" y="513"/>
                </a:cubicBezTo>
                <a:cubicBezTo>
                  <a:pt x="2131" y="505"/>
                  <a:pt x="2131" y="505"/>
                  <a:pt x="2131" y="505"/>
                </a:cubicBezTo>
                <a:cubicBezTo>
                  <a:pt x="2123" y="494"/>
                  <a:pt x="2115" y="483"/>
                  <a:pt x="2108" y="473"/>
                </a:cubicBezTo>
                <a:cubicBezTo>
                  <a:pt x="2100" y="462"/>
                  <a:pt x="2091" y="451"/>
                  <a:pt x="2083" y="441"/>
                </a:cubicBezTo>
                <a:cubicBezTo>
                  <a:pt x="2079" y="436"/>
                  <a:pt x="2075" y="430"/>
                  <a:pt x="2071" y="425"/>
                </a:cubicBezTo>
                <a:cubicBezTo>
                  <a:pt x="2057" y="410"/>
                  <a:pt x="2057" y="410"/>
                  <a:pt x="2057" y="410"/>
                </a:cubicBezTo>
                <a:cubicBezTo>
                  <a:pt x="2044" y="395"/>
                  <a:pt x="2044" y="395"/>
                  <a:pt x="2044" y="395"/>
                </a:cubicBezTo>
                <a:cubicBezTo>
                  <a:pt x="2040" y="390"/>
                  <a:pt x="2036" y="385"/>
                  <a:pt x="2031" y="380"/>
                </a:cubicBezTo>
                <a:cubicBezTo>
                  <a:pt x="2022" y="371"/>
                  <a:pt x="2013" y="361"/>
                  <a:pt x="2004" y="351"/>
                </a:cubicBezTo>
                <a:cubicBezTo>
                  <a:pt x="1997" y="344"/>
                  <a:pt x="1997" y="344"/>
                  <a:pt x="1997" y="344"/>
                </a:cubicBezTo>
                <a:cubicBezTo>
                  <a:pt x="1990" y="337"/>
                  <a:pt x="1990" y="337"/>
                  <a:pt x="1990" y="337"/>
                </a:cubicBezTo>
                <a:cubicBezTo>
                  <a:pt x="1975" y="324"/>
                  <a:pt x="1975" y="324"/>
                  <a:pt x="1975" y="324"/>
                </a:cubicBezTo>
                <a:cubicBezTo>
                  <a:pt x="1956" y="305"/>
                  <a:pt x="1936" y="288"/>
                  <a:pt x="1916" y="271"/>
                </a:cubicBezTo>
                <a:cubicBezTo>
                  <a:pt x="1914" y="269"/>
                  <a:pt x="1911" y="267"/>
                  <a:pt x="1909" y="265"/>
                </a:cubicBezTo>
                <a:cubicBezTo>
                  <a:pt x="1901" y="259"/>
                  <a:pt x="1901" y="259"/>
                  <a:pt x="1901" y="259"/>
                </a:cubicBezTo>
                <a:cubicBezTo>
                  <a:pt x="1886" y="246"/>
                  <a:pt x="1886" y="246"/>
                  <a:pt x="1886" y="246"/>
                </a:cubicBezTo>
                <a:cubicBezTo>
                  <a:pt x="1870" y="234"/>
                  <a:pt x="1870" y="234"/>
                  <a:pt x="1870" y="234"/>
                </a:cubicBezTo>
                <a:cubicBezTo>
                  <a:pt x="1865" y="230"/>
                  <a:pt x="1859" y="227"/>
                  <a:pt x="1854" y="223"/>
                </a:cubicBezTo>
                <a:cubicBezTo>
                  <a:pt x="1844" y="215"/>
                  <a:pt x="1833" y="208"/>
                  <a:pt x="1822" y="200"/>
                </a:cubicBezTo>
                <a:cubicBezTo>
                  <a:pt x="1811" y="193"/>
                  <a:pt x="1800" y="186"/>
                  <a:pt x="1789" y="179"/>
                </a:cubicBezTo>
                <a:cubicBezTo>
                  <a:pt x="1784" y="176"/>
                  <a:pt x="1779" y="172"/>
                  <a:pt x="1773" y="169"/>
                </a:cubicBezTo>
                <a:cubicBezTo>
                  <a:pt x="1756" y="159"/>
                  <a:pt x="1756" y="159"/>
                  <a:pt x="1756" y="159"/>
                </a:cubicBezTo>
                <a:cubicBezTo>
                  <a:pt x="1745" y="153"/>
                  <a:pt x="1734" y="146"/>
                  <a:pt x="1723" y="140"/>
                </a:cubicBezTo>
                <a:cubicBezTo>
                  <a:pt x="1711" y="134"/>
                  <a:pt x="1700" y="128"/>
                  <a:pt x="1688" y="122"/>
                </a:cubicBezTo>
                <a:cubicBezTo>
                  <a:pt x="1680" y="118"/>
                  <a:pt x="1680" y="118"/>
                  <a:pt x="1680" y="118"/>
                </a:cubicBezTo>
                <a:cubicBezTo>
                  <a:pt x="1677" y="117"/>
                  <a:pt x="1674" y="115"/>
                  <a:pt x="1671" y="114"/>
                </a:cubicBezTo>
                <a:cubicBezTo>
                  <a:pt x="1665" y="111"/>
                  <a:pt x="1659" y="109"/>
                  <a:pt x="1654" y="106"/>
                </a:cubicBezTo>
                <a:cubicBezTo>
                  <a:pt x="1648" y="103"/>
                  <a:pt x="1642" y="101"/>
                  <a:pt x="1636" y="98"/>
                </a:cubicBezTo>
                <a:cubicBezTo>
                  <a:pt x="1627" y="94"/>
                  <a:pt x="1627" y="94"/>
                  <a:pt x="1627" y="94"/>
                </a:cubicBezTo>
                <a:cubicBezTo>
                  <a:pt x="1623" y="92"/>
                  <a:pt x="1623" y="92"/>
                  <a:pt x="1623" y="92"/>
                </a:cubicBezTo>
                <a:cubicBezTo>
                  <a:pt x="1619" y="90"/>
                  <a:pt x="1619" y="90"/>
                  <a:pt x="1619" y="90"/>
                </a:cubicBezTo>
                <a:cubicBezTo>
                  <a:pt x="1607" y="86"/>
                  <a:pt x="1595" y="81"/>
                  <a:pt x="1583" y="76"/>
                </a:cubicBezTo>
                <a:cubicBezTo>
                  <a:pt x="1574" y="73"/>
                  <a:pt x="1574" y="73"/>
                  <a:pt x="1574" y="73"/>
                </a:cubicBezTo>
                <a:cubicBezTo>
                  <a:pt x="1571" y="72"/>
                  <a:pt x="1569" y="71"/>
                  <a:pt x="1566" y="70"/>
                </a:cubicBezTo>
                <a:cubicBezTo>
                  <a:pt x="1560" y="68"/>
                  <a:pt x="1554" y="66"/>
                  <a:pt x="1548" y="64"/>
                </a:cubicBezTo>
                <a:cubicBezTo>
                  <a:pt x="1536" y="60"/>
                  <a:pt x="1524" y="55"/>
                  <a:pt x="1512" y="52"/>
                </a:cubicBezTo>
                <a:cubicBezTo>
                  <a:pt x="1500" y="48"/>
                  <a:pt x="1488" y="45"/>
                  <a:pt x="1476" y="41"/>
                </a:cubicBezTo>
                <a:cubicBezTo>
                  <a:pt x="1470" y="40"/>
                  <a:pt x="1464" y="38"/>
                  <a:pt x="1458" y="36"/>
                </a:cubicBezTo>
                <a:cubicBezTo>
                  <a:pt x="1452" y="35"/>
                  <a:pt x="1445" y="34"/>
                  <a:pt x="1439" y="32"/>
                </a:cubicBezTo>
                <a:cubicBezTo>
                  <a:pt x="1427" y="29"/>
                  <a:pt x="1415" y="27"/>
                  <a:pt x="1403" y="24"/>
                </a:cubicBezTo>
                <a:cubicBezTo>
                  <a:pt x="1391" y="22"/>
                  <a:pt x="1379" y="19"/>
                  <a:pt x="1367" y="17"/>
                </a:cubicBezTo>
                <a:cubicBezTo>
                  <a:pt x="1361" y="16"/>
                  <a:pt x="1355" y="15"/>
                  <a:pt x="1349" y="14"/>
                </a:cubicBezTo>
                <a:cubicBezTo>
                  <a:pt x="1343" y="13"/>
                  <a:pt x="1337" y="12"/>
                  <a:pt x="1330" y="12"/>
                </a:cubicBezTo>
                <a:cubicBezTo>
                  <a:pt x="1318" y="10"/>
                  <a:pt x="1306" y="8"/>
                  <a:pt x="1294" y="7"/>
                </a:cubicBezTo>
                <a:cubicBezTo>
                  <a:pt x="1291" y="7"/>
                  <a:pt x="1288" y="6"/>
                  <a:pt x="1285" y="6"/>
                </a:cubicBezTo>
                <a:cubicBezTo>
                  <a:pt x="1276" y="5"/>
                  <a:pt x="1276" y="5"/>
                  <a:pt x="1276" y="5"/>
                </a:cubicBezTo>
                <a:cubicBezTo>
                  <a:pt x="1270" y="5"/>
                  <a:pt x="1264" y="4"/>
                  <a:pt x="1258" y="4"/>
                </a:cubicBezTo>
                <a:cubicBezTo>
                  <a:pt x="1252" y="3"/>
                  <a:pt x="1246" y="3"/>
                  <a:pt x="1240" y="2"/>
                </a:cubicBezTo>
                <a:cubicBezTo>
                  <a:pt x="1231" y="2"/>
                  <a:pt x="1231" y="2"/>
                  <a:pt x="1231" y="2"/>
                </a:cubicBezTo>
                <a:cubicBezTo>
                  <a:pt x="1226" y="1"/>
                  <a:pt x="1226" y="1"/>
                  <a:pt x="1226" y="1"/>
                </a:cubicBezTo>
                <a:cubicBezTo>
                  <a:pt x="1222" y="1"/>
                  <a:pt x="1222" y="1"/>
                  <a:pt x="1222" y="1"/>
                </a:cubicBezTo>
                <a:cubicBezTo>
                  <a:pt x="1210" y="1"/>
                  <a:pt x="1198" y="1"/>
                  <a:pt x="1186" y="0"/>
                </a:cubicBezTo>
                <a:cubicBezTo>
                  <a:pt x="1180" y="0"/>
                  <a:pt x="1174" y="0"/>
                  <a:pt x="1168" y="0"/>
                </a:cubicBezTo>
                <a:cubicBezTo>
                  <a:pt x="1162" y="0"/>
                  <a:pt x="1156" y="0"/>
                  <a:pt x="1150" y="0"/>
                </a:cubicBezTo>
                <a:cubicBezTo>
                  <a:pt x="1139" y="0"/>
                  <a:pt x="1127" y="1"/>
                  <a:pt x="1115" y="1"/>
                </a:cubicBezTo>
                <a:cubicBezTo>
                  <a:pt x="1109" y="1"/>
                  <a:pt x="1103" y="2"/>
                  <a:pt x="1097" y="2"/>
                </a:cubicBezTo>
                <a:cubicBezTo>
                  <a:pt x="1092" y="2"/>
                  <a:pt x="1086" y="3"/>
                  <a:pt x="1080" y="3"/>
                </a:cubicBezTo>
                <a:cubicBezTo>
                  <a:pt x="1074" y="4"/>
                  <a:pt x="1068" y="4"/>
                  <a:pt x="1062" y="4"/>
                </a:cubicBezTo>
                <a:cubicBezTo>
                  <a:pt x="1059" y="5"/>
                  <a:pt x="1057" y="5"/>
                  <a:pt x="1054" y="5"/>
                </a:cubicBezTo>
                <a:cubicBezTo>
                  <a:pt x="1045" y="6"/>
                  <a:pt x="1045" y="6"/>
                  <a:pt x="1045" y="6"/>
                </a:cubicBezTo>
                <a:cubicBezTo>
                  <a:pt x="1033" y="8"/>
                  <a:pt x="1022" y="9"/>
                  <a:pt x="1010" y="10"/>
                </a:cubicBezTo>
                <a:cubicBezTo>
                  <a:pt x="999" y="11"/>
                  <a:pt x="988" y="14"/>
                  <a:pt x="976" y="15"/>
                </a:cubicBezTo>
                <a:cubicBezTo>
                  <a:pt x="965" y="17"/>
                  <a:pt x="954" y="19"/>
                  <a:pt x="943" y="21"/>
                </a:cubicBezTo>
                <a:cubicBezTo>
                  <a:pt x="931" y="24"/>
                  <a:pt x="920" y="26"/>
                  <a:pt x="909" y="28"/>
                </a:cubicBezTo>
                <a:cubicBezTo>
                  <a:pt x="904" y="29"/>
                  <a:pt x="898" y="31"/>
                  <a:pt x="893" y="32"/>
                </a:cubicBezTo>
                <a:cubicBezTo>
                  <a:pt x="887" y="33"/>
                  <a:pt x="882" y="35"/>
                  <a:pt x="876" y="36"/>
                </a:cubicBezTo>
                <a:cubicBezTo>
                  <a:pt x="866" y="39"/>
                  <a:pt x="855" y="42"/>
                  <a:pt x="844" y="45"/>
                </a:cubicBezTo>
                <a:cubicBezTo>
                  <a:pt x="833" y="48"/>
                  <a:pt x="823" y="51"/>
                  <a:pt x="812" y="54"/>
                </a:cubicBezTo>
                <a:cubicBezTo>
                  <a:pt x="791" y="60"/>
                  <a:pt x="771" y="68"/>
                  <a:pt x="750" y="76"/>
                </a:cubicBezTo>
                <a:cubicBezTo>
                  <a:pt x="740" y="79"/>
                  <a:pt x="730" y="84"/>
                  <a:pt x="720" y="88"/>
                </a:cubicBezTo>
                <a:cubicBezTo>
                  <a:pt x="710" y="92"/>
                  <a:pt x="701" y="96"/>
                  <a:pt x="691" y="100"/>
                </a:cubicBezTo>
                <a:cubicBezTo>
                  <a:pt x="681" y="104"/>
                  <a:pt x="672" y="109"/>
                  <a:pt x="662" y="113"/>
                </a:cubicBezTo>
                <a:cubicBezTo>
                  <a:pt x="653" y="118"/>
                  <a:pt x="643" y="122"/>
                  <a:pt x="634" y="127"/>
                </a:cubicBezTo>
                <a:cubicBezTo>
                  <a:pt x="615" y="137"/>
                  <a:pt x="597" y="146"/>
                  <a:pt x="579" y="157"/>
                </a:cubicBezTo>
                <a:cubicBezTo>
                  <a:pt x="509" y="198"/>
                  <a:pt x="445" y="244"/>
                  <a:pt x="389" y="294"/>
                </a:cubicBezTo>
                <a:cubicBezTo>
                  <a:pt x="333" y="343"/>
                  <a:pt x="285" y="395"/>
                  <a:pt x="244" y="447"/>
                </a:cubicBezTo>
                <a:cubicBezTo>
                  <a:pt x="203" y="499"/>
                  <a:pt x="169" y="551"/>
                  <a:pt x="141" y="601"/>
                </a:cubicBezTo>
                <a:cubicBezTo>
                  <a:pt x="126" y="626"/>
                  <a:pt x="115" y="651"/>
                  <a:pt x="103" y="675"/>
                </a:cubicBezTo>
                <a:cubicBezTo>
                  <a:pt x="92" y="699"/>
                  <a:pt x="82" y="722"/>
                  <a:pt x="73" y="744"/>
                </a:cubicBezTo>
                <a:cubicBezTo>
                  <a:pt x="38" y="833"/>
                  <a:pt x="21" y="906"/>
                  <a:pt x="12" y="957"/>
                </a:cubicBezTo>
                <a:cubicBezTo>
                  <a:pt x="7" y="982"/>
                  <a:pt x="5" y="1001"/>
                  <a:pt x="3" y="1014"/>
                </a:cubicBezTo>
                <a:cubicBezTo>
                  <a:pt x="1" y="1027"/>
                  <a:pt x="0" y="1034"/>
                  <a:pt x="0" y="1034"/>
                </a:cubicBezTo>
                <a:lnTo>
                  <a:pt x="153" y="1052"/>
                </a:lnTo>
                <a:close/>
              </a:path>
            </a:pathLst>
          </a:custGeom>
          <a:solidFill>
            <a:srgbClr val="44546A">
              <a:lumMod val="60000"/>
              <a:lumOff val="40000"/>
            </a:srgbClr>
          </a:solidFill>
          <a:ln>
            <a:noFill/>
          </a:ln>
        </p:spPr>
        <p:txBody>
          <a:bodyPr vert="horz" wrap="square" lIns="68589" tIns="34295" rIns="68589" bIns="34295" numCol="1" anchor="t" anchorCtr="0" compatLnSpc="1"/>
          <a:lstStyle/>
          <a:p>
            <a:pPr>
              <a:defRPr/>
            </a:pPr>
            <a:endParaRPr lang="id-ID" kern="0">
              <a:solidFill>
                <a:sysClr val="windowText" lastClr="000000"/>
              </a:solidFill>
            </a:endParaRPr>
          </a:p>
        </p:txBody>
      </p:sp>
      <p:sp>
        <p:nvSpPr>
          <p:cNvPr id="30" name="TextBox 4"/>
          <p:cNvSpPr txBox="1"/>
          <p:nvPr/>
        </p:nvSpPr>
        <p:spPr>
          <a:xfrm>
            <a:off x="2422594" y="3453814"/>
            <a:ext cx="3085304" cy="622300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algn="ctr">
              <a:defRPr/>
            </a:pPr>
            <a:r>
              <a:rPr lang="en-US" altLang="zh-CN" sz="3600" b="1" kern="0" dirty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GIẢI LAO</a:t>
            </a:r>
            <a:endParaRPr lang="id-ID" sz="3600" b="1" kern="0" dirty="0"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31" name="Oval 5"/>
          <p:cNvSpPr/>
          <p:nvPr/>
        </p:nvSpPr>
        <p:spPr>
          <a:xfrm>
            <a:off x="179513" y="3203546"/>
            <a:ext cx="2037399" cy="1105311"/>
          </a:xfrm>
          <a:prstGeom prst="ellipse">
            <a:avLst/>
          </a:prstGeom>
          <a:solidFill>
            <a:srgbClr val="EE482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32" name="Oval 6"/>
          <p:cNvSpPr/>
          <p:nvPr/>
        </p:nvSpPr>
        <p:spPr>
          <a:xfrm>
            <a:off x="3059833" y="1916831"/>
            <a:ext cx="2037399" cy="1105311"/>
          </a:xfrm>
          <a:prstGeom prst="ellipse">
            <a:avLst/>
          </a:prstGeom>
          <a:solidFill>
            <a:srgbClr val="A45BB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33" name="Oval 7"/>
          <p:cNvSpPr/>
          <p:nvPr/>
        </p:nvSpPr>
        <p:spPr>
          <a:xfrm>
            <a:off x="3182674" y="4563842"/>
            <a:ext cx="2037399" cy="1105311"/>
          </a:xfrm>
          <a:prstGeom prst="ellipse">
            <a:avLst/>
          </a:prstGeom>
          <a:solidFill>
            <a:srgbClr val="0298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34" name="Oval 8"/>
          <p:cNvSpPr/>
          <p:nvPr/>
        </p:nvSpPr>
        <p:spPr>
          <a:xfrm>
            <a:off x="5486930" y="3203546"/>
            <a:ext cx="2037399" cy="1105311"/>
          </a:xfrm>
          <a:prstGeom prst="ellipse">
            <a:avLst/>
          </a:prstGeom>
          <a:solidFill>
            <a:srgbClr val="EFA7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grpSp>
        <p:nvGrpSpPr>
          <p:cNvPr id="45" name="Group 29"/>
          <p:cNvGrpSpPr/>
          <p:nvPr/>
        </p:nvGrpSpPr>
        <p:grpSpPr>
          <a:xfrm>
            <a:off x="4119253" y="2119890"/>
            <a:ext cx="657577" cy="336550"/>
            <a:chOff x="3498850" y="1541463"/>
            <a:chExt cx="504825" cy="476250"/>
          </a:xfrm>
          <a:solidFill>
            <a:sysClr val="window" lastClr="FFFFFF"/>
          </a:solidFill>
        </p:grpSpPr>
        <p:sp>
          <p:nvSpPr>
            <p:cNvPr id="46" name="Oval 5"/>
            <p:cNvSpPr>
              <a:spLocks noChangeArrowheads="1"/>
            </p:cNvSpPr>
            <p:nvPr/>
          </p:nvSpPr>
          <p:spPr bwMode="auto">
            <a:xfrm>
              <a:off x="3743325" y="1801813"/>
              <a:ext cx="61913" cy="619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Freeform 6"/>
            <p:cNvSpPr>
              <a:spLocks noEditPoints="1"/>
            </p:cNvSpPr>
            <p:nvPr/>
          </p:nvSpPr>
          <p:spPr bwMode="auto">
            <a:xfrm>
              <a:off x="3498850" y="1541463"/>
              <a:ext cx="504825" cy="476250"/>
            </a:xfrm>
            <a:custGeom>
              <a:avLst/>
              <a:gdLst>
                <a:gd name="T0" fmla="*/ 116 w 132"/>
                <a:gd name="T1" fmla="*/ 48 h 124"/>
                <a:gd name="T2" fmla="*/ 116 w 132"/>
                <a:gd name="T3" fmla="*/ 22 h 124"/>
                <a:gd name="T4" fmla="*/ 104 w 132"/>
                <a:gd name="T5" fmla="*/ 0 h 124"/>
                <a:gd name="T6" fmla="*/ 22 w 132"/>
                <a:gd name="T7" fmla="*/ 0 h 124"/>
                <a:gd name="T8" fmla="*/ 0 w 132"/>
                <a:gd name="T9" fmla="*/ 102 h 124"/>
                <a:gd name="T10" fmla="*/ 94 w 132"/>
                <a:gd name="T11" fmla="*/ 124 h 124"/>
                <a:gd name="T12" fmla="*/ 116 w 132"/>
                <a:gd name="T13" fmla="*/ 96 h 124"/>
                <a:gd name="T14" fmla="*/ 116 w 132"/>
                <a:gd name="T15" fmla="*/ 48 h 124"/>
                <a:gd name="T16" fmla="*/ 88 w 132"/>
                <a:gd name="T17" fmla="*/ 8 h 124"/>
                <a:gd name="T18" fmla="*/ 108 w 132"/>
                <a:gd name="T19" fmla="*/ 12 h 124"/>
                <a:gd name="T20" fmla="*/ 108 w 132"/>
                <a:gd name="T21" fmla="*/ 24 h 124"/>
                <a:gd name="T22" fmla="*/ 104 w 132"/>
                <a:gd name="T23" fmla="*/ 36 h 124"/>
                <a:gd name="T24" fmla="*/ 104 w 132"/>
                <a:gd name="T25" fmla="*/ 32 h 124"/>
                <a:gd name="T26" fmla="*/ 104 w 132"/>
                <a:gd name="T27" fmla="*/ 16 h 124"/>
                <a:gd name="T28" fmla="*/ 16 w 132"/>
                <a:gd name="T29" fmla="*/ 12 h 124"/>
                <a:gd name="T30" fmla="*/ 12 w 132"/>
                <a:gd name="T31" fmla="*/ 24 h 124"/>
                <a:gd name="T32" fmla="*/ 8 w 132"/>
                <a:gd name="T33" fmla="*/ 22 h 124"/>
                <a:gd name="T34" fmla="*/ 100 w 132"/>
                <a:gd name="T35" fmla="*/ 20 h 124"/>
                <a:gd name="T36" fmla="*/ 16 w 132"/>
                <a:gd name="T37" fmla="*/ 16 h 124"/>
                <a:gd name="T38" fmla="*/ 100 w 132"/>
                <a:gd name="T39" fmla="*/ 20 h 124"/>
                <a:gd name="T40" fmla="*/ 100 w 132"/>
                <a:gd name="T41" fmla="*/ 28 h 124"/>
                <a:gd name="T42" fmla="*/ 16 w 132"/>
                <a:gd name="T43" fmla="*/ 24 h 124"/>
                <a:gd name="T44" fmla="*/ 100 w 132"/>
                <a:gd name="T45" fmla="*/ 32 h 124"/>
                <a:gd name="T46" fmla="*/ 88 w 132"/>
                <a:gd name="T47" fmla="*/ 36 h 124"/>
                <a:gd name="T48" fmla="*/ 16 w 132"/>
                <a:gd name="T49" fmla="*/ 35 h 124"/>
                <a:gd name="T50" fmla="*/ 100 w 132"/>
                <a:gd name="T51" fmla="*/ 32 h 124"/>
                <a:gd name="T52" fmla="*/ 94 w 132"/>
                <a:gd name="T53" fmla="*/ 116 h 124"/>
                <a:gd name="T54" fmla="*/ 8 w 132"/>
                <a:gd name="T55" fmla="*/ 102 h 124"/>
                <a:gd name="T56" fmla="*/ 22 w 132"/>
                <a:gd name="T57" fmla="*/ 44 h 124"/>
                <a:gd name="T58" fmla="*/ 104 w 132"/>
                <a:gd name="T59" fmla="*/ 44 h 124"/>
                <a:gd name="T60" fmla="*/ 108 w 132"/>
                <a:gd name="T61" fmla="*/ 56 h 124"/>
                <a:gd name="T62" fmla="*/ 52 w 132"/>
                <a:gd name="T63" fmla="*/ 76 h 124"/>
                <a:gd name="T64" fmla="*/ 108 w 132"/>
                <a:gd name="T65" fmla="*/ 96 h 124"/>
                <a:gd name="T66" fmla="*/ 113 w 132"/>
                <a:gd name="T67" fmla="*/ 88 h 124"/>
                <a:gd name="T68" fmla="*/ 60 w 132"/>
                <a:gd name="T69" fmla="*/ 76 h 124"/>
                <a:gd name="T70" fmla="*/ 108 w 132"/>
                <a:gd name="T71" fmla="*/ 64 h 124"/>
                <a:gd name="T72" fmla="*/ 115 w 132"/>
                <a:gd name="T73" fmla="*/ 59 h 124"/>
                <a:gd name="T74" fmla="*/ 120 w 132"/>
                <a:gd name="T75" fmla="*/ 7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24">
                  <a:moveTo>
                    <a:pt x="116" y="48"/>
                  </a:moveTo>
                  <a:cubicBezTo>
                    <a:pt x="116" y="48"/>
                    <a:pt x="116" y="48"/>
                    <a:pt x="116" y="48"/>
                  </a:cubicBezTo>
                  <a:cubicBezTo>
                    <a:pt x="116" y="24"/>
                    <a:pt x="116" y="24"/>
                    <a:pt x="116" y="24"/>
                  </a:cubicBezTo>
                  <a:cubicBezTo>
                    <a:pt x="116" y="22"/>
                    <a:pt x="116" y="22"/>
                    <a:pt x="116" y="22"/>
                  </a:cubicBezTo>
                  <a:cubicBezTo>
                    <a:pt x="116" y="12"/>
                    <a:pt x="116" y="12"/>
                    <a:pt x="116" y="12"/>
                  </a:cubicBezTo>
                  <a:cubicBezTo>
                    <a:pt x="116" y="5"/>
                    <a:pt x="111" y="0"/>
                    <a:pt x="104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14"/>
                    <a:pt x="10" y="124"/>
                    <a:pt x="22" y="124"/>
                  </a:cubicBezTo>
                  <a:cubicBezTo>
                    <a:pt x="94" y="124"/>
                    <a:pt x="94" y="124"/>
                    <a:pt x="94" y="124"/>
                  </a:cubicBezTo>
                  <a:cubicBezTo>
                    <a:pt x="106" y="124"/>
                    <a:pt x="116" y="114"/>
                    <a:pt x="116" y="102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32" y="84"/>
                    <a:pt x="132" y="60"/>
                    <a:pt x="116" y="48"/>
                  </a:cubicBezTo>
                  <a:close/>
                  <a:moveTo>
                    <a:pt x="22" y="8"/>
                  </a:moveTo>
                  <a:cubicBezTo>
                    <a:pt x="88" y="8"/>
                    <a:pt x="88" y="8"/>
                    <a:pt x="88" y="8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06" y="8"/>
                    <a:pt x="108" y="10"/>
                    <a:pt x="108" y="12"/>
                  </a:cubicBezTo>
                  <a:cubicBezTo>
                    <a:pt x="108" y="22"/>
                    <a:pt x="108" y="22"/>
                    <a:pt x="108" y="22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37"/>
                    <a:pt x="108" y="37"/>
                    <a:pt x="108" y="37"/>
                  </a:cubicBezTo>
                  <a:cubicBezTo>
                    <a:pt x="107" y="36"/>
                    <a:pt x="105" y="36"/>
                    <a:pt x="104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4" y="24"/>
                    <a:pt x="104" y="24"/>
                    <a:pt x="104" y="24"/>
                  </a:cubicBezTo>
                  <a:cubicBezTo>
                    <a:pt x="104" y="16"/>
                    <a:pt x="104" y="16"/>
                    <a:pt x="104" y="16"/>
                  </a:cubicBezTo>
                  <a:cubicBezTo>
                    <a:pt x="104" y="14"/>
                    <a:pt x="102" y="12"/>
                    <a:pt x="100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4" y="12"/>
                    <a:pt x="12" y="14"/>
                    <a:pt x="12" y="16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0" y="29"/>
                    <a:pt x="8" y="26"/>
                    <a:pt x="8" y="22"/>
                  </a:cubicBezTo>
                  <a:cubicBezTo>
                    <a:pt x="8" y="14"/>
                    <a:pt x="14" y="8"/>
                    <a:pt x="22" y="8"/>
                  </a:cubicBezTo>
                  <a:close/>
                  <a:moveTo>
                    <a:pt x="100" y="20"/>
                  </a:moveTo>
                  <a:cubicBezTo>
                    <a:pt x="16" y="20"/>
                    <a:pt x="16" y="20"/>
                    <a:pt x="16" y="20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00" y="16"/>
                    <a:pt x="100" y="16"/>
                    <a:pt x="100" y="16"/>
                  </a:cubicBezTo>
                  <a:lnTo>
                    <a:pt x="100" y="20"/>
                  </a:lnTo>
                  <a:close/>
                  <a:moveTo>
                    <a:pt x="100" y="24"/>
                  </a:moveTo>
                  <a:cubicBezTo>
                    <a:pt x="100" y="28"/>
                    <a:pt x="100" y="28"/>
                    <a:pt x="100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24"/>
                    <a:pt x="16" y="24"/>
                    <a:pt x="16" y="24"/>
                  </a:cubicBezTo>
                  <a:lnTo>
                    <a:pt x="100" y="24"/>
                  </a:lnTo>
                  <a:close/>
                  <a:moveTo>
                    <a:pt x="100" y="32"/>
                  </a:moveTo>
                  <a:cubicBezTo>
                    <a:pt x="100" y="36"/>
                    <a:pt x="100" y="36"/>
                    <a:pt x="100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0" y="36"/>
                    <a:pt x="18" y="35"/>
                    <a:pt x="16" y="35"/>
                  </a:cubicBezTo>
                  <a:cubicBezTo>
                    <a:pt x="16" y="32"/>
                    <a:pt x="16" y="32"/>
                    <a:pt x="16" y="32"/>
                  </a:cubicBezTo>
                  <a:lnTo>
                    <a:pt x="100" y="32"/>
                  </a:lnTo>
                  <a:close/>
                  <a:moveTo>
                    <a:pt x="108" y="102"/>
                  </a:moveTo>
                  <a:cubicBezTo>
                    <a:pt x="108" y="110"/>
                    <a:pt x="102" y="116"/>
                    <a:pt x="94" y="116"/>
                  </a:cubicBezTo>
                  <a:cubicBezTo>
                    <a:pt x="22" y="116"/>
                    <a:pt x="22" y="116"/>
                    <a:pt x="22" y="116"/>
                  </a:cubicBezTo>
                  <a:cubicBezTo>
                    <a:pt x="14" y="116"/>
                    <a:pt x="8" y="110"/>
                    <a:pt x="8" y="102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12" y="42"/>
                    <a:pt x="17" y="44"/>
                    <a:pt x="22" y="44"/>
                  </a:cubicBezTo>
                  <a:cubicBezTo>
                    <a:pt x="88" y="44"/>
                    <a:pt x="88" y="44"/>
                    <a:pt x="88" y="44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106" y="44"/>
                    <a:pt x="108" y="46"/>
                    <a:pt x="108" y="48"/>
                  </a:cubicBezTo>
                  <a:cubicBezTo>
                    <a:pt x="108" y="56"/>
                    <a:pt x="108" y="56"/>
                    <a:pt x="108" y="56"/>
                  </a:cubicBezTo>
                  <a:cubicBezTo>
                    <a:pt x="72" y="56"/>
                    <a:pt x="72" y="56"/>
                    <a:pt x="72" y="56"/>
                  </a:cubicBezTo>
                  <a:cubicBezTo>
                    <a:pt x="61" y="56"/>
                    <a:pt x="52" y="65"/>
                    <a:pt x="52" y="76"/>
                  </a:cubicBezTo>
                  <a:cubicBezTo>
                    <a:pt x="52" y="87"/>
                    <a:pt x="61" y="96"/>
                    <a:pt x="72" y="96"/>
                  </a:cubicBezTo>
                  <a:cubicBezTo>
                    <a:pt x="108" y="96"/>
                    <a:pt x="108" y="96"/>
                    <a:pt x="108" y="96"/>
                  </a:cubicBezTo>
                  <a:lnTo>
                    <a:pt x="108" y="102"/>
                  </a:lnTo>
                  <a:close/>
                  <a:moveTo>
                    <a:pt x="113" y="88"/>
                  </a:moveTo>
                  <a:cubicBezTo>
                    <a:pt x="72" y="88"/>
                    <a:pt x="72" y="88"/>
                    <a:pt x="72" y="88"/>
                  </a:cubicBezTo>
                  <a:cubicBezTo>
                    <a:pt x="65" y="88"/>
                    <a:pt x="60" y="83"/>
                    <a:pt x="60" y="76"/>
                  </a:cubicBezTo>
                  <a:cubicBezTo>
                    <a:pt x="60" y="69"/>
                    <a:pt x="65" y="64"/>
                    <a:pt x="72" y="64"/>
                  </a:cubicBezTo>
                  <a:cubicBezTo>
                    <a:pt x="108" y="64"/>
                    <a:pt x="108" y="64"/>
                    <a:pt x="108" y="64"/>
                  </a:cubicBezTo>
                  <a:cubicBezTo>
                    <a:pt x="110" y="64"/>
                    <a:pt x="113" y="63"/>
                    <a:pt x="114" y="61"/>
                  </a:cubicBezTo>
                  <a:cubicBezTo>
                    <a:pt x="115" y="60"/>
                    <a:pt x="115" y="60"/>
                    <a:pt x="115" y="59"/>
                  </a:cubicBezTo>
                  <a:cubicBezTo>
                    <a:pt x="115" y="59"/>
                    <a:pt x="116" y="59"/>
                    <a:pt x="116" y="59"/>
                  </a:cubicBezTo>
                  <a:cubicBezTo>
                    <a:pt x="118" y="62"/>
                    <a:pt x="120" y="67"/>
                    <a:pt x="120" y="72"/>
                  </a:cubicBezTo>
                  <a:cubicBezTo>
                    <a:pt x="120" y="78"/>
                    <a:pt x="118" y="84"/>
                    <a:pt x="113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48" name="Group 32"/>
          <p:cNvGrpSpPr/>
          <p:nvPr/>
        </p:nvGrpSpPr>
        <p:grpSpPr>
          <a:xfrm>
            <a:off x="1232371" y="3401799"/>
            <a:ext cx="615749" cy="332948"/>
            <a:chOff x="2437300" y="1144829"/>
            <a:chExt cx="400024" cy="398703"/>
          </a:xfrm>
          <a:solidFill>
            <a:sysClr val="window" lastClr="FFFFFF"/>
          </a:solidFill>
        </p:grpSpPr>
        <p:sp>
          <p:nvSpPr>
            <p:cNvPr id="49" name="Freeform 129"/>
            <p:cNvSpPr>
              <a:spLocks noEditPoints="1"/>
            </p:cNvSpPr>
            <p:nvPr/>
          </p:nvSpPr>
          <p:spPr bwMode="auto">
            <a:xfrm>
              <a:off x="2437300" y="1144829"/>
              <a:ext cx="400024" cy="398703"/>
            </a:xfrm>
            <a:custGeom>
              <a:avLst/>
              <a:gdLst>
                <a:gd name="T0" fmla="*/ 88 w 128"/>
                <a:gd name="T1" fmla="*/ 0 h 128"/>
                <a:gd name="T2" fmla="*/ 48 w 128"/>
                <a:gd name="T3" fmla="*/ 40 h 128"/>
                <a:gd name="T4" fmla="*/ 51 w 128"/>
                <a:gd name="T5" fmla="*/ 55 h 128"/>
                <a:gd name="T6" fmla="*/ 2 w 128"/>
                <a:gd name="T7" fmla="*/ 103 h 128"/>
                <a:gd name="T8" fmla="*/ 0 w 128"/>
                <a:gd name="T9" fmla="*/ 108 h 128"/>
                <a:gd name="T10" fmla="*/ 0 w 128"/>
                <a:gd name="T11" fmla="*/ 120 h 128"/>
                <a:gd name="T12" fmla="*/ 8 w 128"/>
                <a:gd name="T13" fmla="*/ 128 h 128"/>
                <a:gd name="T14" fmla="*/ 20 w 128"/>
                <a:gd name="T15" fmla="*/ 128 h 128"/>
                <a:gd name="T16" fmla="*/ 25 w 128"/>
                <a:gd name="T17" fmla="*/ 126 h 128"/>
                <a:gd name="T18" fmla="*/ 31 w 128"/>
                <a:gd name="T19" fmla="*/ 120 h 128"/>
                <a:gd name="T20" fmla="*/ 40 w 128"/>
                <a:gd name="T21" fmla="*/ 120 h 128"/>
                <a:gd name="T22" fmla="*/ 48 w 128"/>
                <a:gd name="T23" fmla="*/ 112 h 128"/>
                <a:gd name="T24" fmla="*/ 48 w 128"/>
                <a:gd name="T25" fmla="*/ 104 h 128"/>
                <a:gd name="T26" fmla="*/ 56 w 128"/>
                <a:gd name="T27" fmla="*/ 104 h 128"/>
                <a:gd name="T28" fmla="*/ 64 w 128"/>
                <a:gd name="T29" fmla="*/ 96 h 128"/>
                <a:gd name="T30" fmla="*/ 64 w 128"/>
                <a:gd name="T31" fmla="*/ 87 h 128"/>
                <a:gd name="T32" fmla="*/ 73 w 128"/>
                <a:gd name="T33" fmla="*/ 77 h 128"/>
                <a:gd name="T34" fmla="*/ 88 w 128"/>
                <a:gd name="T35" fmla="*/ 80 h 128"/>
                <a:gd name="T36" fmla="*/ 128 w 128"/>
                <a:gd name="T37" fmla="*/ 40 h 128"/>
                <a:gd name="T38" fmla="*/ 88 w 128"/>
                <a:gd name="T39" fmla="*/ 0 h 128"/>
                <a:gd name="T40" fmla="*/ 88 w 128"/>
                <a:gd name="T41" fmla="*/ 72 h 128"/>
                <a:gd name="T42" fmla="*/ 72 w 128"/>
                <a:gd name="T43" fmla="*/ 67 h 128"/>
                <a:gd name="T44" fmla="*/ 70 w 128"/>
                <a:gd name="T45" fmla="*/ 69 h 128"/>
                <a:gd name="T46" fmla="*/ 66 w 128"/>
                <a:gd name="T47" fmla="*/ 73 h 128"/>
                <a:gd name="T48" fmla="*/ 58 w 128"/>
                <a:gd name="T49" fmla="*/ 81 h 128"/>
                <a:gd name="T50" fmla="*/ 56 w 128"/>
                <a:gd name="T51" fmla="*/ 87 h 128"/>
                <a:gd name="T52" fmla="*/ 56 w 128"/>
                <a:gd name="T53" fmla="*/ 96 h 128"/>
                <a:gd name="T54" fmla="*/ 48 w 128"/>
                <a:gd name="T55" fmla="*/ 96 h 128"/>
                <a:gd name="T56" fmla="*/ 40 w 128"/>
                <a:gd name="T57" fmla="*/ 104 h 128"/>
                <a:gd name="T58" fmla="*/ 40 w 128"/>
                <a:gd name="T59" fmla="*/ 112 h 128"/>
                <a:gd name="T60" fmla="*/ 31 w 128"/>
                <a:gd name="T61" fmla="*/ 112 h 128"/>
                <a:gd name="T62" fmla="*/ 25 w 128"/>
                <a:gd name="T63" fmla="*/ 114 h 128"/>
                <a:gd name="T64" fmla="*/ 19 w 128"/>
                <a:gd name="T65" fmla="*/ 120 h 128"/>
                <a:gd name="T66" fmla="*/ 8 w 128"/>
                <a:gd name="T67" fmla="*/ 120 h 128"/>
                <a:gd name="T68" fmla="*/ 8 w 128"/>
                <a:gd name="T69" fmla="*/ 109 h 128"/>
                <a:gd name="T70" fmla="*/ 55 w 128"/>
                <a:gd name="T71" fmla="*/ 62 h 128"/>
                <a:gd name="T72" fmla="*/ 55 w 128"/>
                <a:gd name="T73" fmla="*/ 62 h 128"/>
                <a:gd name="T74" fmla="*/ 61 w 128"/>
                <a:gd name="T75" fmla="*/ 56 h 128"/>
                <a:gd name="T76" fmla="*/ 56 w 128"/>
                <a:gd name="T77" fmla="*/ 40 h 128"/>
                <a:gd name="T78" fmla="*/ 88 w 128"/>
                <a:gd name="T79" fmla="*/ 8 h 128"/>
                <a:gd name="T80" fmla="*/ 120 w 128"/>
                <a:gd name="T81" fmla="*/ 40 h 128"/>
                <a:gd name="T82" fmla="*/ 88 w 128"/>
                <a:gd name="T83" fmla="*/ 7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8" h="128">
                  <a:moveTo>
                    <a:pt x="88" y="0"/>
                  </a:moveTo>
                  <a:cubicBezTo>
                    <a:pt x="66" y="0"/>
                    <a:pt x="48" y="18"/>
                    <a:pt x="48" y="40"/>
                  </a:cubicBezTo>
                  <a:cubicBezTo>
                    <a:pt x="48" y="45"/>
                    <a:pt x="49" y="50"/>
                    <a:pt x="51" y="55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1" y="105"/>
                    <a:pt x="0" y="106"/>
                    <a:pt x="0" y="108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124"/>
                    <a:pt x="4" y="128"/>
                    <a:pt x="8" y="128"/>
                  </a:cubicBezTo>
                  <a:cubicBezTo>
                    <a:pt x="20" y="128"/>
                    <a:pt x="20" y="128"/>
                    <a:pt x="20" y="128"/>
                  </a:cubicBezTo>
                  <a:cubicBezTo>
                    <a:pt x="22" y="128"/>
                    <a:pt x="23" y="127"/>
                    <a:pt x="25" y="126"/>
                  </a:cubicBezTo>
                  <a:cubicBezTo>
                    <a:pt x="31" y="120"/>
                    <a:pt x="31" y="120"/>
                    <a:pt x="31" y="120"/>
                  </a:cubicBezTo>
                  <a:cubicBezTo>
                    <a:pt x="40" y="120"/>
                    <a:pt x="40" y="120"/>
                    <a:pt x="40" y="120"/>
                  </a:cubicBezTo>
                  <a:cubicBezTo>
                    <a:pt x="44" y="120"/>
                    <a:pt x="48" y="116"/>
                    <a:pt x="48" y="112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56" y="104"/>
                    <a:pt x="56" y="104"/>
                    <a:pt x="56" y="104"/>
                  </a:cubicBezTo>
                  <a:cubicBezTo>
                    <a:pt x="60" y="104"/>
                    <a:pt x="64" y="100"/>
                    <a:pt x="64" y="96"/>
                  </a:cubicBezTo>
                  <a:cubicBezTo>
                    <a:pt x="64" y="87"/>
                    <a:pt x="64" y="87"/>
                    <a:pt x="64" y="8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8" y="79"/>
                    <a:pt x="83" y="80"/>
                    <a:pt x="88" y="80"/>
                  </a:cubicBezTo>
                  <a:cubicBezTo>
                    <a:pt x="110" y="80"/>
                    <a:pt x="128" y="62"/>
                    <a:pt x="128" y="40"/>
                  </a:cubicBezTo>
                  <a:cubicBezTo>
                    <a:pt x="128" y="18"/>
                    <a:pt x="110" y="0"/>
                    <a:pt x="88" y="0"/>
                  </a:cubicBezTo>
                  <a:close/>
                  <a:moveTo>
                    <a:pt x="88" y="72"/>
                  </a:moveTo>
                  <a:cubicBezTo>
                    <a:pt x="82" y="72"/>
                    <a:pt x="77" y="70"/>
                    <a:pt x="72" y="67"/>
                  </a:cubicBezTo>
                  <a:cubicBezTo>
                    <a:pt x="70" y="69"/>
                    <a:pt x="70" y="69"/>
                    <a:pt x="70" y="69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58" y="81"/>
                    <a:pt x="58" y="81"/>
                    <a:pt x="58" y="81"/>
                  </a:cubicBezTo>
                  <a:cubicBezTo>
                    <a:pt x="57" y="82"/>
                    <a:pt x="56" y="85"/>
                    <a:pt x="56" y="87"/>
                  </a:cubicBezTo>
                  <a:cubicBezTo>
                    <a:pt x="56" y="96"/>
                    <a:pt x="56" y="96"/>
                    <a:pt x="56" y="96"/>
                  </a:cubicBezTo>
                  <a:cubicBezTo>
                    <a:pt x="48" y="96"/>
                    <a:pt x="48" y="96"/>
                    <a:pt x="48" y="96"/>
                  </a:cubicBezTo>
                  <a:cubicBezTo>
                    <a:pt x="44" y="96"/>
                    <a:pt x="40" y="100"/>
                    <a:pt x="40" y="104"/>
                  </a:cubicBezTo>
                  <a:cubicBezTo>
                    <a:pt x="40" y="112"/>
                    <a:pt x="40" y="112"/>
                    <a:pt x="40" y="112"/>
                  </a:cubicBezTo>
                  <a:cubicBezTo>
                    <a:pt x="31" y="112"/>
                    <a:pt x="31" y="112"/>
                    <a:pt x="31" y="112"/>
                  </a:cubicBezTo>
                  <a:cubicBezTo>
                    <a:pt x="29" y="112"/>
                    <a:pt x="26" y="113"/>
                    <a:pt x="25" y="114"/>
                  </a:cubicBezTo>
                  <a:cubicBezTo>
                    <a:pt x="19" y="120"/>
                    <a:pt x="19" y="120"/>
                    <a:pt x="19" y="120"/>
                  </a:cubicBezTo>
                  <a:cubicBezTo>
                    <a:pt x="8" y="120"/>
                    <a:pt x="8" y="120"/>
                    <a:pt x="8" y="120"/>
                  </a:cubicBezTo>
                  <a:cubicBezTo>
                    <a:pt x="8" y="109"/>
                    <a:pt x="8" y="109"/>
                    <a:pt x="8" y="10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61" y="56"/>
                    <a:pt x="61" y="56"/>
                    <a:pt x="61" y="56"/>
                  </a:cubicBezTo>
                  <a:cubicBezTo>
                    <a:pt x="58" y="51"/>
                    <a:pt x="56" y="46"/>
                    <a:pt x="56" y="40"/>
                  </a:cubicBezTo>
                  <a:cubicBezTo>
                    <a:pt x="56" y="22"/>
                    <a:pt x="70" y="8"/>
                    <a:pt x="88" y="8"/>
                  </a:cubicBezTo>
                  <a:cubicBezTo>
                    <a:pt x="106" y="8"/>
                    <a:pt x="120" y="22"/>
                    <a:pt x="120" y="40"/>
                  </a:cubicBezTo>
                  <a:cubicBezTo>
                    <a:pt x="120" y="58"/>
                    <a:pt x="106" y="72"/>
                    <a:pt x="88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" name="Freeform 130"/>
            <p:cNvSpPr>
              <a:spLocks noEditPoints="1"/>
            </p:cNvSpPr>
            <p:nvPr/>
          </p:nvSpPr>
          <p:spPr bwMode="auto">
            <a:xfrm>
              <a:off x="2686820" y="1193678"/>
              <a:ext cx="100336" cy="100336"/>
            </a:xfrm>
            <a:custGeom>
              <a:avLst/>
              <a:gdLst>
                <a:gd name="T0" fmla="*/ 31 w 32"/>
                <a:gd name="T1" fmla="*/ 17 h 32"/>
                <a:gd name="T2" fmla="*/ 15 w 32"/>
                <a:gd name="T3" fmla="*/ 1 h 32"/>
                <a:gd name="T4" fmla="*/ 12 w 32"/>
                <a:gd name="T5" fmla="*/ 0 h 32"/>
                <a:gd name="T6" fmla="*/ 0 w 32"/>
                <a:gd name="T7" fmla="*/ 12 h 32"/>
                <a:gd name="T8" fmla="*/ 0 w 32"/>
                <a:gd name="T9" fmla="*/ 13 h 32"/>
                <a:gd name="T10" fmla="*/ 1 w 32"/>
                <a:gd name="T11" fmla="*/ 15 h 32"/>
                <a:gd name="T12" fmla="*/ 17 w 32"/>
                <a:gd name="T13" fmla="*/ 31 h 32"/>
                <a:gd name="T14" fmla="*/ 20 w 32"/>
                <a:gd name="T15" fmla="*/ 32 h 32"/>
                <a:gd name="T16" fmla="*/ 32 w 32"/>
                <a:gd name="T17" fmla="*/ 20 h 32"/>
                <a:gd name="T18" fmla="*/ 32 w 32"/>
                <a:gd name="T19" fmla="*/ 19 h 32"/>
                <a:gd name="T20" fmla="*/ 31 w 32"/>
                <a:gd name="T21" fmla="*/ 17 h 32"/>
                <a:gd name="T22" fmla="*/ 19 w 32"/>
                <a:gd name="T23" fmla="*/ 28 h 32"/>
                <a:gd name="T24" fmla="*/ 4 w 32"/>
                <a:gd name="T25" fmla="*/ 13 h 32"/>
                <a:gd name="T26" fmla="*/ 13 w 32"/>
                <a:gd name="T27" fmla="*/ 4 h 32"/>
                <a:gd name="T28" fmla="*/ 28 w 32"/>
                <a:gd name="T29" fmla="*/ 19 h 32"/>
                <a:gd name="T30" fmla="*/ 19 w 32"/>
                <a:gd name="T31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32">
                  <a:moveTo>
                    <a:pt x="31" y="17"/>
                  </a:moveTo>
                  <a:cubicBezTo>
                    <a:pt x="27" y="11"/>
                    <a:pt x="21" y="5"/>
                    <a:pt x="15" y="1"/>
                  </a:cubicBezTo>
                  <a:cubicBezTo>
                    <a:pt x="14" y="0"/>
                    <a:pt x="13" y="0"/>
                    <a:pt x="12" y="0"/>
                  </a:cubicBezTo>
                  <a:cubicBezTo>
                    <a:pt x="6" y="2"/>
                    <a:pt x="2" y="6"/>
                    <a:pt x="0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0" y="14"/>
                    <a:pt x="0" y="14"/>
                    <a:pt x="1" y="15"/>
                  </a:cubicBezTo>
                  <a:cubicBezTo>
                    <a:pt x="5" y="21"/>
                    <a:pt x="11" y="27"/>
                    <a:pt x="17" y="31"/>
                  </a:cubicBezTo>
                  <a:cubicBezTo>
                    <a:pt x="18" y="32"/>
                    <a:pt x="19" y="32"/>
                    <a:pt x="20" y="32"/>
                  </a:cubicBezTo>
                  <a:cubicBezTo>
                    <a:pt x="26" y="30"/>
                    <a:pt x="30" y="26"/>
                    <a:pt x="32" y="20"/>
                  </a:cubicBezTo>
                  <a:cubicBezTo>
                    <a:pt x="32" y="20"/>
                    <a:pt x="32" y="20"/>
                    <a:pt x="32" y="19"/>
                  </a:cubicBezTo>
                  <a:cubicBezTo>
                    <a:pt x="32" y="18"/>
                    <a:pt x="32" y="18"/>
                    <a:pt x="31" y="17"/>
                  </a:cubicBezTo>
                  <a:close/>
                  <a:moveTo>
                    <a:pt x="19" y="28"/>
                  </a:moveTo>
                  <a:cubicBezTo>
                    <a:pt x="13" y="24"/>
                    <a:pt x="8" y="19"/>
                    <a:pt x="4" y="13"/>
                  </a:cubicBezTo>
                  <a:cubicBezTo>
                    <a:pt x="6" y="8"/>
                    <a:pt x="8" y="6"/>
                    <a:pt x="13" y="4"/>
                  </a:cubicBezTo>
                  <a:cubicBezTo>
                    <a:pt x="19" y="8"/>
                    <a:pt x="24" y="13"/>
                    <a:pt x="28" y="19"/>
                  </a:cubicBezTo>
                  <a:cubicBezTo>
                    <a:pt x="26" y="24"/>
                    <a:pt x="24" y="26"/>
                    <a:pt x="19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51" name="Freeform 60"/>
          <p:cNvSpPr>
            <a:spLocks noEditPoints="1"/>
          </p:cNvSpPr>
          <p:nvPr/>
        </p:nvSpPr>
        <p:spPr bwMode="auto">
          <a:xfrm>
            <a:off x="6553589" y="3452304"/>
            <a:ext cx="615749" cy="334052"/>
          </a:xfrm>
          <a:custGeom>
            <a:avLst/>
            <a:gdLst>
              <a:gd name="T0" fmla="*/ 126 w 128"/>
              <a:gd name="T1" fmla="*/ 1 h 128"/>
              <a:gd name="T2" fmla="*/ 124 w 128"/>
              <a:gd name="T3" fmla="*/ 0 h 128"/>
              <a:gd name="T4" fmla="*/ 122 w 128"/>
              <a:gd name="T5" fmla="*/ 1 h 128"/>
              <a:gd name="T6" fmla="*/ 2 w 128"/>
              <a:gd name="T7" fmla="*/ 81 h 128"/>
              <a:gd name="T8" fmla="*/ 0 w 128"/>
              <a:gd name="T9" fmla="*/ 84 h 128"/>
              <a:gd name="T10" fmla="*/ 3 w 128"/>
              <a:gd name="T11" fmla="*/ 88 h 128"/>
              <a:gd name="T12" fmla="*/ 34 w 128"/>
              <a:gd name="T13" fmla="*/ 100 h 128"/>
              <a:gd name="T14" fmla="*/ 49 w 128"/>
              <a:gd name="T15" fmla="*/ 126 h 128"/>
              <a:gd name="T16" fmla="*/ 52 w 128"/>
              <a:gd name="T17" fmla="*/ 128 h 128"/>
              <a:gd name="T18" fmla="*/ 52 w 128"/>
              <a:gd name="T19" fmla="*/ 128 h 128"/>
              <a:gd name="T20" fmla="*/ 55 w 128"/>
              <a:gd name="T21" fmla="*/ 126 h 128"/>
              <a:gd name="T22" fmla="*/ 64 w 128"/>
              <a:gd name="T23" fmla="*/ 112 h 128"/>
              <a:gd name="T24" fmla="*/ 103 w 128"/>
              <a:gd name="T25" fmla="*/ 128 h 128"/>
              <a:gd name="T26" fmla="*/ 104 w 128"/>
              <a:gd name="T27" fmla="*/ 128 h 128"/>
              <a:gd name="T28" fmla="*/ 106 w 128"/>
              <a:gd name="T29" fmla="*/ 127 h 128"/>
              <a:gd name="T30" fmla="*/ 108 w 128"/>
              <a:gd name="T31" fmla="*/ 125 h 128"/>
              <a:gd name="T32" fmla="*/ 128 w 128"/>
              <a:gd name="T33" fmla="*/ 5 h 128"/>
              <a:gd name="T34" fmla="*/ 126 w 128"/>
              <a:gd name="T35" fmla="*/ 1 h 128"/>
              <a:gd name="T36" fmla="*/ 13 w 128"/>
              <a:gd name="T37" fmla="*/ 83 h 128"/>
              <a:gd name="T38" fmla="*/ 105 w 128"/>
              <a:gd name="T39" fmla="*/ 21 h 128"/>
              <a:gd name="T40" fmla="*/ 38 w 128"/>
              <a:gd name="T41" fmla="*/ 93 h 128"/>
              <a:gd name="T42" fmla="*/ 37 w 128"/>
              <a:gd name="T43" fmla="*/ 93 h 128"/>
              <a:gd name="T44" fmla="*/ 13 w 128"/>
              <a:gd name="T45" fmla="*/ 83 h 128"/>
              <a:gd name="T46" fmla="*/ 41 w 128"/>
              <a:gd name="T47" fmla="*/ 96 h 128"/>
              <a:gd name="T48" fmla="*/ 41 w 128"/>
              <a:gd name="T49" fmla="*/ 96 h 128"/>
              <a:gd name="T50" fmla="*/ 117 w 128"/>
              <a:gd name="T51" fmla="*/ 15 h 128"/>
              <a:gd name="T52" fmla="*/ 52 w 128"/>
              <a:gd name="T53" fmla="*/ 116 h 128"/>
              <a:gd name="T54" fmla="*/ 41 w 128"/>
              <a:gd name="T55" fmla="*/ 96 h 128"/>
              <a:gd name="T56" fmla="*/ 101 w 128"/>
              <a:gd name="T57" fmla="*/ 118 h 128"/>
              <a:gd name="T58" fmla="*/ 67 w 128"/>
              <a:gd name="T59" fmla="*/ 105 h 128"/>
              <a:gd name="T60" fmla="*/ 64 w 128"/>
              <a:gd name="T61" fmla="*/ 104 h 128"/>
              <a:gd name="T62" fmla="*/ 117 w 128"/>
              <a:gd name="T63" fmla="*/ 23 h 128"/>
              <a:gd name="T64" fmla="*/ 101 w 128"/>
              <a:gd name="T65" fmla="*/ 11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8" h="128">
                <a:moveTo>
                  <a:pt x="126" y="1"/>
                </a:moveTo>
                <a:cubicBezTo>
                  <a:pt x="126" y="0"/>
                  <a:pt x="125" y="0"/>
                  <a:pt x="124" y="0"/>
                </a:cubicBezTo>
                <a:cubicBezTo>
                  <a:pt x="123" y="0"/>
                  <a:pt x="122" y="0"/>
                  <a:pt x="122" y="1"/>
                </a:cubicBezTo>
                <a:cubicBezTo>
                  <a:pt x="2" y="81"/>
                  <a:pt x="2" y="81"/>
                  <a:pt x="2" y="81"/>
                </a:cubicBezTo>
                <a:cubicBezTo>
                  <a:pt x="1" y="81"/>
                  <a:pt x="0" y="83"/>
                  <a:pt x="0" y="84"/>
                </a:cubicBezTo>
                <a:cubicBezTo>
                  <a:pt x="0" y="86"/>
                  <a:pt x="1" y="87"/>
                  <a:pt x="3" y="88"/>
                </a:cubicBezTo>
                <a:cubicBezTo>
                  <a:pt x="34" y="100"/>
                  <a:pt x="34" y="100"/>
                  <a:pt x="34" y="100"/>
                </a:cubicBezTo>
                <a:cubicBezTo>
                  <a:pt x="49" y="126"/>
                  <a:pt x="49" y="126"/>
                  <a:pt x="49" y="126"/>
                </a:cubicBezTo>
                <a:cubicBezTo>
                  <a:pt x="49" y="127"/>
                  <a:pt x="51" y="128"/>
                  <a:pt x="52" y="128"/>
                </a:cubicBezTo>
                <a:cubicBezTo>
                  <a:pt x="52" y="128"/>
                  <a:pt x="52" y="128"/>
                  <a:pt x="52" y="128"/>
                </a:cubicBezTo>
                <a:cubicBezTo>
                  <a:pt x="53" y="128"/>
                  <a:pt x="55" y="127"/>
                  <a:pt x="55" y="126"/>
                </a:cubicBezTo>
                <a:cubicBezTo>
                  <a:pt x="64" y="112"/>
                  <a:pt x="64" y="112"/>
                  <a:pt x="64" y="112"/>
                </a:cubicBezTo>
                <a:cubicBezTo>
                  <a:pt x="103" y="128"/>
                  <a:pt x="103" y="128"/>
                  <a:pt x="103" y="128"/>
                </a:cubicBezTo>
                <a:cubicBezTo>
                  <a:pt x="103" y="128"/>
                  <a:pt x="103" y="128"/>
                  <a:pt x="104" y="128"/>
                </a:cubicBezTo>
                <a:cubicBezTo>
                  <a:pt x="105" y="128"/>
                  <a:pt x="105" y="128"/>
                  <a:pt x="106" y="127"/>
                </a:cubicBezTo>
                <a:cubicBezTo>
                  <a:pt x="107" y="127"/>
                  <a:pt x="108" y="126"/>
                  <a:pt x="108" y="125"/>
                </a:cubicBezTo>
                <a:cubicBezTo>
                  <a:pt x="128" y="5"/>
                  <a:pt x="128" y="5"/>
                  <a:pt x="128" y="5"/>
                </a:cubicBezTo>
                <a:cubicBezTo>
                  <a:pt x="128" y="3"/>
                  <a:pt x="128" y="2"/>
                  <a:pt x="126" y="1"/>
                </a:cubicBezTo>
                <a:close/>
                <a:moveTo>
                  <a:pt x="13" y="83"/>
                </a:moveTo>
                <a:cubicBezTo>
                  <a:pt x="105" y="21"/>
                  <a:pt x="105" y="21"/>
                  <a:pt x="105" y="21"/>
                </a:cubicBezTo>
                <a:cubicBezTo>
                  <a:pt x="38" y="93"/>
                  <a:pt x="38" y="93"/>
                  <a:pt x="38" y="93"/>
                </a:cubicBezTo>
                <a:cubicBezTo>
                  <a:pt x="37" y="93"/>
                  <a:pt x="37" y="93"/>
                  <a:pt x="37" y="93"/>
                </a:cubicBezTo>
                <a:lnTo>
                  <a:pt x="13" y="83"/>
                </a:lnTo>
                <a:close/>
                <a:moveTo>
                  <a:pt x="41" y="96"/>
                </a:moveTo>
                <a:cubicBezTo>
                  <a:pt x="41" y="96"/>
                  <a:pt x="41" y="96"/>
                  <a:pt x="41" y="96"/>
                </a:cubicBezTo>
                <a:cubicBezTo>
                  <a:pt x="117" y="15"/>
                  <a:pt x="117" y="15"/>
                  <a:pt x="117" y="15"/>
                </a:cubicBezTo>
                <a:cubicBezTo>
                  <a:pt x="52" y="116"/>
                  <a:pt x="52" y="116"/>
                  <a:pt x="52" y="116"/>
                </a:cubicBezTo>
                <a:lnTo>
                  <a:pt x="41" y="96"/>
                </a:lnTo>
                <a:close/>
                <a:moveTo>
                  <a:pt x="101" y="118"/>
                </a:moveTo>
                <a:cubicBezTo>
                  <a:pt x="67" y="105"/>
                  <a:pt x="67" y="105"/>
                  <a:pt x="67" y="105"/>
                </a:cubicBezTo>
                <a:cubicBezTo>
                  <a:pt x="66" y="104"/>
                  <a:pt x="65" y="104"/>
                  <a:pt x="64" y="104"/>
                </a:cubicBezTo>
                <a:cubicBezTo>
                  <a:pt x="117" y="23"/>
                  <a:pt x="117" y="23"/>
                  <a:pt x="117" y="23"/>
                </a:cubicBezTo>
                <a:lnTo>
                  <a:pt x="101" y="118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68589" tIns="34295" rIns="68589" bIns="34295" numCol="1" anchor="t" anchorCtr="0" compatLnSpc="1"/>
          <a:lstStyle/>
          <a:p>
            <a:pPr>
              <a:defRPr/>
            </a:pPr>
            <a:endParaRPr lang="id-ID" kern="0">
              <a:solidFill>
                <a:sysClr val="windowText" lastClr="000000"/>
              </a:solidFill>
            </a:endParaRPr>
          </a:p>
        </p:txBody>
      </p:sp>
      <p:grpSp>
        <p:nvGrpSpPr>
          <p:cNvPr id="52" name="Group 36"/>
          <p:cNvGrpSpPr/>
          <p:nvPr/>
        </p:nvGrpSpPr>
        <p:grpSpPr>
          <a:xfrm>
            <a:off x="4257920" y="4835120"/>
            <a:ext cx="615749" cy="291055"/>
            <a:chOff x="837205" y="5167510"/>
            <a:chExt cx="400024" cy="348536"/>
          </a:xfrm>
          <a:solidFill>
            <a:sysClr val="window" lastClr="FFFFFF"/>
          </a:solidFill>
        </p:grpSpPr>
        <p:sp>
          <p:nvSpPr>
            <p:cNvPr id="53" name="Freeform 44"/>
            <p:cNvSpPr>
              <a:spLocks noEditPoints="1"/>
            </p:cNvSpPr>
            <p:nvPr/>
          </p:nvSpPr>
          <p:spPr bwMode="auto">
            <a:xfrm>
              <a:off x="837205" y="5167510"/>
              <a:ext cx="400024" cy="286486"/>
            </a:xfrm>
            <a:custGeom>
              <a:avLst/>
              <a:gdLst>
                <a:gd name="T0" fmla="*/ 128 w 128"/>
                <a:gd name="T1" fmla="*/ 24 h 92"/>
                <a:gd name="T2" fmla="*/ 119 w 128"/>
                <a:gd name="T3" fmla="*/ 12 h 92"/>
                <a:gd name="T4" fmla="*/ 67 w 128"/>
                <a:gd name="T5" fmla="*/ 0 h 92"/>
                <a:gd name="T6" fmla="*/ 64 w 128"/>
                <a:gd name="T7" fmla="*/ 0 h 92"/>
                <a:gd name="T8" fmla="*/ 61 w 128"/>
                <a:gd name="T9" fmla="*/ 0 h 92"/>
                <a:gd name="T10" fmla="*/ 9 w 128"/>
                <a:gd name="T11" fmla="*/ 12 h 92"/>
                <a:gd name="T12" fmla="*/ 0 w 128"/>
                <a:gd name="T13" fmla="*/ 24 h 92"/>
                <a:gd name="T14" fmla="*/ 9 w 128"/>
                <a:gd name="T15" fmla="*/ 36 h 92"/>
                <a:gd name="T16" fmla="*/ 20 w 128"/>
                <a:gd name="T17" fmla="*/ 38 h 92"/>
                <a:gd name="T18" fmla="*/ 20 w 128"/>
                <a:gd name="T19" fmla="*/ 72 h 92"/>
                <a:gd name="T20" fmla="*/ 64 w 128"/>
                <a:gd name="T21" fmla="*/ 92 h 92"/>
                <a:gd name="T22" fmla="*/ 108 w 128"/>
                <a:gd name="T23" fmla="*/ 72 h 92"/>
                <a:gd name="T24" fmla="*/ 108 w 128"/>
                <a:gd name="T25" fmla="*/ 38 h 92"/>
                <a:gd name="T26" fmla="*/ 119 w 128"/>
                <a:gd name="T27" fmla="*/ 36 h 92"/>
                <a:gd name="T28" fmla="*/ 128 w 128"/>
                <a:gd name="T29" fmla="*/ 24 h 92"/>
                <a:gd name="T30" fmla="*/ 100 w 128"/>
                <a:gd name="T31" fmla="*/ 72 h 92"/>
                <a:gd name="T32" fmla="*/ 64 w 128"/>
                <a:gd name="T33" fmla="*/ 84 h 92"/>
                <a:gd name="T34" fmla="*/ 28 w 128"/>
                <a:gd name="T35" fmla="*/ 72 h 92"/>
                <a:gd name="T36" fmla="*/ 28 w 128"/>
                <a:gd name="T37" fmla="*/ 40 h 92"/>
                <a:gd name="T38" fmla="*/ 61 w 128"/>
                <a:gd name="T39" fmla="*/ 48 h 92"/>
                <a:gd name="T40" fmla="*/ 64 w 128"/>
                <a:gd name="T41" fmla="*/ 48 h 92"/>
                <a:gd name="T42" fmla="*/ 67 w 128"/>
                <a:gd name="T43" fmla="*/ 48 h 92"/>
                <a:gd name="T44" fmla="*/ 100 w 128"/>
                <a:gd name="T45" fmla="*/ 40 h 92"/>
                <a:gd name="T46" fmla="*/ 100 w 128"/>
                <a:gd name="T47" fmla="*/ 72 h 92"/>
                <a:gd name="T48" fmla="*/ 65 w 128"/>
                <a:gd name="T49" fmla="*/ 40 h 92"/>
                <a:gd name="T50" fmla="*/ 64 w 128"/>
                <a:gd name="T51" fmla="*/ 40 h 92"/>
                <a:gd name="T52" fmla="*/ 63 w 128"/>
                <a:gd name="T53" fmla="*/ 40 h 92"/>
                <a:gd name="T54" fmla="*/ 11 w 128"/>
                <a:gd name="T55" fmla="*/ 28 h 92"/>
                <a:gd name="T56" fmla="*/ 8 w 128"/>
                <a:gd name="T57" fmla="*/ 24 h 92"/>
                <a:gd name="T58" fmla="*/ 11 w 128"/>
                <a:gd name="T59" fmla="*/ 20 h 92"/>
                <a:gd name="T60" fmla="*/ 63 w 128"/>
                <a:gd name="T61" fmla="*/ 8 h 92"/>
                <a:gd name="T62" fmla="*/ 64 w 128"/>
                <a:gd name="T63" fmla="*/ 8 h 92"/>
                <a:gd name="T64" fmla="*/ 65 w 128"/>
                <a:gd name="T65" fmla="*/ 8 h 92"/>
                <a:gd name="T66" fmla="*/ 117 w 128"/>
                <a:gd name="T67" fmla="*/ 20 h 92"/>
                <a:gd name="T68" fmla="*/ 120 w 128"/>
                <a:gd name="T69" fmla="*/ 24 h 92"/>
                <a:gd name="T70" fmla="*/ 117 w 128"/>
                <a:gd name="T71" fmla="*/ 28 h 92"/>
                <a:gd name="T72" fmla="*/ 65 w 128"/>
                <a:gd name="T73" fmla="*/ 4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92">
                  <a:moveTo>
                    <a:pt x="128" y="24"/>
                  </a:moveTo>
                  <a:cubicBezTo>
                    <a:pt x="128" y="18"/>
                    <a:pt x="124" y="14"/>
                    <a:pt x="119" y="12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6" y="0"/>
                    <a:pt x="65" y="0"/>
                    <a:pt x="64" y="0"/>
                  </a:cubicBezTo>
                  <a:cubicBezTo>
                    <a:pt x="63" y="0"/>
                    <a:pt x="62" y="0"/>
                    <a:pt x="61" y="0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4" y="14"/>
                    <a:pt x="0" y="18"/>
                    <a:pt x="0" y="24"/>
                  </a:cubicBezTo>
                  <a:cubicBezTo>
                    <a:pt x="0" y="30"/>
                    <a:pt x="4" y="34"/>
                    <a:pt x="9" y="36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83"/>
                    <a:pt x="32" y="92"/>
                    <a:pt x="64" y="92"/>
                  </a:cubicBezTo>
                  <a:cubicBezTo>
                    <a:pt x="96" y="92"/>
                    <a:pt x="108" y="83"/>
                    <a:pt x="108" y="72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19" y="36"/>
                    <a:pt x="119" y="36"/>
                    <a:pt x="119" y="36"/>
                  </a:cubicBezTo>
                  <a:cubicBezTo>
                    <a:pt x="124" y="34"/>
                    <a:pt x="128" y="30"/>
                    <a:pt x="128" y="24"/>
                  </a:cubicBezTo>
                  <a:close/>
                  <a:moveTo>
                    <a:pt x="100" y="72"/>
                  </a:moveTo>
                  <a:cubicBezTo>
                    <a:pt x="100" y="76"/>
                    <a:pt x="88" y="84"/>
                    <a:pt x="64" y="84"/>
                  </a:cubicBezTo>
                  <a:cubicBezTo>
                    <a:pt x="40" y="84"/>
                    <a:pt x="28" y="76"/>
                    <a:pt x="28" y="72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61" y="48"/>
                    <a:pt x="61" y="48"/>
                    <a:pt x="61" y="48"/>
                  </a:cubicBezTo>
                  <a:cubicBezTo>
                    <a:pt x="62" y="48"/>
                    <a:pt x="63" y="48"/>
                    <a:pt x="64" y="48"/>
                  </a:cubicBezTo>
                  <a:cubicBezTo>
                    <a:pt x="65" y="48"/>
                    <a:pt x="66" y="48"/>
                    <a:pt x="67" y="48"/>
                  </a:cubicBezTo>
                  <a:cubicBezTo>
                    <a:pt x="100" y="40"/>
                    <a:pt x="100" y="40"/>
                    <a:pt x="100" y="40"/>
                  </a:cubicBezTo>
                  <a:lnTo>
                    <a:pt x="100" y="72"/>
                  </a:lnTo>
                  <a:close/>
                  <a:moveTo>
                    <a:pt x="65" y="40"/>
                  </a:moveTo>
                  <a:cubicBezTo>
                    <a:pt x="65" y="40"/>
                    <a:pt x="64" y="40"/>
                    <a:pt x="64" y="40"/>
                  </a:cubicBezTo>
                  <a:cubicBezTo>
                    <a:pt x="64" y="40"/>
                    <a:pt x="63" y="40"/>
                    <a:pt x="63" y="40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9" y="27"/>
                    <a:pt x="8" y="26"/>
                    <a:pt x="8" y="24"/>
                  </a:cubicBezTo>
                  <a:cubicBezTo>
                    <a:pt x="8" y="22"/>
                    <a:pt x="9" y="21"/>
                    <a:pt x="11" y="2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3" y="8"/>
                    <a:pt x="64" y="8"/>
                    <a:pt x="64" y="8"/>
                  </a:cubicBezTo>
                  <a:cubicBezTo>
                    <a:pt x="64" y="8"/>
                    <a:pt x="65" y="8"/>
                    <a:pt x="65" y="8"/>
                  </a:cubicBezTo>
                  <a:cubicBezTo>
                    <a:pt x="117" y="20"/>
                    <a:pt x="117" y="20"/>
                    <a:pt x="117" y="20"/>
                  </a:cubicBezTo>
                  <a:cubicBezTo>
                    <a:pt x="119" y="21"/>
                    <a:pt x="120" y="22"/>
                    <a:pt x="120" y="24"/>
                  </a:cubicBezTo>
                  <a:cubicBezTo>
                    <a:pt x="120" y="26"/>
                    <a:pt x="119" y="27"/>
                    <a:pt x="117" y="28"/>
                  </a:cubicBezTo>
                  <a:lnTo>
                    <a:pt x="65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Freeform 45"/>
            <p:cNvSpPr/>
            <p:nvPr/>
          </p:nvSpPr>
          <p:spPr bwMode="auto">
            <a:xfrm>
              <a:off x="1200263" y="5291610"/>
              <a:ext cx="23764" cy="137302"/>
            </a:xfrm>
            <a:custGeom>
              <a:avLst/>
              <a:gdLst>
                <a:gd name="T0" fmla="*/ 0 w 8"/>
                <a:gd name="T1" fmla="*/ 4 h 44"/>
                <a:gd name="T2" fmla="*/ 0 w 8"/>
                <a:gd name="T3" fmla="*/ 40 h 44"/>
                <a:gd name="T4" fmla="*/ 4 w 8"/>
                <a:gd name="T5" fmla="*/ 44 h 44"/>
                <a:gd name="T6" fmla="*/ 8 w 8"/>
                <a:gd name="T7" fmla="*/ 40 h 44"/>
                <a:gd name="T8" fmla="*/ 8 w 8"/>
                <a:gd name="T9" fmla="*/ 4 h 44"/>
                <a:gd name="T10" fmla="*/ 4 w 8"/>
                <a:gd name="T11" fmla="*/ 0 h 44"/>
                <a:gd name="T12" fmla="*/ 0 w 8"/>
                <a:gd name="T13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4">
                  <a:moveTo>
                    <a:pt x="0" y="4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2"/>
                    <a:pt x="2" y="44"/>
                    <a:pt x="4" y="44"/>
                  </a:cubicBezTo>
                  <a:cubicBezTo>
                    <a:pt x="6" y="44"/>
                    <a:pt x="8" y="42"/>
                    <a:pt x="8" y="4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" name="Oval 46"/>
            <p:cNvSpPr>
              <a:spLocks noChangeArrowheads="1"/>
            </p:cNvSpPr>
            <p:nvPr/>
          </p:nvSpPr>
          <p:spPr bwMode="auto">
            <a:xfrm>
              <a:off x="1187061" y="5442114"/>
              <a:ext cx="50168" cy="7393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8194" name="Picture 2" descr="E:\0000000我图PPT\00001PNG素材\儿童卡通\fg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2287" y="2304835"/>
            <a:ext cx="2254250" cy="359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897506"/>
            <a:ext cx="3687645" cy="61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30" grpId="0"/>
      <p:bldP spid="31" grpId="0" bldLvl="0" animBg="1"/>
      <p:bldP spid="32" grpId="0" bldLvl="0" animBg="1"/>
      <p:bldP spid="33" grpId="0" bldLvl="0" animBg="1"/>
      <p:bldP spid="34" grpId="0" bldLvl="0" animBg="1"/>
      <p:bldP spid="51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81250" cy="100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9650"/>
            <a:ext cx="1562100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0" y="1809750"/>
            <a:ext cx="9239250" cy="511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4926806" y="5910263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10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2955131" y="5919788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9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640556" y="4205288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10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3259931" y="4014787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9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3871912" y="2014538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7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/>
        </p:nvGraphicFramePr>
        <p:xfrm>
          <a:off x="6317456" y="2005013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8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/>
        </p:nvGraphicFramePr>
        <p:xfrm>
          <a:off x="8305800" y="2752725"/>
          <a:ext cx="723899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238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9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4" name="Table 23"/>
          <p:cNvGraphicFramePr>
            <a:graphicFrameLocks noGrp="1"/>
          </p:cNvGraphicFramePr>
          <p:nvPr/>
        </p:nvGraphicFramePr>
        <p:xfrm>
          <a:off x="5765006" y="4014787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8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5" name="Table 24"/>
          <p:cNvGraphicFramePr>
            <a:graphicFrameLocks noGrp="1"/>
          </p:cNvGraphicFramePr>
          <p:nvPr/>
        </p:nvGraphicFramePr>
        <p:xfrm>
          <a:off x="7936706" y="4014787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10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6" name="Table 25"/>
          <p:cNvGraphicFramePr>
            <a:graphicFrameLocks noGrp="1"/>
          </p:cNvGraphicFramePr>
          <p:nvPr/>
        </p:nvGraphicFramePr>
        <p:xfrm>
          <a:off x="6974681" y="5938838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10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hoa v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156575" y="5637213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3" descr="hoa v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4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5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6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7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71500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8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9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20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21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25" y="-1143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22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325" y="642938"/>
            <a:ext cx="78105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23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24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-13335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25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6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27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29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5" name="WordArt 30"/>
          <p:cNvSpPr>
            <a:spLocks noChangeArrowheads="1" noChangeShapeType="1" noTextEdit="1"/>
          </p:cNvSpPr>
          <p:nvPr/>
        </p:nvSpPr>
        <p:spPr bwMode="auto">
          <a:xfrm>
            <a:off x="1466850" y="921544"/>
            <a:ext cx="6457949" cy="160625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Củng cố</a:t>
            </a:r>
          </a:p>
        </p:txBody>
      </p:sp>
      <p:pic>
        <p:nvPicPr>
          <p:cNvPr id="4118" name="Picture 36" descr="3d 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0" y="2590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37" descr="3d 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8174038" y="3962400"/>
            <a:ext cx="9699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39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WordArt 30"/>
          <p:cNvSpPr>
            <a:spLocks noChangeArrowheads="1" noChangeShapeType="1" noTextEdit="1"/>
          </p:cNvSpPr>
          <p:nvPr/>
        </p:nvSpPr>
        <p:spPr bwMode="auto">
          <a:xfrm>
            <a:off x="1162050" y="3451370"/>
            <a:ext cx="6457949" cy="160625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dirty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- GV củng cố lại bài</a:t>
            </a:r>
          </a:p>
          <a:p>
            <a:r>
              <a:rPr lang="en-US" sz="3600" kern="10" dirty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- GV nhận xét tiết học</a:t>
            </a:r>
          </a:p>
          <a:p>
            <a:r>
              <a:rPr lang="en-US" sz="3600" kern="10" dirty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- Dặn dò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hoa v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156575" y="5637213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3" descr="hoa v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4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5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6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7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71500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8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9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20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21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25" y="-1143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22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325" y="642938"/>
            <a:ext cx="78105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23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24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-13335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25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6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27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29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5" name="WordArt 30"/>
          <p:cNvSpPr>
            <a:spLocks noChangeArrowheads="1" noChangeShapeType="1" noTextEdit="1"/>
          </p:cNvSpPr>
          <p:nvPr/>
        </p:nvSpPr>
        <p:spPr bwMode="auto">
          <a:xfrm>
            <a:off x="1333501" y="2203701"/>
            <a:ext cx="6830538" cy="19764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Ôn và khởi động</a:t>
            </a:r>
          </a:p>
        </p:txBody>
      </p:sp>
      <p:pic>
        <p:nvPicPr>
          <p:cNvPr id="4116" name="Picture 32" descr="butterflies_flowers_md_clr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2209800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34" descr="3d 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3733800" y="5257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36" descr="3d 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0" y="2590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37" descr="3d 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8174038" y="3962400"/>
            <a:ext cx="9699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39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0" name="Nho Thay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4102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861" fill="hold"/>
                                        <p:tgtEl>
                                          <p:spTgt spid="20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5450"/>
            <a:ext cx="353377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3486149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49" y="1685924"/>
            <a:ext cx="4295776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725" y="2705100"/>
            <a:ext cx="3171825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49" y="2705100"/>
            <a:ext cx="1771651" cy="332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4029075"/>
            <a:ext cx="1404937" cy="200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3486149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49" y="1685924"/>
            <a:ext cx="4295776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3362325"/>
            <a:ext cx="3857625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275" y="3381375"/>
            <a:ext cx="1604962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85" y="4972050"/>
            <a:ext cx="1990726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425" y="4972050"/>
            <a:ext cx="3190875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2" y="2667000"/>
            <a:ext cx="5248275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9085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00"/>
            <a:ext cx="1409700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1119"/>
            <a:ext cx="533400" cy="604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962149"/>
            <a:ext cx="3810000" cy="330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5667375"/>
            <a:ext cx="20955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5205412" y="5667375"/>
          <a:ext cx="700088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7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9085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00"/>
            <a:ext cx="1409700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66975"/>
            <a:ext cx="68103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799" y="5467350"/>
            <a:ext cx="209550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5510211" y="5457825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7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475" y="2714625"/>
            <a:ext cx="501015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476" y="1781175"/>
            <a:ext cx="5010150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9085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85925"/>
            <a:ext cx="1362075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1119"/>
            <a:ext cx="533400" cy="604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5" y="5748338"/>
            <a:ext cx="257175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5186362" y="5700713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6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4221956" y="5710238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2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814513"/>
            <a:ext cx="3048000" cy="322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137" y="3262313"/>
            <a:ext cx="2143125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9085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9700"/>
            <a:ext cx="14954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2266950"/>
            <a:ext cx="68103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188" y="2466975"/>
            <a:ext cx="3429000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188" y="2466976"/>
            <a:ext cx="3571875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150" y="4933950"/>
            <a:ext cx="3028950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4269581" y="4976812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3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5355431" y="4976812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6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</TotalTime>
  <Words>55</Words>
  <Application>Microsoft Office PowerPoint</Application>
  <PresentationFormat>On-screen Show (4:3)</PresentationFormat>
  <Paragraphs>27</Paragraphs>
  <Slides>12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等线</vt:lpstr>
      <vt:lpstr>Microsoft YaHei</vt:lpstr>
      <vt:lpstr>Arial</vt:lpstr>
      <vt:lpstr>Calibri</vt:lpstr>
      <vt:lpstr>Calibri Light</vt:lpstr>
      <vt:lpstr>Candara</vt:lpstr>
      <vt:lpstr>Symbol</vt:lpstr>
      <vt:lpstr>Times New Roman</vt:lpstr>
      <vt:lpstr>Waveform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Administrator</cp:lastModifiedBy>
  <cp:revision>223</cp:revision>
  <dcterms:created xsi:type="dcterms:W3CDTF">2020-08-07T01:41:00Z</dcterms:created>
  <dcterms:modified xsi:type="dcterms:W3CDTF">2025-01-20T12:34:16Z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