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</p:sldMasterIdLst>
  <p:notesMasterIdLst>
    <p:notesMasterId r:id="rId15"/>
  </p:notesMasterIdLst>
  <p:sldIdLst>
    <p:sldId id="296" r:id="rId3"/>
    <p:sldId id="316" r:id="rId4"/>
    <p:sldId id="297" r:id="rId5"/>
    <p:sldId id="294" r:id="rId6"/>
    <p:sldId id="283" r:id="rId7"/>
    <p:sldId id="321" r:id="rId8"/>
    <p:sldId id="317" r:id="rId9"/>
    <p:sldId id="318" r:id="rId10"/>
    <p:sldId id="319" r:id="rId11"/>
    <p:sldId id="288" r:id="rId12"/>
    <p:sldId id="320" r:id="rId13"/>
    <p:sldId id="28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91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2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10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39" y="579433"/>
            <a:ext cx="10561983" cy="4488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2609" y="4951280"/>
            <a:ext cx="11012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Nghỉ</a:t>
            </a:r>
            <a:r>
              <a:rPr lang="en-US" sz="4400" smtClean="0"/>
              <a:t> </a:t>
            </a:r>
            <a:r>
              <a:rPr lang="en-US" sz="4400" dirty="0" err="1"/>
              <a:t>hè</a:t>
            </a:r>
            <a:r>
              <a:rPr lang="en-US" sz="4400" dirty="0"/>
              <a:t>, </a:t>
            </a:r>
            <a:r>
              <a:rPr lang="en-US" sz="4400" dirty="0" err="1"/>
              <a:t>bố</a:t>
            </a:r>
            <a:r>
              <a:rPr lang="en-US" sz="4400" dirty="0"/>
              <a:t> </a:t>
            </a:r>
            <a:r>
              <a:rPr lang="en-US" sz="4400" dirty="0" err="1"/>
              <a:t>mẹ</a:t>
            </a:r>
            <a:r>
              <a:rPr lang="en-US" sz="4400" dirty="0"/>
              <a:t> </a:t>
            </a:r>
            <a:r>
              <a:rPr lang="en-US" sz="4400" dirty="0" err="1"/>
              <a:t>cho</a:t>
            </a:r>
            <a:r>
              <a:rPr lang="en-US" sz="4400" dirty="0"/>
              <a:t> </a:t>
            </a:r>
            <a:r>
              <a:rPr lang="en-US" sz="4400" smtClean="0"/>
              <a:t>H</a:t>
            </a:r>
            <a:r>
              <a:rPr lang="en-US" sz="3600">
                <a:latin typeface=".VnAvant" pitchFamily="34" charset="0"/>
              </a:rPr>
              <a:t>µ</a:t>
            </a:r>
            <a:r>
              <a:rPr lang="en-US" sz="4400" smtClean="0"/>
              <a:t> </a:t>
            </a:r>
            <a:r>
              <a:rPr lang="en-US" sz="4400" smtClean="0"/>
              <a:t>về </a:t>
            </a:r>
            <a:r>
              <a:rPr lang="en-US" sz="4400" dirty="0" err="1"/>
              <a:t>quê</a:t>
            </a:r>
            <a:r>
              <a:rPr lang="en-US" sz="4400" dirty="0"/>
              <a:t>. </a:t>
            </a:r>
            <a:r>
              <a:rPr lang="en-US" sz="4400" dirty="0" err="1"/>
              <a:t>Quê</a:t>
            </a:r>
            <a:r>
              <a:rPr lang="en-US" sz="4400" dirty="0"/>
              <a:t> </a:t>
            </a:r>
            <a:r>
              <a:rPr lang="en-US" sz="4400" dirty="0" smtClean="0"/>
              <a:t>H</a:t>
            </a:r>
            <a:r>
              <a:rPr lang="en-US" sz="4000" dirty="0">
                <a:latin typeface=".VnAvant" pitchFamily="34" charset="0"/>
              </a:rPr>
              <a:t>µ</a:t>
            </a:r>
            <a:r>
              <a:rPr lang="en-US" sz="4400" dirty="0" smtClean="0"/>
              <a:t> l</a:t>
            </a:r>
            <a:r>
              <a:rPr lang="en-US" sz="4000" dirty="0">
                <a:latin typeface=".VnAvant" pitchFamily="34" charset="0"/>
              </a:rPr>
              <a:t>µ</a:t>
            </a:r>
            <a:r>
              <a:rPr lang="en-US" sz="4400" dirty="0" smtClean="0"/>
              <a:t> </a:t>
            </a:r>
            <a:r>
              <a:rPr lang="en-US" sz="4400" dirty="0" err="1"/>
              <a:t>xứ</a:t>
            </a:r>
            <a:r>
              <a:rPr lang="en-US" sz="4400" dirty="0"/>
              <a:t> </a:t>
            </a:r>
            <a:r>
              <a:rPr lang="en-US" sz="4400" err="1"/>
              <a:t>sở</a:t>
            </a:r>
            <a:r>
              <a:rPr lang="en-US" sz="4400"/>
              <a:t> </a:t>
            </a:r>
            <a:r>
              <a:rPr lang="en-US" sz="4400" smtClean="0"/>
              <a:t>củ</a:t>
            </a:r>
            <a:r>
              <a:rPr lang="en-US" sz="4400" smtClean="0">
                <a:latin typeface=".VnAvant" pitchFamily="34" charset="0"/>
              </a:rPr>
              <a:t>a</a:t>
            </a:r>
            <a:r>
              <a:rPr lang="en-US" sz="4400" smtClean="0"/>
              <a:t> </a:t>
            </a:r>
            <a:r>
              <a:rPr lang="en-US" sz="4400" dirty="0" err="1"/>
              <a:t>dừ</a:t>
            </a:r>
            <a:r>
              <a:rPr lang="en-US" sz="4400" dirty="0" err="1">
                <a:latin typeface=".VnAvant" pitchFamily="34" charset="0"/>
              </a:rPr>
              <a:t>a</a:t>
            </a:r>
            <a:r>
              <a:rPr lang="en-US" sz="4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2927350" y="5318760"/>
            <a:ext cx="6445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</a:t>
            </a:r>
            <a:r>
              <a:rPr lang="en-US" sz="3600" dirty="0" smtClean="0">
                <a:latin typeface=".VnAvant" pitchFamily="34" charset="0"/>
              </a:rPr>
              <a:t>µ </a:t>
            </a:r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v</a:t>
            </a:r>
            <a:r>
              <a:rPr lang="en-US" sz="3600" dirty="0" err="1" smtClean="0">
                <a:latin typeface=".VnAvant" pitchFamily="34" charset="0"/>
              </a:rPr>
              <a:t>Ï</a:t>
            </a:r>
            <a:r>
              <a:rPr lang="en-US" sz="3600" dirty="0" smtClean="0">
                <a:latin typeface=".VnAvant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.VnAvant" pitchFamily="34" charset="0"/>
              </a:rPr>
              <a:t>x</a:t>
            </a:r>
            <a:r>
              <a:rPr lang="en-US" sz="3600" dirty="0" err="1" smtClean="0">
                <a:latin typeface=".VnAvant" pitchFamily="34" charset="0"/>
              </a:rPr>
              <a:t>e</a:t>
            </a:r>
            <a:r>
              <a:rPr lang="en-US" sz="3600" dirty="0" smtClean="0">
                <a:latin typeface=".VnAvant" pitchFamily="34" charset="0"/>
              </a:rPr>
              <a:t> ®¹p</a:t>
            </a:r>
            <a:endParaRPr lang="en-US" sz="3600" dirty="0"/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605307"/>
            <a:ext cx="8840434" cy="4762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716778" y="2880043"/>
            <a:ext cx="8964506" cy="158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27: </a:t>
            </a:r>
            <a:r>
              <a:rPr lang="en-US" sz="8800" b="1" kern="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V- v, X-x  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79302" y="1828469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308980" y="4786074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  <a:cs typeface=".VnAvant" panose="020B7200000000000000" charset="0"/>
              </a:rPr>
              <a:t>x</a:t>
            </a:r>
            <a:r>
              <a:rPr lang="en-US" sz="4800" b="1" dirty="0" err="1" smtClean="0">
                <a:latin typeface=".VnArial Narrow" pitchFamily="34" charset="0"/>
                <a:cs typeface=".VnAvant" panose="020B7200000000000000" charset="0"/>
              </a:rPr>
              <a:t>­ư</a:t>
            </a:r>
            <a:r>
              <a:rPr lang="en-US" sz="4800" b="1" dirty="0" err="1" smtClean="0">
                <a:latin typeface=".VnAvant" pitchFamily="34" charset="0"/>
                <a:cs typeface=".VnAvant" panose="020B7200000000000000" charset="0"/>
              </a:rPr>
              <a:t>a</a:t>
            </a:r>
            <a:endParaRPr lang="en-US" sz="4800" b="1" dirty="0">
              <a:latin typeface=".VnAvant" pitchFamily="34" charset="0"/>
              <a:cs typeface=".VnAvant" panose="020B72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64805" y="4813337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65513" y="4755424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5680" y="4756929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vở</a:t>
            </a:r>
          </a:p>
        </p:txBody>
      </p:sp>
      <p:grpSp>
        <p:nvGrpSpPr>
          <p:cNvPr id="17" name="Group 30"/>
          <p:cNvGrpSpPr/>
          <p:nvPr/>
        </p:nvGrpSpPr>
        <p:grpSpPr>
          <a:xfrm>
            <a:off x="2104423" y="2658415"/>
            <a:ext cx="2971800" cy="1882775"/>
            <a:chOff x="384" y="1680"/>
            <a:chExt cx="1680" cy="960"/>
          </a:xfrm>
        </p:grpSpPr>
        <p:sp>
          <p:nvSpPr>
            <p:cNvPr id="18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19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391704" y="2714136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75626" y="2658414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55680" y="3692807"/>
            <a:ext cx="18416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4800" b="1" dirty="0" err="1" smtClean="0">
                <a:latin typeface=".VnAvant" panose="020B7200000000000000" charset="0"/>
                <a:cs typeface=".VnAvant" panose="020B7200000000000000" charset="0"/>
              </a:rPr>
              <a:t>Ï</a:t>
            </a:r>
            <a:endParaRPr lang="en-US" sz="4800" b="1" dirty="0">
              <a:latin typeface=".VnAvant" panose="020B7200000000000000" charset="0"/>
              <a:cs typeface=".VnAvant" panose="020B7200000000000000" charset="0"/>
            </a:endParaRPr>
          </a:p>
        </p:txBody>
      </p:sp>
      <p:grpSp>
        <p:nvGrpSpPr>
          <p:cNvPr id="24" name="Group 30"/>
          <p:cNvGrpSpPr/>
          <p:nvPr/>
        </p:nvGrpSpPr>
        <p:grpSpPr>
          <a:xfrm>
            <a:off x="6756140" y="2634231"/>
            <a:ext cx="2971800" cy="1882775"/>
            <a:chOff x="384" y="1680"/>
            <a:chExt cx="1680" cy="960"/>
          </a:xfrm>
        </p:grpSpPr>
        <p:sp>
          <p:nvSpPr>
            <p:cNvPr id="25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26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056155" y="2744798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34080" y="2723799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67296" y="3601498"/>
            <a:ext cx="18416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e</a:t>
            </a:r>
            <a:endParaRPr lang="en-US" sz="4800" b="1" dirty="0">
              <a:latin typeface=".VnAvant" panose="020B7200000000000000" charset="0"/>
              <a:cs typeface=".VnAvant" panose="020B7200000000000000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677720" y="5447763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43606" y="5447763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63869" y="5447763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953433" y="5546665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431358" y="5554411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9594445" y="5495265"/>
            <a:ext cx="2669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1" grpId="0"/>
      <p:bldP spid="2" grpId="0"/>
      <p:bldP spid="12" grpId="0"/>
      <p:bldP spid="13" grpId="0"/>
      <p:bldP spid="14" grpId="0"/>
      <p:bldP spid="15" grpId="0"/>
      <p:bldP spid="16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3687326" cy="2467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969" y="674625"/>
            <a:ext cx="3208853" cy="219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233" y="3540979"/>
            <a:ext cx="3063826" cy="2000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682" y="3497204"/>
            <a:ext cx="3145264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2092" y="799822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83060" y="853396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1008" y="3644798"/>
            <a:ext cx="1206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72487" y="3672891"/>
            <a:ext cx="180015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.VnAvant" pitchFamily="34" charset="0"/>
                <a:cs typeface=".VnAvant" panose="020B7200000000000000" charset="0"/>
              </a:rPr>
              <a:t>x</a:t>
            </a:r>
            <a:r>
              <a:rPr lang="en-US" sz="4800" b="1" dirty="0" err="1" smtClean="0">
                <a:latin typeface=".VnArial Narrow" pitchFamily="34" charset="0"/>
                <a:cs typeface=".VnAvant" panose="020B7200000000000000" charset="0"/>
              </a:rPr>
              <a:t>­ư</a:t>
            </a:r>
            <a:r>
              <a:rPr lang="en-US" sz="4800" b="1" dirty="0" err="1" smtClean="0">
                <a:latin typeface=".VnAvant" pitchFamily="34" charset="0"/>
                <a:cs typeface=".VnAvant" panose="020B7200000000000000" charset="0"/>
              </a:rPr>
              <a:t>a</a:t>
            </a:r>
            <a:endParaRPr lang="en-US" sz="4800" b="1" dirty="0">
              <a:latin typeface=".VnAvant" pitchFamily="34" charset="0"/>
              <a:cs typeface=".VnAvant" panose="020B720000000000000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1102" y="3714539"/>
            <a:ext cx="12378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28312" y="3700154"/>
            <a:ext cx="1345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xØa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29020" y="364224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vua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9187" y="3643746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vở</a:t>
            </a:r>
          </a:p>
        </p:txBody>
      </p:sp>
      <p:grpSp>
        <p:nvGrpSpPr>
          <p:cNvPr id="17" name="Group 30"/>
          <p:cNvGrpSpPr/>
          <p:nvPr/>
        </p:nvGrpSpPr>
        <p:grpSpPr>
          <a:xfrm>
            <a:off x="1977213" y="1629768"/>
            <a:ext cx="2971800" cy="1882775"/>
            <a:chOff x="384" y="1680"/>
            <a:chExt cx="1680" cy="960"/>
          </a:xfrm>
        </p:grpSpPr>
        <p:sp>
          <p:nvSpPr>
            <p:cNvPr id="18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19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0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264494" y="1685489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48416" y="1629767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28470" y="2664160"/>
            <a:ext cx="18416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v</a:t>
            </a:r>
            <a:r>
              <a:rPr lang="en-US" sz="4800" b="1" dirty="0" err="1" smtClean="0">
                <a:latin typeface=".VnAvant" panose="020B7200000000000000" charset="0"/>
                <a:cs typeface=".VnAvant" panose="020B7200000000000000" charset="0"/>
              </a:rPr>
              <a:t>Ï</a:t>
            </a:r>
            <a:endParaRPr lang="en-US" sz="4800" b="1" dirty="0">
              <a:latin typeface=".VnAvant" panose="020B7200000000000000" charset="0"/>
              <a:cs typeface=".VnAvant" panose="020B7200000000000000" charset="0"/>
            </a:endParaRPr>
          </a:p>
        </p:txBody>
      </p:sp>
      <p:grpSp>
        <p:nvGrpSpPr>
          <p:cNvPr id="24" name="Group 30"/>
          <p:cNvGrpSpPr/>
          <p:nvPr/>
        </p:nvGrpSpPr>
        <p:grpSpPr>
          <a:xfrm>
            <a:off x="6628930" y="1605584"/>
            <a:ext cx="2971800" cy="1882775"/>
            <a:chOff x="384" y="1680"/>
            <a:chExt cx="1680" cy="960"/>
          </a:xfrm>
        </p:grpSpPr>
        <p:sp>
          <p:nvSpPr>
            <p:cNvPr id="25" name="Rectangle 27"/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  <p:sp>
          <p:nvSpPr>
            <p:cNvPr id="26" name="Line 28"/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" name="Rectangle 29"/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928945" y="1716151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406870" y="1695152"/>
            <a:ext cx="954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40086" y="2572851"/>
            <a:ext cx="18416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x</a:t>
            </a:r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e</a:t>
            </a:r>
            <a:endParaRPr lang="en-US" sz="4800" b="1" dirty="0"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8581" y="4810539"/>
            <a:ext cx="108926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.VnAvant" pitchFamily="34" charset="0"/>
              </a:rPr>
              <a:t>vë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vÏ</a:t>
            </a:r>
            <a:r>
              <a:rPr lang="en-US" sz="4000" b="1" dirty="0" smtClean="0">
                <a:latin typeface=".VnAvant" pitchFamily="34" charset="0"/>
              </a:rPr>
              <a:t>         </a:t>
            </a:r>
            <a:r>
              <a:rPr lang="en-US" sz="4000" b="1" dirty="0" err="1" smtClean="0">
                <a:latin typeface=".VnAvant" pitchFamily="34" charset="0"/>
              </a:rPr>
              <a:t>vØa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hÌ</a:t>
            </a:r>
            <a:r>
              <a:rPr lang="en-US" sz="4000" b="1" dirty="0" smtClean="0">
                <a:latin typeface=".VnAvant" pitchFamily="34" charset="0"/>
              </a:rPr>
              <a:t>          </a:t>
            </a:r>
            <a:r>
              <a:rPr lang="en-US" sz="4000" b="1" dirty="0" err="1" smtClean="0">
                <a:latin typeface=".VnAvant" pitchFamily="34" charset="0"/>
              </a:rPr>
              <a:t>xe</a:t>
            </a:r>
            <a:r>
              <a:rPr lang="en-US" sz="4000" b="1" dirty="0" smtClean="0">
                <a:latin typeface=".VnAvant" pitchFamily="34" charset="0"/>
              </a:rPr>
              <a:t> </a:t>
            </a:r>
            <a:r>
              <a:rPr lang="en-US" sz="4000" b="1" dirty="0" err="1" smtClean="0">
                <a:latin typeface=".VnAvant" pitchFamily="34" charset="0"/>
              </a:rPr>
              <a:t>lu</a:t>
            </a:r>
            <a:r>
              <a:rPr lang="en-US" sz="4000" b="1" dirty="0" smtClean="0">
                <a:latin typeface=".VnAvant" pitchFamily="34" charset="0"/>
              </a:rPr>
              <a:t>           </a:t>
            </a:r>
            <a:r>
              <a:rPr lang="en-US" sz="4000" b="1" dirty="0" err="1" smtClean="0">
                <a:latin typeface=".VnAvant" pitchFamily="34" charset="0"/>
              </a:rPr>
              <a:t>thÞ</a:t>
            </a:r>
            <a:r>
              <a:rPr lang="en-US" sz="4000" b="1" dirty="0" smtClean="0">
                <a:latin typeface=".VnAvant" pitchFamily="34" charset="0"/>
              </a:rPr>
              <a:t> x·</a:t>
            </a:r>
            <a:endParaRPr lang="en-US" sz="4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9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1" grpId="0"/>
      <p:bldP spid="2" grpId="0"/>
      <p:bldP spid="12" grpId="0"/>
      <p:bldP spid="13" grpId="0"/>
      <p:bldP spid="14" grpId="0"/>
      <p:bldP spid="15" grpId="0"/>
      <p:bldP spid="16" grpId="0"/>
      <p:bldP spid="21" grpId="0"/>
      <p:bldP spid="22" grpId="0"/>
      <p:bldP spid="23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105</Words>
  <Application>Microsoft Office PowerPoint</Application>
  <PresentationFormat>Custom</PresentationFormat>
  <Paragraphs>46</Paragraphs>
  <Slides>12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Nguyen </cp:lastModifiedBy>
  <cp:revision>49</cp:revision>
  <dcterms:created xsi:type="dcterms:W3CDTF">2020-08-13T09:32:00Z</dcterms:created>
  <dcterms:modified xsi:type="dcterms:W3CDTF">2021-10-15T03:58:40Z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