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7"/>
  </p:notesMasterIdLst>
  <p:sldIdLst>
    <p:sldId id="362" r:id="rId3"/>
    <p:sldId id="466" r:id="rId4"/>
    <p:sldId id="411" r:id="rId5"/>
    <p:sldId id="477" r:id="rId6"/>
    <p:sldId id="422" r:id="rId7"/>
    <p:sldId id="478" r:id="rId8"/>
    <p:sldId id="425" r:id="rId9"/>
    <p:sldId id="435" r:id="rId10"/>
    <p:sldId id="436" r:id="rId11"/>
    <p:sldId id="479" r:id="rId12"/>
    <p:sldId id="405" r:id="rId13"/>
    <p:sldId id="480" r:id="rId14"/>
    <p:sldId id="407" r:id="rId15"/>
    <p:sldId id="481" r:id="rId16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HP001" panose="020B0604020202020204" charset="0"/>
      <p:regular r:id="rId22"/>
      <p:bold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HP001 5H" panose="020B0604020202020204" charset="0"/>
      <p:bold r:id="rId26"/>
    </p:embeddedFont>
    <p:embeddedFont>
      <p:font typeface="VNI-Avo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33"/>
    <a:srgbClr val="FF0066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284F3-80AB-487C-6E3E-A3E3121F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1547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b="58889"/>
          <a:stretch/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688" y="4038600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Gaàn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chi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loäc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non,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phôùt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e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aáp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xueâ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“Hai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muøa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”.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49023-414F-26D6-D3D0-E58C0B88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027859"/>
      </p:ext>
    </p:extLst>
  </p:cSld>
  <p:clrMapOvr>
    <a:masterClrMapping/>
  </p:clrMapOvr>
  <p:transition advTm="664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0272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VNI-Avo" pitchFamily="2" charset="0"/>
                <a:cs typeface="Times New Roman" panose="02020603050405020304" pitchFamily="18" charset="0"/>
              </a:rPr>
              <a:t>Ñoùn</a:t>
            </a:r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VNI-Avo" pitchFamily="2" charset="0"/>
                <a:cs typeface="Times New Roman" panose="02020603050405020304" pitchFamily="18" charset="0"/>
              </a:rPr>
              <a:t>Teát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5" r="374"/>
          <a:stretch/>
        </p:blipFill>
        <p:spPr>
          <a:xfrm>
            <a:off x="0" y="1905000"/>
            <a:ext cx="9130145" cy="4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A7A7-4F2C-A17C-8C9B-1A0FEC56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627296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9ACF-66E9-EC1E-8229-2F0ADD0C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79809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9897" r="3157" b="68108"/>
          <a:stretch/>
        </p:blipFill>
        <p:spPr>
          <a:xfrm>
            <a:off x="-34636" y="-33542"/>
            <a:ext cx="9178635" cy="430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85" y="4876800"/>
            <a:ext cx="90608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VNI-Avo" pitchFamily="2" charset="0"/>
              </a:rPr>
              <a:t>     </a:t>
            </a:r>
            <a:r>
              <a:rPr lang="en-US" sz="3500" dirty="0" err="1">
                <a:latin typeface="VNI-Avo" pitchFamily="2" charset="0"/>
              </a:rPr>
              <a:t>Chuùng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em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xem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chöông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trình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ngheä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thuaät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chaøo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xuaân</a:t>
            </a:r>
            <a:r>
              <a:rPr lang="en-US" sz="3500" dirty="0">
                <a:latin typeface="VNI-Avo" pitchFamily="2" charset="0"/>
              </a:rPr>
              <a:t>.</a:t>
            </a:r>
            <a:endParaRPr lang="vi-VN" sz="35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96985" y="369646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2626" y="5390790"/>
            <a:ext cx="1551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C0462"/>
                </a:solidFill>
                <a:latin typeface="VNI-Avo" pitchFamily="2" charset="0"/>
              </a:rPr>
              <a:t>uaât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945" y="5393683"/>
            <a:ext cx="123142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>
                <a:solidFill>
                  <a:srgbClr val="FC0462"/>
                </a:solidFill>
                <a:latin typeface="VNI-Avo" pitchFamily="2" charset="0"/>
              </a:rPr>
              <a:t>uaân</a:t>
            </a:r>
            <a:r>
              <a:rPr lang="en-US" sz="3700" b="1" dirty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7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9ACF-66E9-EC1E-8229-2F0ADD0C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91782"/>
      </p:ext>
    </p:extLst>
  </p:cSld>
  <p:clrMapOvr>
    <a:masterClrMapping/>
  </p:clrMapOvr>
  <p:transition advTm="66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157313" y="5332492"/>
            <a:ext cx="264158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vaïn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tueá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34" y="5344839"/>
            <a:ext cx="226582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khoai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soï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50464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taøu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thuûy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4" idx="0"/>
            <a:endCxn id="17" idx="2"/>
          </p:cNvCxnSpPr>
          <p:nvPr/>
        </p:nvCxnSpPr>
        <p:spPr bwMode="auto">
          <a:xfrm flipH="1" flipV="1">
            <a:off x="1670824" y="3162373"/>
            <a:ext cx="5763652" cy="2170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3" idx="2"/>
          </p:cNvCxnSpPr>
          <p:nvPr/>
        </p:nvCxnSpPr>
        <p:spPr bwMode="auto">
          <a:xfrm flipV="1">
            <a:off x="1641144" y="3162373"/>
            <a:ext cx="2911506" cy="21824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2" idx="0"/>
            <a:endCxn id="16" idx="2"/>
          </p:cNvCxnSpPr>
          <p:nvPr/>
        </p:nvCxnSpPr>
        <p:spPr bwMode="auto">
          <a:xfrm flipV="1">
            <a:off x="4478103" y="3162373"/>
            <a:ext cx="2688144" cy="2170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63333" r="64190" b="27778"/>
          <a:stretch/>
        </p:blipFill>
        <p:spPr>
          <a:xfrm>
            <a:off x="3342975" y="1226893"/>
            <a:ext cx="2419350" cy="1935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4" t="63028" r="38422" b="28083"/>
          <a:stretch/>
        </p:blipFill>
        <p:spPr>
          <a:xfrm>
            <a:off x="5950087" y="1226893"/>
            <a:ext cx="2432319" cy="1935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3" t="63728" r="13690" b="27383"/>
          <a:stretch/>
        </p:blipFill>
        <p:spPr>
          <a:xfrm>
            <a:off x="461149" y="1226893"/>
            <a:ext cx="241935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3EB1D-AAE6-BBBB-ED6B-C9768CC8A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97272"/>
      </p:ext>
    </p:extLst>
  </p:cSld>
  <p:clrMapOvr>
    <a:masterClrMapping/>
  </p:clrMapOvr>
  <p:transition advTm="664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15108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ViÕt b¶ng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HP001" charset="-93"/>
                <a:cs typeface="HP001 5H"/>
              </a:rPr>
              <a:t>âu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" charset="-93"/>
              <a:ea typeface="HP001" charset="-93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HP001" charset="-93"/>
                <a:cs typeface="HP001 5H"/>
              </a:rPr>
              <a:t>au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" charset="-93"/>
              <a:ea typeface="HP001" charset="-93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HP001" charset="-93"/>
                <a:cs typeface="HP001 5H"/>
              </a:rPr>
              <a:t>c</a:t>
            </a: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HP001" charset="-93"/>
                <a:cs typeface="HP001 5H"/>
              </a:rPr>
              <a:t>Ϊ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HP001" charset="-93"/>
                <a:cs typeface="HP001 5H"/>
              </a:rPr>
              <a:t> Ǉrâu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" charset="-93"/>
              <a:ea typeface="HP001" charset="-93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+mn-ea"/>
                <a:cs typeface="HP001 5H"/>
              </a:rPr>
              <a:t>ε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+mn-ea"/>
                <a:cs typeface="HP001 5H"/>
              </a:rPr>
              <a:t>ϒ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+mn-ea"/>
                <a:cs typeface="HP001 5H"/>
              </a:rPr>
              <a:t> </a:t>
            </a: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+mn-ea"/>
                <a:cs typeface="HP001 5H"/>
              </a:rPr>
              <a:t>Ι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+mn-ea"/>
                <a:cs typeface="HP001 5H"/>
              </a:rPr>
              <a:t>ễu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itchFamily="34" charset="-93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5H"/>
                <a:ea typeface="HP001" charset="-93"/>
                <a:cs typeface="HP001 5H"/>
              </a:rPr>
              <a:t>łu</a:t>
            </a:r>
            <a:endParaRPr kumimoji="0" lang="vi-VN" sz="6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" charset="-93"/>
              <a:ea typeface="HP001" charset="-93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bảng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56790"/>
      </p:ext>
    </p:extLst>
  </p:cSld>
  <p:clrMapOvr>
    <a:masterClrMapping/>
  </p:clrMapOvr>
  <p:transition advTm="664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495" y="1371600"/>
            <a:ext cx="7543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385" y="1447800"/>
            <a:ext cx="7924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4865</TotalTime>
  <Words>132</Words>
  <Application>Microsoft Office PowerPoint</Application>
  <PresentationFormat>On-screen Show (4:3)</PresentationFormat>
  <Paragraphs>30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VNI-Avo</vt:lpstr>
      <vt:lpstr>.VnAvant</vt:lpstr>
      <vt:lpstr>HP001 5H</vt:lpstr>
      <vt:lpstr>Calibri</vt:lpstr>
      <vt:lpstr>Arial</vt:lpstr>
      <vt:lpstr>HP001</vt:lpstr>
      <vt:lpstr>HP001 4 hàng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Ñoùn Teát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328</cp:revision>
  <dcterms:created xsi:type="dcterms:W3CDTF">2006-08-16T00:00:00Z</dcterms:created>
  <dcterms:modified xsi:type="dcterms:W3CDTF">2025-01-21T04:17:34Z</dcterms:modified>
</cp:coreProperties>
</file>