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3"/>
  </p:notesMasterIdLst>
  <p:sldIdLst>
    <p:sldId id="455" r:id="rId3"/>
    <p:sldId id="411" r:id="rId4"/>
    <p:sldId id="456" r:id="rId5"/>
    <p:sldId id="418" r:id="rId6"/>
    <p:sldId id="453" r:id="rId7"/>
    <p:sldId id="447" r:id="rId8"/>
    <p:sldId id="351" r:id="rId9"/>
    <p:sldId id="422" r:id="rId10"/>
    <p:sldId id="449" r:id="rId11"/>
    <p:sldId id="425" r:id="rId12"/>
    <p:sldId id="457" r:id="rId13"/>
    <p:sldId id="435" r:id="rId14"/>
    <p:sldId id="436" r:id="rId15"/>
    <p:sldId id="434" r:id="rId16"/>
    <p:sldId id="384" r:id="rId17"/>
    <p:sldId id="450" r:id="rId18"/>
    <p:sldId id="452" r:id="rId19"/>
    <p:sldId id="403" r:id="rId20"/>
    <p:sldId id="405" r:id="rId21"/>
    <p:sldId id="407" r:id="rId22"/>
  </p:sldIdLst>
  <p:sldSz cx="9144000" cy="6858000" type="screen4x3"/>
  <p:notesSz cx="6858000" cy="9144000"/>
  <p:embeddedFontLst>
    <p:embeddedFont>
      <p:font typeface="VNI-Avo" panose="020B0604020202020204"/>
      <p:regular r:id="rId24"/>
      <p:bold r:id="rId25"/>
      <p:italic r:id="rId26"/>
      <p:boldItalic r:id="rId27"/>
    </p:embeddedFont>
    <p:embeddedFont>
      <p:font typeface="HP001" panose="020B0604020202020204" charset="0"/>
      <p:regular r:id="rId28"/>
      <p:bold r:id="rId29"/>
    </p:embeddedFont>
    <p:embeddedFont>
      <p:font typeface=".VnAvant" panose="020B7200000000000000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P-087" panose="020B0604020202020204"/>
      <p:bold r:id="rId38"/>
    </p:embeddedFont>
    <p:embeddedFont>
      <p:font typeface=".VnCooper" panose="020B7200000000000000"/>
      <p:regular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009900"/>
    <a:srgbClr val="002060"/>
    <a:srgbClr val="008000"/>
    <a:srgbClr val="0066FF"/>
    <a:srgbClr val="CC3399"/>
    <a:srgbClr val="FFCCFF"/>
    <a:srgbClr val="993366"/>
    <a:srgbClr val="CC00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15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41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6271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853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1028700"/>
            <a:ext cx="4629150" cy="728663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900" b="1" dirty="0" err="1">
                <a:solidFill>
                  <a:srgbClr val="FF0000"/>
                </a:solidFill>
              </a:rPr>
              <a:t>Khởi</a:t>
            </a:r>
            <a:r>
              <a:rPr lang="en-US" sz="900" b="1" dirty="0">
                <a:solidFill>
                  <a:srgbClr val="FF0000"/>
                </a:solidFill>
              </a:rPr>
              <a:t> </a:t>
            </a:r>
            <a:r>
              <a:rPr lang="en-US" sz="900" b="1" dirty="0"/>
              <a:t> </a:t>
            </a:r>
            <a:r>
              <a:rPr lang="en-US" sz="900" b="1" dirty="0" err="1">
                <a:solidFill>
                  <a:srgbClr val="0000CC"/>
                </a:solidFill>
              </a:rPr>
              <a:t>động</a:t>
            </a:r>
            <a:r>
              <a:rPr lang="en-US" sz="900" b="1" dirty="0">
                <a:solidFill>
                  <a:srgbClr val="0000CC"/>
                </a:solidFill>
              </a:rPr>
              <a:t>!</a:t>
            </a:r>
            <a:endParaRPr lang="vi-VN" sz="900" b="1" dirty="0">
              <a:solidFill>
                <a:srgbClr val="FF00FF"/>
              </a:solidFill>
            </a:endParaRPr>
          </a:p>
        </p:txBody>
      </p:sp>
      <p:pic>
        <p:nvPicPr>
          <p:cNvPr id="4" name="múa bài lớp chúng m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943100"/>
            <a:ext cx="71437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74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615108"/>
            <a:ext cx="279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1000" y="275304"/>
            <a:ext cx="3570196" cy="838200"/>
            <a:chOff x="228600" y="228600"/>
            <a:chExt cx="3570196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961103" y="275304"/>
              <a:ext cx="2837693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bảng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317809" y="1219200"/>
            <a:ext cx="7050770" cy="530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07059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7617" y="3200400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2701" y="178104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668" y="2530741"/>
            <a:ext cx="1840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 ΄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1398" y="3964930"/>
            <a:ext cx="2534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bồ 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Γ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ʴt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8082" y="3964930"/>
            <a:ext cx="3483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Ǖ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ί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ả Ǻít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4044" y="2530741"/>
            <a:ext cx="1561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łt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1617" y="2530741"/>
            <a:ext cx="974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Łt</a:t>
            </a:r>
          </a:p>
        </p:txBody>
      </p:sp>
    </p:spTree>
    <p:extLst>
      <p:ext uri="{BB962C8B-B14F-4D97-AF65-F5344CB8AC3E}">
        <p14:creationId xmlns:p14="http://schemas.microsoft.com/office/powerpoint/2010/main" val="350048333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143000"/>
            <a:ext cx="5029200" cy="4572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219200"/>
            <a:ext cx="5056909" cy="4572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3227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295400"/>
            <a:ext cx="6096000" cy="4876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0008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12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FF9933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e</a:t>
            </a:r>
            <a:r>
              <a:rPr lang="en-US" sz="6600" b="1" dirty="0" smtClean="0">
                <a:solidFill>
                  <a:schemeClr val="bg1"/>
                </a:solidFill>
                <a:latin typeface="VNI-Avo" pitchFamily="2" charset="0"/>
              </a:rPr>
              <a:t>t    </a:t>
            </a:r>
            <a:r>
              <a:rPr lang="en-US" sz="6600" b="1" dirty="0" err="1" smtClean="0">
                <a:solidFill>
                  <a:schemeClr val="bg1"/>
                </a:solidFill>
                <a:latin typeface="VNI-Avo" pitchFamily="2" charset="0"/>
              </a:rPr>
              <a:t>eât</a:t>
            </a:r>
            <a:r>
              <a:rPr lang="en-US" sz="6600" b="1" dirty="0" smtClean="0">
                <a:solidFill>
                  <a:schemeClr val="bg1"/>
                </a:solidFill>
                <a:latin typeface="VNI-Avo" pitchFamily="2" charset="0"/>
              </a:rPr>
              <a:t> 	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i</a:t>
            </a:r>
            <a:r>
              <a:rPr lang="en-US" sz="6600" b="1" dirty="0" smtClean="0">
                <a:solidFill>
                  <a:schemeClr val="bg1"/>
                </a:solidFill>
                <a:latin typeface="VNI-Avo" pitchFamily="2" charset="0"/>
              </a:rPr>
              <a:t>t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9621" y="7742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rgbClr val="FF9933"/>
                </a:solidFill>
                <a:latin typeface=".VnCooper" pitchFamily="34" charset="0"/>
              </a:rPr>
              <a:t>51</a:t>
            </a:r>
            <a:endParaRPr lang="vi-VN" sz="50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9587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7617" y="3200400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2701" y="178104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668" y="2530741"/>
            <a:ext cx="1840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 ΄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1398" y="3964930"/>
            <a:ext cx="2534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bồ 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Γ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ʴt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8082" y="3964930"/>
            <a:ext cx="3483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Ǖ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ί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ả Ǻít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4044" y="2530741"/>
            <a:ext cx="1561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łt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1617" y="2530741"/>
            <a:ext cx="974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Łt</a:t>
            </a:r>
          </a:p>
        </p:txBody>
      </p:sp>
    </p:spTree>
    <p:extLst>
      <p:ext uri="{BB962C8B-B14F-4D97-AF65-F5344CB8AC3E}">
        <p14:creationId xmlns:p14="http://schemas.microsoft.com/office/powerpoint/2010/main" val="177051133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1"/>
            <a:ext cx="6330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4445" r="7956" b="64444"/>
          <a:stretch/>
        </p:blipFill>
        <p:spPr>
          <a:xfrm>
            <a:off x="0" y="-8640"/>
            <a:ext cx="9147364" cy="46568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30480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1441" y="4889015"/>
            <a:ext cx="87734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Teát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ñeán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thaät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gaàn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reùt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vaãn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ñaäm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Maáy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caây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ñaøo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ñaõ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chi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chít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loäc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non.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nuï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troøn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ñoû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thaém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vöøa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heù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nôû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Roài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aám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daàn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eùn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nhoû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laïi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ríu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rít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veà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naùo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nöùc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ñoùn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chaøo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naêm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môùi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732504" y="5343832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4648200" y="5343832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667000" y="5796956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8534400" y="6172200"/>
            <a:ext cx="41044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4800" y="4912618"/>
            <a:ext cx="937260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VNI-Avo" pitchFamily="2" charset="0"/>
              </a:rPr>
              <a:t>Ñoâi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veït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ríu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rít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maõi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khoâng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heát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chuyeän</a:t>
            </a:r>
            <a:r>
              <a:rPr lang="en-US" sz="3600" dirty="0" smtClean="0">
                <a:latin typeface="VNI-Avo" pitchFamily="2" charset="0"/>
              </a:rPr>
              <a:t>.</a:t>
            </a:r>
            <a:endParaRPr lang="vi-VN" sz="3600" dirty="0"/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grpSp>
        <p:nvGrpSpPr>
          <p:cNvPr id="2" name="Group 1"/>
          <p:cNvGrpSpPr/>
          <p:nvPr/>
        </p:nvGrpSpPr>
        <p:grpSpPr>
          <a:xfrm>
            <a:off x="27709" y="762000"/>
            <a:ext cx="3048000" cy="777667"/>
            <a:chOff x="27709" y="762000"/>
            <a:chExt cx="3048000" cy="777667"/>
          </a:xfrm>
        </p:grpSpPr>
        <p:sp>
          <p:nvSpPr>
            <p:cNvPr id="12" name="Rounded Rectangle 11"/>
            <p:cNvSpPr/>
            <p:nvPr/>
          </p:nvSpPr>
          <p:spPr>
            <a:xfrm>
              <a:off x="637309" y="762000"/>
              <a:ext cx="2438400" cy="77766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Nhận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70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850327" y="4911908"/>
            <a:ext cx="4507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FC0462"/>
                </a:solidFill>
                <a:latin typeface="VNI-Avo" pitchFamily="2" charset="0"/>
              </a:rPr>
              <a:t>i</a:t>
            </a:r>
            <a:r>
              <a:rPr lang="en-US" sz="3800" b="1" dirty="0" smtClean="0">
                <a:solidFill>
                  <a:srgbClr val="FC0462"/>
                </a:solidFill>
                <a:latin typeface="VNI-Avo" pitchFamily="2" charset="0"/>
              </a:rPr>
              <a:t>t</a:t>
            </a:r>
            <a:endParaRPr lang="vi-VN" sz="3800" dirty="0">
              <a:solidFill>
                <a:srgbClr val="FC046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5742" y="4890655"/>
            <a:ext cx="7038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 smtClean="0">
                <a:solidFill>
                  <a:srgbClr val="FC0462"/>
                </a:solidFill>
                <a:latin typeface="VNI-Avo" pitchFamily="2" charset="0"/>
              </a:rPr>
              <a:t>eât</a:t>
            </a:r>
            <a:endParaRPr lang="vi-VN" sz="3800" b="1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7800" y="4884908"/>
            <a:ext cx="6479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rgbClr val="FC0462"/>
                </a:solidFill>
                <a:latin typeface="VNI-Avo" pitchFamily="2" charset="0"/>
              </a:rPr>
              <a:t>et</a:t>
            </a:r>
            <a:endParaRPr lang="vi-VN" sz="3800" dirty="0">
              <a:solidFill>
                <a:srgbClr val="FC046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00" r="485" b="68889"/>
          <a:stretch/>
        </p:blipFill>
        <p:spPr>
          <a:xfrm>
            <a:off x="-6927" y="0"/>
            <a:ext cx="9150927" cy="40386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600" y="373620"/>
            <a:ext cx="3962400" cy="1027930"/>
            <a:chOff x="228600" y="228600"/>
            <a:chExt cx="3352800" cy="715175"/>
          </a:xfrm>
        </p:grpSpPr>
        <p:sp>
          <p:nvSpPr>
            <p:cNvPr id="18" name="Rounded Rectangle 17"/>
            <p:cNvSpPr/>
            <p:nvPr/>
          </p:nvSpPr>
          <p:spPr>
            <a:xfrm>
              <a:off x="961104" y="275304"/>
              <a:ext cx="2620296" cy="610005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Nhận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biết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228600"/>
              <a:ext cx="914400" cy="7151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8600" y="22860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 smtClean="0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00416" y="838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VNI-Avo" pitchFamily="2" charset="0"/>
              </a:rPr>
              <a:t>Thôøi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tieát</a:t>
            </a:r>
            <a:endParaRPr lang="vi-VN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57778" r="51617" b="5555"/>
          <a:stretch/>
        </p:blipFill>
        <p:spPr>
          <a:xfrm>
            <a:off x="631208" y="1704109"/>
            <a:ext cx="3614384" cy="4969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4" t="57549" r="12916" b="5784"/>
          <a:stretch/>
        </p:blipFill>
        <p:spPr>
          <a:xfrm>
            <a:off x="4876800" y="1704109"/>
            <a:ext cx="3614384" cy="49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chemeClr val="accent6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e</a:t>
            </a:r>
            <a:r>
              <a:rPr lang="en-US" sz="6600" b="1" dirty="0" smtClean="0">
                <a:solidFill>
                  <a:schemeClr val="bg1"/>
                </a:solidFill>
                <a:latin typeface="VNI-Avo" pitchFamily="2" charset="0"/>
              </a:rPr>
              <a:t>t    </a:t>
            </a:r>
            <a:r>
              <a:rPr lang="en-US" sz="6600" b="1" dirty="0" err="1" smtClean="0">
                <a:solidFill>
                  <a:schemeClr val="bg1"/>
                </a:solidFill>
                <a:latin typeface="VNI-Avo" pitchFamily="2" charset="0"/>
              </a:rPr>
              <a:t>eât</a:t>
            </a:r>
            <a:r>
              <a:rPr lang="en-US" sz="6600" b="1" dirty="0" smtClean="0">
                <a:solidFill>
                  <a:schemeClr val="bg1"/>
                </a:solidFill>
                <a:latin typeface="VNI-Avo" pitchFamily="2" charset="0"/>
              </a:rPr>
              <a:t> 	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i</a:t>
            </a:r>
            <a:r>
              <a:rPr lang="en-US" sz="6600" b="1" dirty="0" smtClean="0">
                <a:solidFill>
                  <a:schemeClr val="bg1"/>
                </a:solidFill>
                <a:latin typeface="VNI-Avo" pitchFamily="2" charset="0"/>
              </a:rPr>
              <a:t>t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9621" y="7742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latin typeface=".VnCooper" pitchFamily="34" charset="0"/>
              </a:rPr>
              <a:t>51</a:t>
            </a:r>
            <a:endParaRPr lang="vi-VN" sz="5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0262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677379" y="3962400"/>
            <a:ext cx="4530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et</a:t>
            </a:r>
            <a:r>
              <a:rPr lang="vi-VN" sz="48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eât</a:t>
            </a:r>
            <a:r>
              <a:rPr lang="en-US" sz="4800" b="1" dirty="0" smtClean="0">
                <a:latin typeface="VNI-Avo" pitchFamily="2" charset="0"/>
              </a:rPr>
              <a:t>,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it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33373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600200" y="7808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 flipH="1">
            <a:off x="3886200" y="7808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eât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95599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936190" y="3120379"/>
            <a:ext cx="1119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VNI-Avo" pitchFamily="2" charset="0"/>
              </a:rPr>
              <a:t>v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et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87878" y="2098467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4876805" y="2095143"/>
            <a:ext cx="1109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t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096000" y="7808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i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1507" y="3733800"/>
            <a:ext cx="91059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VNI-Avo" pitchFamily="2" charset="0"/>
              </a:rPr>
              <a:t>●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1371600" y="4224922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keùt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seùt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veït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      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d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eät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neát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teát</a:t>
            </a:r>
            <a:endParaRPr lang="en-US" sz="40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l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ít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mít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vòt</a:t>
            </a:r>
            <a:endParaRPr lang="en-US" sz="4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0344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26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</a:t>
            </a:r>
            <a:r>
              <a:rPr lang="en-US" sz="5400" b="1" dirty="0" err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hư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763754" y="5334000"/>
            <a:ext cx="1903246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q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uaû</a:t>
            </a:r>
            <a:r>
              <a:rPr lang="en-US" sz="28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mít</a:t>
            </a:r>
            <a:endParaRPr kumimoji="0" lang="vi-VN" sz="28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659354" y="5326117"/>
            <a:ext cx="1903246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6600"/>
                </a:solidFill>
                <a:latin typeface="VNI-Avo" pitchFamily="2" charset="0"/>
              </a:rPr>
              <a:t>c</a:t>
            </a:r>
            <a:r>
              <a:rPr lang="en-US" sz="2800" b="1" dirty="0" smtClean="0">
                <a:solidFill>
                  <a:srgbClr val="006600"/>
                </a:solidFill>
                <a:latin typeface="VNI-Avo" pitchFamily="2" charset="0"/>
              </a:rPr>
              <a:t>on 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veït</a:t>
            </a:r>
            <a:endParaRPr kumimoji="0" lang="vi-VN" sz="28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478754" y="5302469"/>
            <a:ext cx="1903246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b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oà</a:t>
            </a:r>
            <a:r>
              <a:rPr lang="en-US" sz="28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keát</a:t>
            </a:r>
            <a:endParaRPr kumimoji="0" lang="vi-VN" sz="28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cxnSp>
        <p:nvCxnSpPr>
          <p:cNvPr id="10" name="Straight Connector 9"/>
          <p:cNvCxnSpPr>
            <a:stCxn id="12" idx="0"/>
          </p:cNvCxnSpPr>
          <p:nvPr/>
        </p:nvCxnSpPr>
        <p:spPr bwMode="auto">
          <a:xfrm flipV="1">
            <a:off x="1715377" y="3147398"/>
            <a:ext cx="6077531" cy="218660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>
            <a:stCxn id="13" idx="0"/>
            <a:endCxn id="2" idx="2"/>
          </p:cNvCxnSpPr>
          <p:nvPr/>
        </p:nvCxnSpPr>
        <p:spPr bwMode="auto">
          <a:xfrm flipH="1" flipV="1">
            <a:off x="1701089" y="3053684"/>
            <a:ext cx="2909888" cy="22724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stCxn id="14" idx="0"/>
            <a:endCxn id="15" idx="2"/>
          </p:cNvCxnSpPr>
          <p:nvPr/>
        </p:nvCxnSpPr>
        <p:spPr bwMode="auto">
          <a:xfrm flipH="1" flipV="1">
            <a:off x="4610977" y="3083617"/>
            <a:ext cx="2819400" cy="221885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2218841" y="152400"/>
            <a:ext cx="51427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solidFill>
                  <a:srgbClr val="008000"/>
                </a:solidFill>
                <a:latin typeface=".VnAvant" pitchFamily="34" charset="0"/>
              </a:rPr>
              <a:t>Nèi</a:t>
            </a:r>
            <a:r>
              <a:rPr lang="en-US" sz="5000" b="1" dirty="0" smtClean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n-US" sz="5000" b="1" dirty="0" err="1" smtClean="0">
                <a:solidFill>
                  <a:srgbClr val="008000"/>
                </a:solidFill>
                <a:latin typeface=".VnAvant" pitchFamily="34" charset="0"/>
              </a:rPr>
              <a:t>ch</a:t>
            </a:r>
            <a:r>
              <a:rPr lang="en-US" sz="5000" b="1" dirty="0" smtClean="0">
                <a:solidFill>
                  <a:srgbClr val="008000"/>
                </a:solidFill>
                <a:latin typeface=".VnAvant" pitchFamily="34" charset="0"/>
              </a:rPr>
              <a:t>÷ </a:t>
            </a:r>
            <a:r>
              <a:rPr lang="en-US" sz="5000" b="1" dirty="0" err="1" smtClean="0">
                <a:solidFill>
                  <a:srgbClr val="008000"/>
                </a:solidFill>
                <a:latin typeface=".VnAvant" pitchFamily="34" charset="0"/>
              </a:rPr>
              <a:t>víi</a:t>
            </a:r>
            <a:r>
              <a:rPr lang="en-US" sz="5000" b="1" dirty="0" smtClean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n-US" sz="5000" b="1" dirty="0" err="1" smtClean="0">
                <a:solidFill>
                  <a:srgbClr val="008000"/>
                </a:solidFill>
                <a:latin typeface=".VnAvant" pitchFamily="34" charset="0"/>
              </a:rPr>
              <a:t>h×nh</a:t>
            </a:r>
            <a:endParaRPr lang="vi-VN" sz="5000" b="1" dirty="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t="59806" r="67414" b="30145"/>
          <a:stretch/>
        </p:blipFill>
        <p:spPr>
          <a:xfrm>
            <a:off x="672389" y="1325215"/>
            <a:ext cx="2057400" cy="1728469"/>
          </a:xfrm>
          <a:prstGeom prst="roundRect">
            <a:avLst>
              <a:gd name="adj" fmla="val 16667"/>
            </a:avLst>
          </a:prstGeom>
          <a:ln>
            <a:solidFill>
              <a:srgbClr val="0099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8" t="61579" r="39006" b="30351"/>
          <a:stretch/>
        </p:blipFill>
        <p:spPr>
          <a:xfrm>
            <a:off x="3378482" y="1325214"/>
            <a:ext cx="2464989" cy="1758403"/>
          </a:xfrm>
          <a:prstGeom prst="roundRect">
            <a:avLst>
              <a:gd name="adj" fmla="val 16667"/>
            </a:avLst>
          </a:prstGeom>
          <a:ln>
            <a:solidFill>
              <a:srgbClr val="0099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2" t="58825" r="10772" b="31126"/>
          <a:stretch/>
        </p:blipFill>
        <p:spPr>
          <a:xfrm>
            <a:off x="6764208" y="1355149"/>
            <a:ext cx="2057400" cy="1728469"/>
          </a:xfrm>
          <a:prstGeom prst="roundRect">
            <a:avLst>
              <a:gd name="adj" fmla="val 16667"/>
            </a:avLst>
          </a:prstGeom>
          <a:ln>
            <a:solidFill>
              <a:srgbClr val="0099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682632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600200" y="7808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 flipH="1">
            <a:off x="3886200" y="7808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eât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98112" y="1947862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938703" y="2973098"/>
            <a:ext cx="1119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VNI-Avo" pitchFamily="2" charset="0"/>
              </a:rPr>
              <a:t>v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et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90391" y="1951186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4879318" y="1947862"/>
            <a:ext cx="1109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t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096000" y="7808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i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4020" y="3586519"/>
            <a:ext cx="91059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VNI-Avo" pitchFamily="2" charset="0"/>
              </a:rPr>
              <a:t>●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1583755" y="4036175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keùt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seùt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veït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    </a:t>
            </a: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deät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neát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teát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lít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mít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vòt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-221670" y="580991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 con </a:t>
            </a:r>
            <a:r>
              <a:rPr lang="en-US" sz="3600" b="1" dirty="0" err="1" smtClean="0">
                <a:solidFill>
                  <a:srgbClr val="008000"/>
                </a:solidFill>
                <a:latin typeface="VNI-Avo" pitchFamily="2" charset="0"/>
              </a:rPr>
              <a:t>veït</a:t>
            </a:r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	</a:t>
            </a:r>
            <a:r>
              <a:rPr lang="en-US" sz="36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VNI-Avo" pitchFamily="2" charset="0"/>
              </a:rPr>
              <a:t>boà</a:t>
            </a:r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VNI-Avo" pitchFamily="2" charset="0"/>
              </a:rPr>
              <a:t>keát</a:t>
            </a:r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	</a:t>
            </a:r>
            <a:r>
              <a:rPr lang="en-US" sz="36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    </a:t>
            </a:r>
            <a:r>
              <a:rPr lang="en-US" sz="3600" b="1" dirty="0" err="1" smtClean="0">
                <a:solidFill>
                  <a:srgbClr val="008000"/>
                </a:solidFill>
                <a:latin typeface="VNI-Avo" pitchFamily="2" charset="0"/>
              </a:rPr>
              <a:t>quaû</a:t>
            </a:r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VNI-Avo" pitchFamily="2" charset="0"/>
              </a:rPr>
              <a:t>mít</a:t>
            </a:r>
            <a:endParaRPr lang="en-US" sz="3600" b="1" dirty="0">
              <a:solidFill>
                <a:srgbClr val="008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96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4699</TotalTime>
  <Words>220</Words>
  <Application>Microsoft Office PowerPoint</Application>
  <PresentationFormat>On-screen Show (4:3)</PresentationFormat>
  <Paragraphs>83</Paragraphs>
  <Slides>20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VNI-Avo</vt:lpstr>
      <vt:lpstr>HP001</vt:lpstr>
      <vt:lpstr>.VnAvant</vt:lpstr>
      <vt:lpstr>Calibri</vt:lpstr>
      <vt:lpstr>HP-087</vt:lpstr>
      <vt:lpstr>Times New Roman</vt:lpstr>
      <vt:lpstr>.VnCooper</vt:lpstr>
      <vt:lpstr>Office Theme</vt:lpstr>
      <vt:lpstr>1_Default Design</vt:lpstr>
      <vt:lpstr>PowerPoint Presentation</vt:lpstr>
      <vt:lpstr>PowerPoint Presentation</vt:lpstr>
      <vt:lpstr>                   et    eât  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et    eât  it</vt:lpstr>
      <vt:lpstr>PowerPoint Presentation</vt:lpstr>
      <vt:lpstr>PowerPoint Presentation</vt:lpstr>
      <vt:lpstr>PowerPoint Presentation</vt:lpstr>
      <vt:lpstr>Thôøi tieát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307</cp:revision>
  <dcterms:created xsi:type="dcterms:W3CDTF">2006-08-16T00:00:00Z</dcterms:created>
  <dcterms:modified xsi:type="dcterms:W3CDTF">2024-11-26T15:25:10Z</dcterms:modified>
</cp:coreProperties>
</file>