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6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7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5" r:id="rId2"/>
    <p:sldMasterId id="2147483784" r:id="rId3"/>
    <p:sldMasterId id="2147483803" r:id="rId4"/>
    <p:sldMasterId id="2147483822" r:id="rId5"/>
    <p:sldMasterId id="2147483841" r:id="rId6"/>
    <p:sldMasterId id="2147483860" r:id="rId7"/>
    <p:sldMasterId id="2147483879" r:id="rId8"/>
  </p:sldMasterIdLst>
  <p:notesMasterIdLst>
    <p:notesMasterId r:id="rId16"/>
  </p:notesMasterIdLst>
  <p:sldIdLst>
    <p:sldId id="609" r:id="rId9"/>
    <p:sldId id="597" r:id="rId10"/>
    <p:sldId id="605" r:id="rId11"/>
    <p:sldId id="601" r:id="rId12"/>
    <p:sldId id="602" r:id="rId13"/>
    <p:sldId id="604" r:id="rId14"/>
    <p:sldId id="589" r:id="rId15"/>
  </p:sldIdLst>
  <p:sldSz cx="12192000" cy="6858000"/>
  <p:notesSz cx="6858000" cy="9144000"/>
  <p:defaultTextStyle>
    <a:defPPr>
      <a:defRPr lang="en-US"/>
    </a:defPPr>
    <a:lvl1pPr marL="0" algn="l" defTabSz="91399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87" algn="l" defTabSz="91399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92" algn="l" defTabSz="91399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88" algn="l" defTabSz="91399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984" algn="l" defTabSz="91399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990" algn="l" defTabSz="91399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974" algn="l" defTabSz="91399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960" algn="l" defTabSz="91399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947" algn="l" defTabSz="91399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52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DB6C0-C3BF-4237-8017-B0DF7C090956}" type="datetimeFigureOut">
              <a:rPr lang="en-US" smtClean="0"/>
              <a:t>21/01/2025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93F79-AC9C-4FB1-A8B0-F4BADE330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2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87" algn="l" defTabSz="9139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92" algn="l" defTabSz="9139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88" algn="l" defTabSz="9139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84" algn="l" defTabSz="9139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90" algn="l" defTabSz="9139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74" algn="l" defTabSz="9139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60" algn="l" defTabSz="9139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47" algn="l" defTabSz="9139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93F79-AC9C-4FB1-A8B0-F4BADE3308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90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42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Bài</a:t>
            </a:r>
            <a:r>
              <a:rPr lang="en-US" b="1" baseline="0">
                <a:solidFill>
                  <a:srgbClr val="FF0000"/>
                </a:solidFill>
              </a:rPr>
              <a:t> 1a) Đưa lên phần khởi động. Bài 1b. Làm phiếu các nhân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93F79-AC9C-4FB1-A8B0-F4BADE3308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Bài</a:t>
            </a:r>
            <a:r>
              <a:rPr lang="en-US" b="1" baseline="0">
                <a:solidFill>
                  <a:srgbClr val="FF0000"/>
                </a:solidFill>
              </a:rPr>
              <a:t> 2. Nhóm đôi. Phiếu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93F79-AC9C-4FB1-A8B0-F4BADE3308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66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Bài</a:t>
            </a:r>
            <a:r>
              <a:rPr lang="en-US" b="1" baseline="0"/>
              <a:t> 3a. Trò chơi ‘’ Ai nhanh hơn”. 3a. Nêu miệng ( TC Tiếng Việt. Mèo thích ăn gì – Ăn cá?)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93F79-AC9C-4FB1-A8B0-F4BADE3308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92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/>
              <a:t>Bài</a:t>
            </a:r>
            <a:r>
              <a:rPr lang="en-US" b="1" baseline="0"/>
              <a:t> 4: Bảng con. TC Tiếng Việt: Con vịt thích làm gì ở dưới nước. ( Thích bơi)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8917-3D9D-401D-947A-C4C530850A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24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53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0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175" indent="0">
              <a:buNone/>
              <a:defRPr sz="3700"/>
            </a:lvl2pPr>
            <a:lvl3pPr marL="1218386" indent="0">
              <a:buNone/>
              <a:defRPr sz="3200"/>
            </a:lvl3pPr>
            <a:lvl4pPr marL="1827572" indent="0">
              <a:buNone/>
              <a:defRPr sz="2700"/>
            </a:lvl4pPr>
            <a:lvl5pPr marL="2436770" indent="0">
              <a:buNone/>
              <a:defRPr sz="2700"/>
            </a:lvl5pPr>
            <a:lvl6pPr marL="3045947" indent="0">
              <a:buNone/>
              <a:defRPr sz="2700"/>
            </a:lvl6pPr>
            <a:lvl7pPr marL="3655123" indent="0">
              <a:buNone/>
              <a:defRPr sz="2700"/>
            </a:lvl7pPr>
            <a:lvl8pPr marL="4264320" indent="0">
              <a:buNone/>
              <a:defRPr sz="2700"/>
            </a:lvl8pPr>
            <a:lvl9pPr marL="4873507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175" indent="0">
              <a:buNone/>
              <a:defRPr sz="1600"/>
            </a:lvl2pPr>
            <a:lvl3pPr marL="1218386" indent="0">
              <a:buNone/>
              <a:defRPr sz="1500"/>
            </a:lvl3pPr>
            <a:lvl4pPr marL="1827572" indent="0">
              <a:buNone/>
              <a:defRPr sz="1200"/>
            </a:lvl4pPr>
            <a:lvl5pPr marL="2436770" indent="0">
              <a:buNone/>
              <a:defRPr sz="1200"/>
            </a:lvl5pPr>
            <a:lvl6pPr marL="3045947" indent="0">
              <a:buNone/>
              <a:defRPr sz="1200"/>
            </a:lvl6pPr>
            <a:lvl7pPr marL="3655123" indent="0">
              <a:buNone/>
              <a:defRPr sz="1200"/>
            </a:lvl7pPr>
            <a:lvl8pPr marL="4264320" indent="0">
              <a:buNone/>
              <a:defRPr sz="1200"/>
            </a:lvl8pPr>
            <a:lvl9pPr marL="487350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4652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FC62-57BD-480A-8DC7-FF6D642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D36E7-B084-4D62-BA1A-AAEFB4F5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DA692-0A8D-4147-B96A-B4F40CAD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2237-B96D-44AF-A747-723472F8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42C2-3EEF-4F9F-B201-27B8183A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112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F855B9-0274-4205-B8E9-7336EFD56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49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C6417-A5EF-4B13-839B-1901AFC95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49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1C464-0ACE-43F8-AB3D-C5F12A6D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ED502-4B1D-4ED1-919D-120AF44A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5CBE-0112-4F92-B978-3FFB5B13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018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4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45" y="2005"/>
            <a:ext cx="12165839" cy="685399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55010"/>
      </p:ext>
    </p:extLst>
  </p:cSld>
  <p:clrMapOvr>
    <a:masterClrMapping/>
  </p:clrMapOvr>
  <p:transition spd="slow">
    <p:wip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85" y="1930618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9" y="24"/>
            <a:ext cx="1207699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18" rIns="91404" bIns="4571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9797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85" y="1930618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85" y="1930618"/>
            <a:ext cx="852023" cy="85202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18" rIns="91404" bIns="45718"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90"/>
            <a:ext cx="1207699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18" rIns="91404" bIns="4571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35B4A2-3E06-4A8D-BF6C-1F6F03833E64}"/>
              </a:ext>
            </a:extLst>
          </p:cNvPr>
          <p:cNvSpPr/>
          <p:nvPr userDrawn="1"/>
        </p:nvSpPr>
        <p:spPr>
          <a:xfrm>
            <a:off x="10765005" y="91441"/>
            <a:ext cx="989215" cy="122197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18" rIns="91404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870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9769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45" y="2005"/>
            <a:ext cx="12165839" cy="6853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768778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45" y="2027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1836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6998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436832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87" indent="0" algn="ctr">
              <a:buNone/>
              <a:defRPr sz="2000"/>
            </a:lvl2pPr>
            <a:lvl3pPr marL="913992" indent="0" algn="ctr">
              <a:buNone/>
              <a:defRPr sz="1900"/>
            </a:lvl3pPr>
            <a:lvl4pPr marL="1370988" indent="0" algn="ctr">
              <a:buNone/>
              <a:defRPr sz="1600"/>
            </a:lvl4pPr>
            <a:lvl5pPr marL="1827984" indent="0" algn="ctr">
              <a:buNone/>
              <a:defRPr sz="1600"/>
            </a:lvl5pPr>
            <a:lvl6pPr marL="2284990" indent="0" algn="ctr">
              <a:buNone/>
              <a:defRPr sz="1600"/>
            </a:lvl6pPr>
            <a:lvl7pPr marL="2741974" indent="0" algn="ctr">
              <a:buNone/>
              <a:defRPr sz="1600"/>
            </a:lvl7pPr>
            <a:lvl8pPr marL="3198960" indent="0" algn="ctr">
              <a:buNone/>
              <a:defRPr sz="1600"/>
            </a:lvl8pPr>
            <a:lvl9pPr marL="365594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8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5658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173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B1B3-8FF1-4B8D-BD7D-8180458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6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B53A4-780B-46C0-9A2A-FE9D9A3D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9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9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9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9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D669A-B178-41B8-9E1C-F7A16F87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C672-4661-400F-B040-A755F972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08A7F-88DC-4A94-B382-1445A27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1128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F1F6-290B-4DDB-B798-324E44B3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4EA6-41EE-40BD-9CFA-63FEF83A0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B91E3-AF17-426F-B818-F33A900F1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6350A-9F99-46EA-B02E-7216215D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C0129-3A45-4B83-AF95-1058C645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4BDDC-6414-444B-B759-897CA3A5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215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B6F8-5ED1-4042-BBCD-C7AE2FBA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3519-DF4C-4C30-B796-617EFEFC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92" indent="0">
              <a:buNone/>
              <a:defRPr sz="1900" b="1"/>
            </a:lvl3pPr>
            <a:lvl4pPr marL="1370988" indent="0">
              <a:buNone/>
              <a:defRPr sz="1600" b="1"/>
            </a:lvl4pPr>
            <a:lvl5pPr marL="1827984" indent="0">
              <a:buNone/>
              <a:defRPr sz="1600" b="1"/>
            </a:lvl5pPr>
            <a:lvl6pPr marL="2284990" indent="0">
              <a:buNone/>
              <a:defRPr sz="1600" b="1"/>
            </a:lvl6pPr>
            <a:lvl7pPr marL="2741974" indent="0">
              <a:buNone/>
              <a:defRPr sz="1600" b="1"/>
            </a:lvl7pPr>
            <a:lvl8pPr marL="3198960" indent="0">
              <a:buNone/>
              <a:defRPr sz="1600" b="1"/>
            </a:lvl8pPr>
            <a:lvl9pPr marL="36559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D2190-56CD-45BB-A126-0A20D069E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99A4B-9A16-4222-B38A-DE1640D60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92" indent="0">
              <a:buNone/>
              <a:defRPr sz="1900" b="1"/>
            </a:lvl3pPr>
            <a:lvl4pPr marL="1370988" indent="0">
              <a:buNone/>
              <a:defRPr sz="1600" b="1"/>
            </a:lvl4pPr>
            <a:lvl5pPr marL="1827984" indent="0">
              <a:buNone/>
              <a:defRPr sz="1600" b="1"/>
            </a:lvl5pPr>
            <a:lvl6pPr marL="2284990" indent="0">
              <a:buNone/>
              <a:defRPr sz="1600" b="1"/>
            </a:lvl6pPr>
            <a:lvl7pPr marL="2741974" indent="0">
              <a:buNone/>
              <a:defRPr sz="1600" b="1"/>
            </a:lvl7pPr>
            <a:lvl8pPr marL="3198960" indent="0">
              <a:buNone/>
              <a:defRPr sz="1600" b="1"/>
            </a:lvl8pPr>
            <a:lvl9pPr marL="36559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C315E-7426-4DFF-90ED-EDD515E9F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BA8BE-FC1B-47DD-A387-EEC9346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FE2A-322A-43E6-92C9-5D9B0473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73ECC-646F-4873-9BC6-7E593B56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9493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9075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3143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87" indent="0">
              <a:buNone/>
              <a:defRPr sz="1500"/>
            </a:lvl2pPr>
            <a:lvl3pPr marL="913992" indent="0">
              <a:buNone/>
              <a:defRPr sz="1200"/>
            </a:lvl3pPr>
            <a:lvl4pPr marL="1370988" indent="0">
              <a:buNone/>
              <a:defRPr sz="1100"/>
            </a:lvl4pPr>
            <a:lvl5pPr marL="1827984" indent="0">
              <a:buNone/>
              <a:defRPr sz="1100"/>
            </a:lvl5pPr>
            <a:lvl6pPr marL="2284990" indent="0">
              <a:buNone/>
              <a:defRPr sz="1100"/>
            </a:lvl6pPr>
            <a:lvl7pPr marL="2741974" indent="0">
              <a:buNone/>
              <a:defRPr sz="1100"/>
            </a:lvl7pPr>
            <a:lvl8pPr marL="3198960" indent="0">
              <a:buNone/>
              <a:defRPr sz="1100"/>
            </a:lvl8pPr>
            <a:lvl9pPr marL="365594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5453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D192-60EA-48AE-9A61-F535DD56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5C7E7-339C-4C5D-81E4-0D145D554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87" indent="0">
              <a:buNone/>
              <a:defRPr sz="2800"/>
            </a:lvl2pPr>
            <a:lvl3pPr marL="913992" indent="0">
              <a:buNone/>
              <a:defRPr sz="2400"/>
            </a:lvl3pPr>
            <a:lvl4pPr marL="1370988" indent="0">
              <a:buNone/>
              <a:defRPr sz="2000"/>
            </a:lvl4pPr>
            <a:lvl5pPr marL="1827984" indent="0">
              <a:buNone/>
              <a:defRPr sz="2000"/>
            </a:lvl5pPr>
            <a:lvl6pPr marL="2284990" indent="0">
              <a:buNone/>
              <a:defRPr sz="2000"/>
            </a:lvl6pPr>
            <a:lvl7pPr marL="2741974" indent="0">
              <a:buNone/>
              <a:defRPr sz="2000"/>
            </a:lvl7pPr>
            <a:lvl8pPr marL="3198960" indent="0">
              <a:buNone/>
              <a:defRPr sz="2000"/>
            </a:lvl8pPr>
            <a:lvl9pPr marL="365594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2A9F-8C34-4E20-9AF4-77C4F5C12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87" indent="0">
              <a:buNone/>
              <a:defRPr sz="1500"/>
            </a:lvl2pPr>
            <a:lvl3pPr marL="913992" indent="0">
              <a:buNone/>
              <a:defRPr sz="1200"/>
            </a:lvl3pPr>
            <a:lvl4pPr marL="1370988" indent="0">
              <a:buNone/>
              <a:defRPr sz="1100"/>
            </a:lvl4pPr>
            <a:lvl5pPr marL="1827984" indent="0">
              <a:buNone/>
              <a:defRPr sz="1100"/>
            </a:lvl5pPr>
            <a:lvl6pPr marL="2284990" indent="0">
              <a:buNone/>
              <a:defRPr sz="1100"/>
            </a:lvl6pPr>
            <a:lvl7pPr marL="2741974" indent="0">
              <a:buNone/>
              <a:defRPr sz="1100"/>
            </a:lvl7pPr>
            <a:lvl8pPr marL="3198960" indent="0">
              <a:buNone/>
              <a:defRPr sz="1100"/>
            </a:lvl8pPr>
            <a:lvl9pPr marL="365594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BCBD7-AD87-488C-AF74-C9D88CFA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D998-BDFD-4742-926B-FDDE3149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24027-222E-4F59-87E7-76A5F6EA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9187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FC62-57BD-480A-8DC7-FF6D642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D36E7-B084-4D62-BA1A-AAEFB4F5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DA692-0A8D-4147-B96A-B4F40CAD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2237-B96D-44AF-A747-723472F8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42C2-3EEF-4F9F-B201-27B8183A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0937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F855B9-0274-4205-B8E9-7336EFD56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49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C6417-A5EF-4B13-839B-1901AFC95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49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1C464-0ACE-43F8-AB3D-C5F12A6D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ED502-4B1D-4ED1-919D-120AF44A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5CBE-0112-4F92-B978-3FFB5B13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875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5826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4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45" y="2005"/>
            <a:ext cx="12165839" cy="685399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710459"/>
      </p:ext>
    </p:extLst>
  </p:cSld>
  <p:clrMapOvr>
    <a:masterClrMapping/>
  </p:clrMapOvr>
  <p:transition spd="slow">
    <p:wip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85" y="1930618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9" y="24"/>
            <a:ext cx="1207699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18" rIns="91404" bIns="4571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9035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/>
            <a:endParaRPr sz="1800" dirty="0">
              <a:solidFill>
                <a:prstClr val="white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35B4A2-3E06-4A8D-BF6C-1F6F03833E64}"/>
              </a:ext>
            </a:extLst>
          </p:cNvPr>
          <p:cNvSpPr/>
          <p:nvPr userDrawn="1"/>
        </p:nvSpPr>
        <p:spPr>
          <a:xfrm>
            <a:off x="10764982" y="91440"/>
            <a:ext cx="989214" cy="122197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6831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319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60889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6576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258695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3299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0414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B1B3-8FF1-4B8D-BD7D-8180458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B53A4-780B-46C0-9A2A-FE9D9A3D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D669A-B178-41B8-9E1C-F7A16F87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C672-4661-400F-B040-A755F972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08A7F-88DC-4A94-B382-1445A27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60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135875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F1F6-290B-4DDB-B798-324E44B3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4EA6-41EE-40BD-9CFA-63FEF83A0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B91E3-AF17-426F-B818-F33A900F1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6350A-9F99-46EA-B02E-7216215D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C0129-3A45-4B83-AF95-1058C645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4BDDC-6414-444B-B759-897CA3A5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7664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B6F8-5ED1-4042-BBCD-C7AE2FBA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3519-DF4C-4C30-B796-617EFEFC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D2190-56CD-45BB-A126-0A20D069E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99A4B-9A16-4222-B38A-DE1640D60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C315E-7426-4DFF-90ED-EDD515E9F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BA8BE-FC1B-47DD-A387-EEC9346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FE2A-322A-43E6-92C9-5D9B0473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73ECC-646F-4873-9BC6-7E593B56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4272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1186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0588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6476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D192-60EA-48AE-9A61-F535DD56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5C7E7-339C-4C5D-81E4-0D145D554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2A9F-8C34-4E20-9AF4-77C4F5C12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BCBD7-AD87-488C-AF74-C9D88CFA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D998-BDFD-4742-926B-FDDE3149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24027-222E-4F59-87E7-76A5F6EA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11497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FC62-57BD-480A-8DC7-FF6D642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D36E7-B084-4D62-BA1A-AAEFB4F5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DA692-0A8D-4147-B96A-B4F40CAD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2237-B96D-44AF-A747-723472F8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42C2-3EEF-4F9F-B201-27B8183A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2141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F855B9-0274-4205-B8E9-7336EFD56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C6417-A5EF-4B13-839B-1901AFC95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1C464-0ACE-43F8-AB3D-C5F12A6D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ED502-4B1D-4ED1-919D-120AF44A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5CBE-0112-4F92-B978-3FFB5B13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11384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4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03788"/>
      </p:ext>
    </p:extLst>
  </p:cSld>
  <p:clrMapOvr>
    <a:masterClrMapping/>
  </p:clrMapOvr>
  <p:transition spd="slow">
    <p:wip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/>
            <a:endParaRPr sz="1800" dirty="0">
              <a:solidFill>
                <a:prstClr val="white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774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85" y="1930618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85" y="1930618"/>
            <a:ext cx="852023" cy="85202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18" rIns="91404" bIns="45718"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90"/>
            <a:ext cx="1207699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18" rIns="91404" bIns="4571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35B4A2-3E06-4A8D-BF6C-1F6F03833E64}"/>
              </a:ext>
            </a:extLst>
          </p:cNvPr>
          <p:cNvSpPr/>
          <p:nvPr userDrawn="1"/>
        </p:nvSpPr>
        <p:spPr>
          <a:xfrm>
            <a:off x="10765005" y="91441"/>
            <a:ext cx="989215" cy="122197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18" rIns="91404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69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14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45" y="2005"/>
            <a:ext cx="12165839" cy="6853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0282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45" y="2027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29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6998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809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87" indent="0" algn="ctr">
              <a:buNone/>
              <a:defRPr sz="2000"/>
            </a:lvl2pPr>
            <a:lvl3pPr marL="913992" indent="0" algn="ctr">
              <a:buNone/>
              <a:defRPr sz="1900"/>
            </a:lvl3pPr>
            <a:lvl4pPr marL="1370988" indent="0" algn="ctr">
              <a:buNone/>
              <a:defRPr sz="1600"/>
            </a:lvl4pPr>
            <a:lvl5pPr marL="1827984" indent="0" algn="ctr">
              <a:buNone/>
              <a:defRPr sz="1600"/>
            </a:lvl5pPr>
            <a:lvl6pPr marL="2284990" indent="0" algn="ctr">
              <a:buNone/>
              <a:defRPr sz="1600"/>
            </a:lvl6pPr>
            <a:lvl7pPr marL="2741974" indent="0" algn="ctr">
              <a:buNone/>
              <a:defRPr sz="1600"/>
            </a:lvl7pPr>
            <a:lvl8pPr marL="3198960" indent="0" algn="ctr">
              <a:buNone/>
              <a:defRPr sz="1600"/>
            </a:lvl8pPr>
            <a:lvl9pPr marL="365594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4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77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186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B1B3-8FF1-4B8D-BD7D-8180458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6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B53A4-780B-46C0-9A2A-FE9D9A3D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9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9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9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9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D669A-B178-41B8-9E1C-F7A16F87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C672-4661-400F-B040-A755F972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08A7F-88DC-4A94-B382-1445A27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04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F1F6-290B-4DDB-B798-324E44B3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4EA6-41EE-40BD-9CFA-63FEF83A0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B91E3-AF17-426F-B818-F33A900F1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6350A-9F99-46EA-B02E-7216215D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C0129-3A45-4B83-AF95-1058C645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4BDDC-6414-444B-B759-897CA3A5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1062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B6F8-5ED1-4042-BBCD-C7AE2FBA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3519-DF4C-4C30-B796-617EFEFC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92" indent="0">
              <a:buNone/>
              <a:defRPr sz="1900" b="1"/>
            </a:lvl3pPr>
            <a:lvl4pPr marL="1370988" indent="0">
              <a:buNone/>
              <a:defRPr sz="1600" b="1"/>
            </a:lvl4pPr>
            <a:lvl5pPr marL="1827984" indent="0">
              <a:buNone/>
              <a:defRPr sz="1600" b="1"/>
            </a:lvl5pPr>
            <a:lvl6pPr marL="2284990" indent="0">
              <a:buNone/>
              <a:defRPr sz="1600" b="1"/>
            </a:lvl6pPr>
            <a:lvl7pPr marL="2741974" indent="0">
              <a:buNone/>
              <a:defRPr sz="1600" b="1"/>
            </a:lvl7pPr>
            <a:lvl8pPr marL="3198960" indent="0">
              <a:buNone/>
              <a:defRPr sz="1600" b="1"/>
            </a:lvl8pPr>
            <a:lvl9pPr marL="36559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D2190-56CD-45BB-A126-0A20D069E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99A4B-9A16-4222-B38A-DE1640D60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92" indent="0">
              <a:buNone/>
              <a:defRPr sz="1900" b="1"/>
            </a:lvl3pPr>
            <a:lvl4pPr marL="1370988" indent="0">
              <a:buNone/>
              <a:defRPr sz="1600" b="1"/>
            </a:lvl4pPr>
            <a:lvl5pPr marL="1827984" indent="0">
              <a:buNone/>
              <a:defRPr sz="1600" b="1"/>
            </a:lvl5pPr>
            <a:lvl6pPr marL="2284990" indent="0">
              <a:buNone/>
              <a:defRPr sz="1600" b="1"/>
            </a:lvl6pPr>
            <a:lvl7pPr marL="2741974" indent="0">
              <a:buNone/>
              <a:defRPr sz="1600" b="1"/>
            </a:lvl7pPr>
            <a:lvl8pPr marL="3198960" indent="0">
              <a:buNone/>
              <a:defRPr sz="1600" b="1"/>
            </a:lvl8pPr>
            <a:lvl9pPr marL="36559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C315E-7426-4DFF-90ED-EDD515E9F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BA8BE-FC1B-47DD-A387-EEC9346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FE2A-322A-43E6-92C9-5D9B0473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73ECC-646F-4873-9BC6-7E593B56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54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6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988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87" indent="0">
              <a:buNone/>
              <a:defRPr sz="1500"/>
            </a:lvl2pPr>
            <a:lvl3pPr marL="913992" indent="0">
              <a:buNone/>
              <a:defRPr sz="1200"/>
            </a:lvl3pPr>
            <a:lvl4pPr marL="1370988" indent="0">
              <a:buNone/>
              <a:defRPr sz="1100"/>
            </a:lvl4pPr>
            <a:lvl5pPr marL="1827984" indent="0">
              <a:buNone/>
              <a:defRPr sz="1100"/>
            </a:lvl5pPr>
            <a:lvl6pPr marL="2284990" indent="0">
              <a:buNone/>
              <a:defRPr sz="1100"/>
            </a:lvl6pPr>
            <a:lvl7pPr marL="2741974" indent="0">
              <a:buNone/>
              <a:defRPr sz="1100"/>
            </a:lvl7pPr>
            <a:lvl8pPr marL="3198960" indent="0">
              <a:buNone/>
              <a:defRPr sz="1100"/>
            </a:lvl8pPr>
            <a:lvl9pPr marL="365594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479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D192-60EA-48AE-9A61-F535DD56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5C7E7-339C-4C5D-81E4-0D145D554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87" indent="0">
              <a:buNone/>
              <a:defRPr sz="2800"/>
            </a:lvl2pPr>
            <a:lvl3pPr marL="913992" indent="0">
              <a:buNone/>
              <a:defRPr sz="2400"/>
            </a:lvl3pPr>
            <a:lvl4pPr marL="1370988" indent="0">
              <a:buNone/>
              <a:defRPr sz="2000"/>
            </a:lvl4pPr>
            <a:lvl5pPr marL="1827984" indent="0">
              <a:buNone/>
              <a:defRPr sz="2000"/>
            </a:lvl5pPr>
            <a:lvl6pPr marL="2284990" indent="0">
              <a:buNone/>
              <a:defRPr sz="2000"/>
            </a:lvl6pPr>
            <a:lvl7pPr marL="2741974" indent="0">
              <a:buNone/>
              <a:defRPr sz="2000"/>
            </a:lvl7pPr>
            <a:lvl8pPr marL="3198960" indent="0">
              <a:buNone/>
              <a:defRPr sz="2000"/>
            </a:lvl8pPr>
            <a:lvl9pPr marL="365594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2A9F-8C34-4E20-9AF4-77C4F5C12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87" indent="0">
              <a:buNone/>
              <a:defRPr sz="1500"/>
            </a:lvl2pPr>
            <a:lvl3pPr marL="913992" indent="0">
              <a:buNone/>
              <a:defRPr sz="1200"/>
            </a:lvl3pPr>
            <a:lvl4pPr marL="1370988" indent="0">
              <a:buNone/>
              <a:defRPr sz="1100"/>
            </a:lvl4pPr>
            <a:lvl5pPr marL="1827984" indent="0">
              <a:buNone/>
              <a:defRPr sz="1100"/>
            </a:lvl5pPr>
            <a:lvl6pPr marL="2284990" indent="0">
              <a:buNone/>
              <a:defRPr sz="1100"/>
            </a:lvl6pPr>
            <a:lvl7pPr marL="2741974" indent="0">
              <a:buNone/>
              <a:defRPr sz="1100"/>
            </a:lvl7pPr>
            <a:lvl8pPr marL="3198960" indent="0">
              <a:buNone/>
              <a:defRPr sz="1100"/>
            </a:lvl8pPr>
            <a:lvl9pPr marL="365594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BCBD7-AD87-488C-AF74-C9D88CFA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D998-BDFD-4742-926B-FDDE3149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24027-222E-4F59-87E7-76A5F6EA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830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FC62-57BD-480A-8DC7-FF6D642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D36E7-B084-4D62-BA1A-AAEFB4F5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DA692-0A8D-4147-B96A-B4F40CAD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2237-B96D-44AF-A747-723472F8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42C2-3EEF-4F9F-B201-27B8183A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970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F855B9-0274-4205-B8E9-7336EFD56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49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C6417-A5EF-4B13-839B-1901AFC95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49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1C464-0ACE-43F8-AB3D-C5F12A6D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ED502-4B1D-4ED1-919D-120AF44A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5CBE-0112-4F92-B978-3FFB5B13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05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5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7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17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38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275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77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1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43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35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37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4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45" y="2005"/>
            <a:ext cx="12165839" cy="685399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03356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85" y="1930618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9" y="24"/>
            <a:ext cx="1207699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18" rIns="91404" bIns="4571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0665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85" y="1930618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85" y="1930618"/>
            <a:ext cx="852023" cy="85202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18" rIns="91404" bIns="45718"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90"/>
            <a:ext cx="1207699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18" rIns="91404" bIns="4571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35B4A2-3E06-4A8D-BF6C-1F6F03833E64}"/>
              </a:ext>
            </a:extLst>
          </p:cNvPr>
          <p:cNvSpPr/>
          <p:nvPr userDrawn="1"/>
        </p:nvSpPr>
        <p:spPr>
          <a:xfrm>
            <a:off x="10765005" y="91441"/>
            <a:ext cx="989215" cy="122197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18" rIns="91404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1250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650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45" y="2005"/>
            <a:ext cx="12165839" cy="6853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2173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45" y="2027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534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6998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97259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87" indent="0" algn="ctr">
              <a:buNone/>
              <a:defRPr sz="2000"/>
            </a:lvl2pPr>
            <a:lvl3pPr marL="913992" indent="0" algn="ctr">
              <a:buNone/>
              <a:defRPr sz="1900"/>
            </a:lvl3pPr>
            <a:lvl4pPr marL="1370988" indent="0" algn="ctr">
              <a:buNone/>
              <a:defRPr sz="1600"/>
            </a:lvl4pPr>
            <a:lvl5pPr marL="1827984" indent="0" algn="ctr">
              <a:buNone/>
              <a:defRPr sz="1600"/>
            </a:lvl5pPr>
            <a:lvl6pPr marL="2284990" indent="0" algn="ctr">
              <a:buNone/>
              <a:defRPr sz="1600"/>
            </a:lvl6pPr>
            <a:lvl7pPr marL="2741974" indent="0" algn="ctr">
              <a:buNone/>
              <a:defRPr sz="1600"/>
            </a:lvl7pPr>
            <a:lvl8pPr marL="3198960" indent="0" algn="ctr">
              <a:buNone/>
              <a:defRPr sz="1600"/>
            </a:lvl8pPr>
            <a:lvl9pPr marL="365594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806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2347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B1B3-8FF1-4B8D-BD7D-8180458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6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B53A4-780B-46C0-9A2A-FE9D9A3D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9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9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9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9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D669A-B178-41B8-9E1C-F7A16F87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C672-4661-400F-B040-A755F972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08A7F-88DC-4A94-B382-1445A27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5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5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5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05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F1F6-290B-4DDB-B798-324E44B3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4EA6-41EE-40BD-9CFA-63FEF83A0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B91E3-AF17-426F-B818-F33A900F1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6350A-9F99-46EA-B02E-7216215D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C0129-3A45-4B83-AF95-1058C645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4BDDC-6414-444B-B759-897CA3A5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149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B6F8-5ED1-4042-BBCD-C7AE2FBA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3519-DF4C-4C30-B796-617EFEFC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92" indent="0">
              <a:buNone/>
              <a:defRPr sz="1900" b="1"/>
            </a:lvl3pPr>
            <a:lvl4pPr marL="1370988" indent="0">
              <a:buNone/>
              <a:defRPr sz="1600" b="1"/>
            </a:lvl4pPr>
            <a:lvl5pPr marL="1827984" indent="0">
              <a:buNone/>
              <a:defRPr sz="1600" b="1"/>
            </a:lvl5pPr>
            <a:lvl6pPr marL="2284990" indent="0">
              <a:buNone/>
              <a:defRPr sz="1600" b="1"/>
            </a:lvl6pPr>
            <a:lvl7pPr marL="2741974" indent="0">
              <a:buNone/>
              <a:defRPr sz="1600" b="1"/>
            </a:lvl7pPr>
            <a:lvl8pPr marL="3198960" indent="0">
              <a:buNone/>
              <a:defRPr sz="1600" b="1"/>
            </a:lvl8pPr>
            <a:lvl9pPr marL="36559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D2190-56CD-45BB-A126-0A20D069E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99A4B-9A16-4222-B38A-DE1640D60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92" indent="0">
              <a:buNone/>
              <a:defRPr sz="1900" b="1"/>
            </a:lvl3pPr>
            <a:lvl4pPr marL="1370988" indent="0">
              <a:buNone/>
              <a:defRPr sz="1600" b="1"/>
            </a:lvl4pPr>
            <a:lvl5pPr marL="1827984" indent="0">
              <a:buNone/>
              <a:defRPr sz="1600" b="1"/>
            </a:lvl5pPr>
            <a:lvl6pPr marL="2284990" indent="0">
              <a:buNone/>
              <a:defRPr sz="1600" b="1"/>
            </a:lvl6pPr>
            <a:lvl7pPr marL="2741974" indent="0">
              <a:buNone/>
              <a:defRPr sz="1600" b="1"/>
            </a:lvl7pPr>
            <a:lvl8pPr marL="3198960" indent="0">
              <a:buNone/>
              <a:defRPr sz="1600" b="1"/>
            </a:lvl8pPr>
            <a:lvl9pPr marL="36559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C315E-7426-4DFF-90ED-EDD515E9F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BA8BE-FC1B-47DD-A387-EEC9346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FE2A-322A-43E6-92C9-5D9B0473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73ECC-646F-4873-9BC6-7E593B56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300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531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921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87" indent="0">
              <a:buNone/>
              <a:defRPr sz="1500"/>
            </a:lvl2pPr>
            <a:lvl3pPr marL="913992" indent="0">
              <a:buNone/>
              <a:defRPr sz="1200"/>
            </a:lvl3pPr>
            <a:lvl4pPr marL="1370988" indent="0">
              <a:buNone/>
              <a:defRPr sz="1100"/>
            </a:lvl4pPr>
            <a:lvl5pPr marL="1827984" indent="0">
              <a:buNone/>
              <a:defRPr sz="1100"/>
            </a:lvl5pPr>
            <a:lvl6pPr marL="2284990" indent="0">
              <a:buNone/>
              <a:defRPr sz="1100"/>
            </a:lvl6pPr>
            <a:lvl7pPr marL="2741974" indent="0">
              <a:buNone/>
              <a:defRPr sz="1100"/>
            </a:lvl7pPr>
            <a:lvl8pPr marL="3198960" indent="0">
              <a:buNone/>
              <a:defRPr sz="1100"/>
            </a:lvl8pPr>
            <a:lvl9pPr marL="365594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123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D192-60EA-48AE-9A61-F535DD56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5C7E7-339C-4C5D-81E4-0D145D554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87" indent="0">
              <a:buNone/>
              <a:defRPr sz="2800"/>
            </a:lvl2pPr>
            <a:lvl3pPr marL="913992" indent="0">
              <a:buNone/>
              <a:defRPr sz="2400"/>
            </a:lvl3pPr>
            <a:lvl4pPr marL="1370988" indent="0">
              <a:buNone/>
              <a:defRPr sz="2000"/>
            </a:lvl4pPr>
            <a:lvl5pPr marL="1827984" indent="0">
              <a:buNone/>
              <a:defRPr sz="2000"/>
            </a:lvl5pPr>
            <a:lvl6pPr marL="2284990" indent="0">
              <a:buNone/>
              <a:defRPr sz="2000"/>
            </a:lvl6pPr>
            <a:lvl7pPr marL="2741974" indent="0">
              <a:buNone/>
              <a:defRPr sz="2000"/>
            </a:lvl7pPr>
            <a:lvl8pPr marL="3198960" indent="0">
              <a:buNone/>
              <a:defRPr sz="2000"/>
            </a:lvl8pPr>
            <a:lvl9pPr marL="365594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2A9F-8C34-4E20-9AF4-77C4F5C12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87" indent="0">
              <a:buNone/>
              <a:defRPr sz="1500"/>
            </a:lvl2pPr>
            <a:lvl3pPr marL="913992" indent="0">
              <a:buNone/>
              <a:defRPr sz="1200"/>
            </a:lvl3pPr>
            <a:lvl4pPr marL="1370988" indent="0">
              <a:buNone/>
              <a:defRPr sz="1100"/>
            </a:lvl4pPr>
            <a:lvl5pPr marL="1827984" indent="0">
              <a:buNone/>
              <a:defRPr sz="1100"/>
            </a:lvl5pPr>
            <a:lvl6pPr marL="2284990" indent="0">
              <a:buNone/>
              <a:defRPr sz="1100"/>
            </a:lvl6pPr>
            <a:lvl7pPr marL="2741974" indent="0">
              <a:buNone/>
              <a:defRPr sz="1100"/>
            </a:lvl7pPr>
            <a:lvl8pPr marL="3198960" indent="0">
              <a:buNone/>
              <a:defRPr sz="1100"/>
            </a:lvl8pPr>
            <a:lvl9pPr marL="365594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BCBD7-AD87-488C-AF74-C9D88CFA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D998-BDFD-4742-926B-FDDE3149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24027-222E-4F59-87E7-76A5F6EA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1956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FC62-57BD-480A-8DC7-FF6D642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D36E7-B084-4D62-BA1A-AAEFB4F5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DA692-0A8D-4147-B96A-B4F40CAD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2237-B96D-44AF-A747-723472F8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42C2-3EEF-4F9F-B201-27B8183A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8036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F855B9-0274-4205-B8E9-7336EFD56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49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C6417-A5EF-4B13-839B-1901AFC95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49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1C464-0ACE-43F8-AB3D-C5F12A6D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ED502-4B1D-4ED1-919D-120AF44A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5CBE-0112-4F92-B978-3FFB5B13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9794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4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45" y="2005"/>
            <a:ext cx="12165839" cy="685399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09324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85" y="1930618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9" y="24"/>
            <a:ext cx="1207699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18" rIns="91404" bIns="4571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985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75" indent="0">
              <a:buNone/>
              <a:defRPr sz="2700" b="1"/>
            </a:lvl2pPr>
            <a:lvl3pPr marL="1218386" indent="0">
              <a:buNone/>
              <a:defRPr sz="2400" b="1"/>
            </a:lvl3pPr>
            <a:lvl4pPr marL="1827572" indent="0">
              <a:buNone/>
              <a:defRPr sz="2300" b="1"/>
            </a:lvl4pPr>
            <a:lvl5pPr marL="2436770" indent="0">
              <a:buNone/>
              <a:defRPr sz="2300" b="1"/>
            </a:lvl5pPr>
            <a:lvl6pPr marL="3045947" indent="0">
              <a:buNone/>
              <a:defRPr sz="2300" b="1"/>
            </a:lvl6pPr>
            <a:lvl7pPr marL="3655123" indent="0">
              <a:buNone/>
              <a:defRPr sz="2300" b="1"/>
            </a:lvl7pPr>
            <a:lvl8pPr marL="4264320" indent="0">
              <a:buNone/>
              <a:defRPr sz="2300" b="1"/>
            </a:lvl8pPr>
            <a:lvl9pPr marL="4873507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7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75" indent="0">
              <a:buNone/>
              <a:defRPr sz="2700" b="1"/>
            </a:lvl2pPr>
            <a:lvl3pPr marL="1218386" indent="0">
              <a:buNone/>
              <a:defRPr sz="2400" b="1"/>
            </a:lvl3pPr>
            <a:lvl4pPr marL="1827572" indent="0">
              <a:buNone/>
              <a:defRPr sz="2300" b="1"/>
            </a:lvl4pPr>
            <a:lvl5pPr marL="2436770" indent="0">
              <a:buNone/>
              <a:defRPr sz="2300" b="1"/>
            </a:lvl5pPr>
            <a:lvl6pPr marL="3045947" indent="0">
              <a:buNone/>
              <a:defRPr sz="2300" b="1"/>
            </a:lvl6pPr>
            <a:lvl7pPr marL="3655123" indent="0">
              <a:buNone/>
              <a:defRPr sz="2300" b="1"/>
            </a:lvl7pPr>
            <a:lvl8pPr marL="4264320" indent="0">
              <a:buNone/>
              <a:defRPr sz="2300" b="1"/>
            </a:lvl8pPr>
            <a:lvl9pPr marL="4873507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7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889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85" y="1930618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85" y="1930618"/>
            <a:ext cx="852023" cy="85202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18" rIns="91404" bIns="45718"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90"/>
            <a:ext cx="1207699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18" rIns="91404" bIns="4571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35B4A2-3E06-4A8D-BF6C-1F6F03833E64}"/>
              </a:ext>
            </a:extLst>
          </p:cNvPr>
          <p:cNvSpPr/>
          <p:nvPr userDrawn="1"/>
        </p:nvSpPr>
        <p:spPr>
          <a:xfrm>
            <a:off x="10765005" y="91441"/>
            <a:ext cx="989215" cy="122197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18" rIns="91404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6517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1373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45" y="2005"/>
            <a:ext cx="12165839" cy="6853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795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45" y="2027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186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6998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90172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87" indent="0" algn="ctr">
              <a:buNone/>
              <a:defRPr sz="2000"/>
            </a:lvl2pPr>
            <a:lvl3pPr marL="913992" indent="0" algn="ctr">
              <a:buNone/>
              <a:defRPr sz="1900"/>
            </a:lvl3pPr>
            <a:lvl4pPr marL="1370988" indent="0" algn="ctr">
              <a:buNone/>
              <a:defRPr sz="1600"/>
            </a:lvl4pPr>
            <a:lvl5pPr marL="1827984" indent="0" algn="ctr">
              <a:buNone/>
              <a:defRPr sz="1600"/>
            </a:lvl5pPr>
            <a:lvl6pPr marL="2284990" indent="0" algn="ctr">
              <a:buNone/>
              <a:defRPr sz="1600"/>
            </a:lvl6pPr>
            <a:lvl7pPr marL="2741974" indent="0" algn="ctr">
              <a:buNone/>
              <a:defRPr sz="1600"/>
            </a:lvl7pPr>
            <a:lvl8pPr marL="3198960" indent="0" algn="ctr">
              <a:buNone/>
              <a:defRPr sz="1600"/>
            </a:lvl8pPr>
            <a:lvl9pPr marL="365594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18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3831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B1B3-8FF1-4B8D-BD7D-8180458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6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B53A4-780B-46C0-9A2A-FE9D9A3D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9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9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9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9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D669A-B178-41B8-9E1C-F7A16F87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C672-4661-400F-B040-A755F972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08A7F-88DC-4A94-B382-1445A27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5757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F1F6-290B-4DDB-B798-324E44B3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4EA6-41EE-40BD-9CFA-63FEF83A0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B91E3-AF17-426F-B818-F33A900F1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6350A-9F99-46EA-B02E-7216215D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C0129-3A45-4B83-AF95-1058C645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4BDDC-6414-444B-B759-897CA3A5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62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B6F8-5ED1-4042-BBCD-C7AE2FBA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3519-DF4C-4C30-B796-617EFEFC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92" indent="0">
              <a:buNone/>
              <a:defRPr sz="1900" b="1"/>
            </a:lvl3pPr>
            <a:lvl4pPr marL="1370988" indent="0">
              <a:buNone/>
              <a:defRPr sz="1600" b="1"/>
            </a:lvl4pPr>
            <a:lvl5pPr marL="1827984" indent="0">
              <a:buNone/>
              <a:defRPr sz="1600" b="1"/>
            </a:lvl5pPr>
            <a:lvl6pPr marL="2284990" indent="0">
              <a:buNone/>
              <a:defRPr sz="1600" b="1"/>
            </a:lvl6pPr>
            <a:lvl7pPr marL="2741974" indent="0">
              <a:buNone/>
              <a:defRPr sz="1600" b="1"/>
            </a:lvl7pPr>
            <a:lvl8pPr marL="3198960" indent="0">
              <a:buNone/>
              <a:defRPr sz="1600" b="1"/>
            </a:lvl8pPr>
            <a:lvl9pPr marL="36559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D2190-56CD-45BB-A126-0A20D069E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99A4B-9A16-4222-B38A-DE1640D60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92" indent="0">
              <a:buNone/>
              <a:defRPr sz="1900" b="1"/>
            </a:lvl3pPr>
            <a:lvl4pPr marL="1370988" indent="0">
              <a:buNone/>
              <a:defRPr sz="1600" b="1"/>
            </a:lvl4pPr>
            <a:lvl5pPr marL="1827984" indent="0">
              <a:buNone/>
              <a:defRPr sz="1600" b="1"/>
            </a:lvl5pPr>
            <a:lvl6pPr marL="2284990" indent="0">
              <a:buNone/>
              <a:defRPr sz="1600" b="1"/>
            </a:lvl6pPr>
            <a:lvl7pPr marL="2741974" indent="0">
              <a:buNone/>
              <a:defRPr sz="1600" b="1"/>
            </a:lvl7pPr>
            <a:lvl8pPr marL="3198960" indent="0">
              <a:buNone/>
              <a:defRPr sz="1600" b="1"/>
            </a:lvl8pPr>
            <a:lvl9pPr marL="36559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C315E-7426-4DFF-90ED-EDD515E9F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BA8BE-FC1B-47DD-A387-EEC9346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FE2A-322A-43E6-92C9-5D9B0473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73ECC-646F-4873-9BC6-7E593B56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4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685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094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3710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87" indent="0">
              <a:buNone/>
              <a:defRPr sz="1500"/>
            </a:lvl2pPr>
            <a:lvl3pPr marL="913992" indent="0">
              <a:buNone/>
              <a:defRPr sz="1200"/>
            </a:lvl3pPr>
            <a:lvl4pPr marL="1370988" indent="0">
              <a:buNone/>
              <a:defRPr sz="1100"/>
            </a:lvl4pPr>
            <a:lvl5pPr marL="1827984" indent="0">
              <a:buNone/>
              <a:defRPr sz="1100"/>
            </a:lvl5pPr>
            <a:lvl6pPr marL="2284990" indent="0">
              <a:buNone/>
              <a:defRPr sz="1100"/>
            </a:lvl6pPr>
            <a:lvl7pPr marL="2741974" indent="0">
              <a:buNone/>
              <a:defRPr sz="1100"/>
            </a:lvl7pPr>
            <a:lvl8pPr marL="3198960" indent="0">
              <a:buNone/>
              <a:defRPr sz="1100"/>
            </a:lvl8pPr>
            <a:lvl9pPr marL="365594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218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D192-60EA-48AE-9A61-F535DD56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5C7E7-339C-4C5D-81E4-0D145D554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87" indent="0">
              <a:buNone/>
              <a:defRPr sz="2800"/>
            </a:lvl2pPr>
            <a:lvl3pPr marL="913992" indent="0">
              <a:buNone/>
              <a:defRPr sz="2400"/>
            </a:lvl3pPr>
            <a:lvl4pPr marL="1370988" indent="0">
              <a:buNone/>
              <a:defRPr sz="2000"/>
            </a:lvl4pPr>
            <a:lvl5pPr marL="1827984" indent="0">
              <a:buNone/>
              <a:defRPr sz="2000"/>
            </a:lvl5pPr>
            <a:lvl6pPr marL="2284990" indent="0">
              <a:buNone/>
              <a:defRPr sz="2000"/>
            </a:lvl6pPr>
            <a:lvl7pPr marL="2741974" indent="0">
              <a:buNone/>
              <a:defRPr sz="2000"/>
            </a:lvl7pPr>
            <a:lvl8pPr marL="3198960" indent="0">
              <a:buNone/>
              <a:defRPr sz="2000"/>
            </a:lvl8pPr>
            <a:lvl9pPr marL="365594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2A9F-8C34-4E20-9AF4-77C4F5C12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87" indent="0">
              <a:buNone/>
              <a:defRPr sz="1500"/>
            </a:lvl2pPr>
            <a:lvl3pPr marL="913992" indent="0">
              <a:buNone/>
              <a:defRPr sz="1200"/>
            </a:lvl3pPr>
            <a:lvl4pPr marL="1370988" indent="0">
              <a:buNone/>
              <a:defRPr sz="1100"/>
            </a:lvl4pPr>
            <a:lvl5pPr marL="1827984" indent="0">
              <a:buNone/>
              <a:defRPr sz="1100"/>
            </a:lvl5pPr>
            <a:lvl6pPr marL="2284990" indent="0">
              <a:buNone/>
              <a:defRPr sz="1100"/>
            </a:lvl6pPr>
            <a:lvl7pPr marL="2741974" indent="0">
              <a:buNone/>
              <a:defRPr sz="1100"/>
            </a:lvl7pPr>
            <a:lvl8pPr marL="3198960" indent="0">
              <a:buNone/>
              <a:defRPr sz="1100"/>
            </a:lvl8pPr>
            <a:lvl9pPr marL="365594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BCBD7-AD87-488C-AF74-C9D88CFA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D998-BDFD-4742-926B-FDDE3149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24027-222E-4F59-87E7-76A5F6EA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564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FC62-57BD-480A-8DC7-FF6D642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D36E7-B084-4D62-BA1A-AAEFB4F5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DA692-0A8D-4147-B96A-B4F40CAD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2237-B96D-44AF-A747-723472F8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42C2-3EEF-4F9F-B201-27B8183A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3500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F855B9-0274-4205-B8E9-7336EFD56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49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C6417-A5EF-4B13-839B-1901AFC95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49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1C464-0ACE-43F8-AB3D-C5F12A6D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ED502-4B1D-4ED1-919D-120AF44A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5CBE-0112-4F92-B978-3FFB5B13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657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4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45" y="2005"/>
            <a:ext cx="12165839" cy="685399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71922"/>
      </p:ext>
    </p:extLst>
  </p:cSld>
  <p:clrMapOvr>
    <a:masterClrMapping/>
  </p:clrMapOvr>
  <p:transition spd="slow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85" y="1930618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9" y="24"/>
            <a:ext cx="1207699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18" rIns="91404" bIns="4571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6322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85" y="1930618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85" y="1930618"/>
            <a:ext cx="852023" cy="85202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18" rIns="91404" bIns="45718"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90"/>
            <a:ext cx="1207699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18" rIns="91404" bIns="4571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35B4A2-3E06-4A8D-BF6C-1F6F03833E64}"/>
              </a:ext>
            </a:extLst>
          </p:cNvPr>
          <p:cNvSpPr/>
          <p:nvPr userDrawn="1"/>
        </p:nvSpPr>
        <p:spPr>
          <a:xfrm>
            <a:off x="10765005" y="91441"/>
            <a:ext cx="989215" cy="122197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18" rIns="91404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171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38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56" y="1031257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706" rIns="91378" bIns="45706" rtlCol="0" anchor="ctr"/>
          <a:lstStyle/>
          <a:p>
            <a:pPr marL="0" marR="0" lvl="0" indent="0" algn="ctr" defTabSz="913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81" y="6451901"/>
            <a:ext cx="391889" cy="2201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706" rIns="91378" bIns="45706" rtlCol="0" anchor="ctr"/>
          <a:lstStyle/>
          <a:p>
            <a:pPr marL="0" marR="0" lvl="0" indent="0" algn="ctr" defTabSz="913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8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580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45" y="2005"/>
            <a:ext cx="12165839" cy="6853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15644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45" y="2027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369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6998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45088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87" indent="0" algn="ctr">
              <a:buNone/>
              <a:defRPr sz="2000"/>
            </a:lvl2pPr>
            <a:lvl3pPr marL="913992" indent="0" algn="ctr">
              <a:buNone/>
              <a:defRPr sz="1900"/>
            </a:lvl3pPr>
            <a:lvl4pPr marL="1370988" indent="0" algn="ctr">
              <a:buNone/>
              <a:defRPr sz="1600"/>
            </a:lvl4pPr>
            <a:lvl5pPr marL="1827984" indent="0" algn="ctr">
              <a:buNone/>
              <a:defRPr sz="1600"/>
            </a:lvl5pPr>
            <a:lvl6pPr marL="2284990" indent="0" algn="ctr">
              <a:buNone/>
              <a:defRPr sz="1600"/>
            </a:lvl6pPr>
            <a:lvl7pPr marL="2741974" indent="0" algn="ctr">
              <a:buNone/>
              <a:defRPr sz="1600"/>
            </a:lvl7pPr>
            <a:lvl8pPr marL="3198960" indent="0" algn="ctr">
              <a:buNone/>
              <a:defRPr sz="1600"/>
            </a:lvl8pPr>
            <a:lvl9pPr marL="365594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544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195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B1B3-8FF1-4B8D-BD7D-8180458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6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B53A4-780B-46C0-9A2A-FE9D9A3D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9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9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9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9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D669A-B178-41B8-9E1C-F7A16F87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C672-4661-400F-B040-A755F972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08A7F-88DC-4A94-B382-1445A27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951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F1F6-290B-4DDB-B798-324E44B3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4EA6-41EE-40BD-9CFA-63FEF83A0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B91E3-AF17-426F-B818-F33A900F1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6350A-9F99-46EA-B02E-7216215D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C0129-3A45-4B83-AF95-1058C645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4BDDC-6414-444B-B759-897CA3A5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786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B6F8-5ED1-4042-BBCD-C7AE2FBA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3519-DF4C-4C30-B796-617EFEFC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92" indent="0">
              <a:buNone/>
              <a:defRPr sz="1900" b="1"/>
            </a:lvl3pPr>
            <a:lvl4pPr marL="1370988" indent="0">
              <a:buNone/>
              <a:defRPr sz="1600" b="1"/>
            </a:lvl4pPr>
            <a:lvl5pPr marL="1827984" indent="0">
              <a:buNone/>
              <a:defRPr sz="1600" b="1"/>
            </a:lvl5pPr>
            <a:lvl6pPr marL="2284990" indent="0">
              <a:buNone/>
              <a:defRPr sz="1600" b="1"/>
            </a:lvl6pPr>
            <a:lvl7pPr marL="2741974" indent="0">
              <a:buNone/>
              <a:defRPr sz="1600" b="1"/>
            </a:lvl7pPr>
            <a:lvl8pPr marL="3198960" indent="0">
              <a:buNone/>
              <a:defRPr sz="1600" b="1"/>
            </a:lvl8pPr>
            <a:lvl9pPr marL="36559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D2190-56CD-45BB-A126-0A20D069E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99A4B-9A16-4222-B38A-DE1640D60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92" indent="0">
              <a:buNone/>
              <a:defRPr sz="1900" b="1"/>
            </a:lvl3pPr>
            <a:lvl4pPr marL="1370988" indent="0">
              <a:buNone/>
              <a:defRPr sz="1600" b="1"/>
            </a:lvl4pPr>
            <a:lvl5pPr marL="1827984" indent="0">
              <a:buNone/>
              <a:defRPr sz="1600" b="1"/>
            </a:lvl5pPr>
            <a:lvl6pPr marL="2284990" indent="0">
              <a:buNone/>
              <a:defRPr sz="1600" b="1"/>
            </a:lvl6pPr>
            <a:lvl7pPr marL="2741974" indent="0">
              <a:buNone/>
              <a:defRPr sz="1600" b="1"/>
            </a:lvl7pPr>
            <a:lvl8pPr marL="3198960" indent="0">
              <a:buNone/>
              <a:defRPr sz="1600" b="1"/>
            </a:lvl8pPr>
            <a:lvl9pPr marL="36559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C315E-7426-4DFF-90ED-EDD515E9F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BA8BE-FC1B-47DD-A387-EEC9346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FE2A-322A-43E6-92C9-5D9B0473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73ECC-646F-4873-9BC6-7E593B56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780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502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93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63261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87" indent="0">
              <a:buNone/>
              <a:defRPr sz="1500"/>
            </a:lvl2pPr>
            <a:lvl3pPr marL="913992" indent="0">
              <a:buNone/>
              <a:defRPr sz="1200"/>
            </a:lvl3pPr>
            <a:lvl4pPr marL="1370988" indent="0">
              <a:buNone/>
              <a:defRPr sz="1100"/>
            </a:lvl4pPr>
            <a:lvl5pPr marL="1827984" indent="0">
              <a:buNone/>
              <a:defRPr sz="1100"/>
            </a:lvl5pPr>
            <a:lvl6pPr marL="2284990" indent="0">
              <a:buNone/>
              <a:defRPr sz="1100"/>
            </a:lvl6pPr>
            <a:lvl7pPr marL="2741974" indent="0">
              <a:buNone/>
              <a:defRPr sz="1100"/>
            </a:lvl7pPr>
            <a:lvl8pPr marL="3198960" indent="0">
              <a:buNone/>
              <a:defRPr sz="1100"/>
            </a:lvl8pPr>
            <a:lvl9pPr marL="365594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810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D192-60EA-48AE-9A61-F535DD56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5C7E7-339C-4C5D-81E4-0D145D554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87" indent="0">
              <a:buNone/>
              <a:defRPr sz="2800"/>
            </a:lvl2pPr>
            <a:lvl3pPr marL="913992" indent="0">
              <a:buNone/>
              <a:defRPr sz="2400"/>
            </a:lvl3pPr>
            <a:lvl4pPr marL="1370988" indent="0">
              <a:buNone/>
              <a:defRPr sz="2000"/>
            </a:lvl4pPr>
            <a:lvl5pPr marL="1827984" indent="0">
              <a:buNone/>
              <a:defRPr sz="2000"/>
            </a:lvl5pPr>
            <a:lvl6pPr marL="2284990" indent="0">
              <a:buNone/>
              <a:defRPr sz="2000"/>
            </a:lvl6pPr>
            <a:lvl7pPr marL="2741974" indent="0">
              <a:buNone/>
              <a:defRPr sz="2000"/>
            </a:lvl7pPr>
            <a:lvl8pPr marL="3198960" indent="0">
              <a:buNone/>
              <a:defRPr sz="2000"/>
            </a:lvl8pPr>
            <a:lvl9pPr marL="365594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2A9F-8C34-4E20-9AF4-77C4F5C12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87" indent="0">
              <a:buNone/>
              <a:defRPr sz="1500"/>
            </a:lvl2pPr>
            <a:lvl3pPr marL="913992" indent="0">
              <a:buNone/>
              <a:defRPr sz="1200"/>
            </a:lvl3pPr>
            <a:lvl4pPr marL="1370988" indent="0">
              <a:buNone/>
              <a:defRPr sz="1100"/>
            </a:lvl4pPr>
            <a:lvl5pPr marL="1827984" indent="0">
              <a:buNone/>
              <a:defRPr sz="1100"/>
            </a:lvl5pPr>
            <a:lvl6pPr marL="2284990" indent="0">
              <a:buNone/>
              <a:defRPr sz="1100"/>
            </a:lvl6pPr>
            <a:lvl7pPr marL="2741974" indent="0">
              <a:buNone/>
              <a:defRPr sz="1100"/>
            </a:lvl7pPr>
            <a:lvl8pPr marL="3198960" indent="0">
              <a:buNone/>
              <a:defRPr sz="1100"/>
            </a:lvl8pPr>
            <a:lvl9pPr marL="365594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BCBD7-AD87-488C-AF74-C9D88CFA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D998-BDFD-4742-926B-FDDE3149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24027-222E-4F59-87E7-76A5F6EA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8470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FC62-57BD-480A-8DC7-FF6D642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D36E7-B084-4D62-BA1A-AAEFB4F5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DA692-0A8D-4147-B96A-B4F40CAD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2237-B96D-44AF-A747-723472F8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42C2-3EEF-4F9F-B201-27B8183A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919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F855B9-0274-4205-B8E9-7336EFD56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49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C6417-A5EF-4B13-839B-1901AFC95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49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1C464-0ACE-43F8-AB3D-C5F12A6D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ED502-4B1D-4ED1-919D-120AF44A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5CBE-0112-4F92-B978-3FFB5B13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911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4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45" y="2005"/>
            <a:ext cx="12165839" cy="685399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162969"/>
      </p:ext>
    </p:extLst>
  </p:cSld>
  <p:clrMapOvr>
    <a:masterClrMapping/>
  </p:clrMapOvr>
  <p:transition spd="slow"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85" y="1930618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9" y="24"/>
            <a:ext cx="1207699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18" rIns="91404" bIns="4571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085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85" y="1930618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85" y="1930618"/>
            <a:ext cx="852023" cy="85202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18" rIns="91404" bIns="45718"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90"/>
            <a:ext cx="1207699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18" rIns="91404" bIns="4571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35B4A2-3E06-4A8D-BF6C-1F6F03833E64}"/>
              </a:ext>
            </a:extLst>
          </p:cNvPr>
          <p:cNvSpPr/>
          <p:nvPr userDrawn="1"/>
        </p:nvSpPr>
        <p:spPr>
          <a:xfrm>
            <a:off x="10765005" y="91441"/>
            <a:ext cx="989215" cy="122197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18" rIns="91404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418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5976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45" y="2005"/>
            <a:ext cx="12165839" cy="6853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38911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45" y="2027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45698" rIns="9138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130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3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7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2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175" indent="0">
              <a:buNone/>
              <a:defRPr sz="1600"/>
            </a:lvl2pPr>
            <a:lvl3pPr marL="1218386" indent="0">
              <a:buNone/>
              <a:defRPr sz="1500"/>
            </a:lvl3pPr>
            <a:lvl4pPr marL="1827572" indent="0">
              <a:buNone/>
              <a:defRPr sz="1200"/>
            </a:lvl4pPr>
            <a:lvl5pPr marL="2436770" indent="0">
              <a:buNone/>
              <a:defRPr sz="1200"/>
            </a:lvl5pPr>
            <a:lvl6pPr marL="3045947" indent="0">
              <a:buNone/>
              <a:defRPr sz="1200"/>
            </a:lvl6pPr>
            <a:lvl7pPr marL="3655123" indent="0">
              <a:buNone/>
              <a:defRPr sz="1200"/>
            </a:lvl7pPr>
            <a:lvl8pPr marL="4264320" indent="0">
              <a:buNone/>
              <a:defRPr sz="1200"/>
            </a:lvl8pPr>
            <a:lvl9pPr marL="487350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0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6998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08022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87" indent="0" algn="ctr">
              <a:buNone/>
              <a:defRPr sz="2000"/>
            </a:lvl2pPr>
            <a:lvl3pPr marL="913992" indent="0" algn="ctr">
              <a:buNone/>
              <a:defRPr sz="1900"/>
            </a:lvl3pPr>
            <a:lvl4pPr marL="1370988" indent="0" algn="ctr">
              <a:buNone/>
              <a:defRPr sz="1600"/>
            </a:lvl4pPr>
            <a:lvl5pPr marL="1827984" indent="0" algn="ctr">
              <a:buNone/>
              <a:defRPr sz="1600"/>
            </a:lvl5pPr>
            <a:lvl6pPr marL="2284990" indent="0" algn="ctr">
              <a:buNone/>
              <a:defRPr sz="1600"/>
            </a:lvl6pPr>
            <a:lvl7pPr marL="2741974" indent="0" algn="ctr">
              <a:buNone/>
              <a:defRPr sz="1600"/>
            </a:lvl7pPr>
            <a:lvl8pPr marL="3198960" indent="0" algn="ctr">
              <a:buNone/>
              <a:defRPr sz="1600"/>
            </a:lvl8pPr>
            <a:lvl9pPr marL="365594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097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110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B1B3-8FF1-4B8D-BD7D-8180458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6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B53A4-780B-46C0-9A2A-FE9D9A3D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9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9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9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9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D669A-B178-41B8-9E1C-F7A16F87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C672-4661-400F-B040-A755F972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08A7F-88DC-4A94-B382-1445A27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7072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F1F6-290B-4DDB-B798-324E44B3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4EA6-41EE-40BD-9CFA-63FEF83A0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B91E3-AF17-426F-B818-F33A900F1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6350A-9F99-46EA-B02E-7216215D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C0129-3A45-4B83-AF95-1058C645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4BDDC-6414-444B-B759-897CA3A5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1613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B6F8-5ED1-4042-BBCD-C7AE2FBA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3519-DF4C-4C30-B796-617EFEFC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92" indent="0">
              <a:buNone/>
              <a:defRPr sz="1900" b="1"/>
            </a:lvl3pPr>
            <a:lvl4pPr marL="1370988" indent="0">
              <a:buNone/>
              <a:defRPr sz="1600" b="1"/>
            </a:lvl4pPr>
            <a:lvl5pPr marL="1827984" indent="0">
              <a:buNone/>
              <a:defRPr sz="1600" b="1"/>
            </a:lvl5pPr>
            <a:lvl6pPr marL="2284990" indent="0">
              <a:buNone/>
              <a:defRPr sz="1600" b="1"/>
            </a:lvl6pPr>
            <a:lvl7pPr marL="2741974" indent="0">
              <a:buNone/>
              <a:defRPr sz="1600" b="1"/>
            </a:lvl7pPr>
            <a:lvl8pPr marL="3198960" indent="0">
              <a:buNone/>
              <a:defRPr sz="1600" b="1"/>
            </a:lvl8pPr>
            <a:lvl9pPr marL="36559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D2190-56CD-45BB-A126-0A20D069E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99A4B-9A16-4222-B38A-DE1640D60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92" indent="0">
              <a:buNone/>
              <a:defRPr sz="1900" b="1"/>
            </a:lvl3pPr>
            <a:lvl4pPr marL="1370988" indent="0">
              <a:buNone/>
              <a:defRPr sz="1600" b="1"/>
            </a:lvl4pPr>
            <a:lvl5pPr marL="1827984" indent="0">
              <a:buNone/>
              <a:defRPr sz="1600" b="1"/>
            </a:lvl5pPr>
            <a:lvl6pPr marL="2284990" indent="0">
              <a:buNone/>
              <a:defRPr sz="1600" b="1"/>
            </a:lvl6pPr>
            <a:lvl7pPr marL="2741974" indent="0">
              <a:buNone/>
              <a:defRPr sz="1600" b="1"/>
            </a:lvl7pPr>
            <a:lvl8pPr marL="3198960" indent="0">
              <a:buNone/>
              <a:defRPr sz="1600" b="1"/>
            </a:lvl8pPr>
            <a:lvl9pPr marL="36559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C315E-7426-4DFF-90ED-EDD515E9F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BA8BE-FC1B-47DD-A387-EEC9346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FE2A-322A-43E6-92C9-5D9B0473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73ECC-646F-4873-9BC6-7E593B56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24067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8737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76224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87" indent="0">
              <a:buNone/>
              <a:defRPr sz="1500"/>
            </a:lvl2pPr>
            <a:lvl3pPr marL="913992" indent="0">
              <a:buNone/>
              <a:defRPr sz="1200"/>
            </a:lvl3pPr>
            <a:lvl4pPr marL="1370988" indent="0">
              <a:buNone/>
              <a:defRPr sz="1100"/>
            </a:lvl4pPr>
            <a:lvl5pPr marL="1827984" indent="0">
              <a:buNone/>
              <a:defRPr sz="1100"/>
            </a:lvl5pPr>
            <a:lvl6pPr marL="2284990" indent="0">
              <a:buNone/>
              <a:defRPr sz="1100"/>
            </a:lvl6pPr>
            <a:lvl7pPr marL="2741974" indent="0">
              <a:buNone/>
              <a:defRPr sz="1100"/>
            </a:lvl7pPr>
            <a:lvl8pPr marL="3198960" indent="0">
              <a:buNone/>
              <a:defRPr sz="1100"/>
            </a:lvl8pPr>
            <a:lvl9pPr marL="365594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165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D192-60EA-48AE-9A61-F535DD56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5C7E7-339C-4C5D-81E4-0D145D554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87" indent="0">
              <a:buNone/>
              <a:defRPr sz="2800"/>
            </a:lvl2pPr>
            <a:lvl3pPr marL="913992" indent="0">
              <a:buNone/>
              <a:defRPr sz="2400"/>
            </a:lvl3pPr>
            <a:lvl4pPr marL="1370988" indent="0">
              <a:buNone/>
              <a:defRPr sz="2000"/>
            </a:lvl4pPr>
            <a:lvl5pPr marL="1827984" indent="0">
              <a:buNone/>
              <a:defRPr sz="2000"/>
            </a:lvl5pPr>
            <a:lvl6pPr marL="2284990" indent="0">
              <a:buNone/>
              <a:defRPr sz="2000"/>
            </a:lvl6pPr>
            <a:lvl7pPr marL="2741974" indent="0">
              <a:buNone/>
              <a:defRPr sz="2000"/>
            </a:lvl7pPr>
            <a:lvl8pPr marL="3198960" indent="0">
              <a:buNone/>
              <a:defRPr sz="2000"/>
            </a:lvl8pPr>
            <a:lvl9pPr marL="365594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2A9F-8C34-4E20-9AF4-77C4F5C12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87" indent="0">
              <a:buNone/>
              <a:defRPr sz="1500"/>
            </a:lvl2pPr>
            <a:lvl3pPr marL="913992" indent="0">
              <a:buNone/>
              <a:defRPr sz="1200"/>
            </a:lvl3pPr>
            <a:lvl4pPr marL="1370988" indent="0">
              <a:buNone/>
              <a:defRPr sz="1100"/>
            </a:lvl4pPr>
            <a:lvl5pPr marL="1827984" indent="0">
              <a:buNone/>
              <a:defRPr sz="1100"/>
            </a:lvl5pPr>
            <a:lvl6pPr marL="2284990" indent="0">
              <a:buNone/>
              <a:defRPr sz="1100"/>
            </a:lvl6pPr>
            <a:lvl7pPr marL="2741974" indent="0">
              <a:buNone/>
              <a:defRPr sz="1100"/>
            </a:lvl7pPr>
            <a:lvl8pPr marL="3198960" indent="0">
              <a:buNone/>
              <a:defRPr sz="1100"/>
            </a:lvl8pPr>
            <a:lvl9pPr marL="365594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BCBD7-AD87-488C-AF74-C9D88CFA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D998-BDFD-4742-926B-FDDE3149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24027-222E-4F59-87E7-76A5F6EA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7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1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5"/>
            <a:ext cx="10972800" cy="4525963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6"/>
            <a:ext cx="284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56"/>
            <a:ext cx="3860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6"/>
            <a:ext cx="284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3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898" r:id="rId13"/>
  </p:sldLayoutIdLst>
  <p:hf hdr="0" ftr="0" dt="0"/>
  <p:txStyles>
    <p:titleStyle>
      <a:lvl1pPr algn="ctr" defTabSz="121838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883" indent="-456883" algn="l" defTabSz="121838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945" indent="-380746" algn="l" defTabSz="1218386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973" indent="-304587" algn="l" defTabSz="121838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160" indent="-304587" algn="l" defTabSz="121838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358" indent="-304587" algn="l" defTabSz="121838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535" indent="-304587" algn="l" defTabSz="121838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733" indent="-304587" algn="l" defTabSz="121838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8920" indent="-304587" algn="l" defTabSz="121838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8107" indent="-304587" algn="l" defTabSz="121838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3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75" algn="l" defTabSz="12183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386" algn="l" defTabSz="12183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572" algn="l" defTabSz="12183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770" algn="l" defTabSz="12183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947" algn="l" defTabSz="12183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123" algn="l" defTabSz="12183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320" algn="l" defTabSz="12183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507" algn="l" defTabSz="12183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04" tIns="45718" rIns="91404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4" tIns="45718" rIns="91404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04" tIns="45718" rIns="9140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04" tIns="45718" rIns="9140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04" tIns="45718" rIns="9140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87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</p:sldLayoutIdLst>
  <p:txStyles>
    <p:titleStyle>
      <a:lvl1pPr algn="l" defTabSz="91399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04" indent="-228504" algn="l" defTabSz="91399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1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94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8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67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72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7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7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04" tIns="45718" rIns="91404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4" tIns="45718" rIns="91404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04" tIns="45718" rIns="9140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04" tIns="45718" rIns="9140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04" tIns="45718" rIns="9140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</p:sldLayoutIdLst>
  <p:txStyles>
    <p:titleStyle>
      <a:lvl1pPr algn="l" defTabSz="91399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04" indent="-228504" algn="l" defTabSz="91399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1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94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8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67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72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7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7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04" tIns="45718" rIns="91404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4" tIns="45718" rIns="91404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04" tIns="45718" rIns="9140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04" tIns="45718" rIns="9140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04" tIns="45718" rIns="9140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9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</p:sldLayoutIdLst>
  <p:txStyles>
    <p:titleStyle>
      <a:lvl1pPr algn="l" defTabSz="91399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04" indent="-228504" algn="l" defTabSz="91399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1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94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8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67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72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7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7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04" tIns="45718" rIns="91404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4" tIns="45718" rIns="91404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04" tIns="45718" rIns="9140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04" tIns="45718" rIns="9140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04" tIns="45718" rIns="9140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60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</p:sldLayoutIdLst>
  <p:txStyles>
    <p:titleStyle>
      <a:lvl1pPr algn="l" defTabSz="91399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04" indent="-228504" algn="l" defTabSz="91399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1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94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8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67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72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7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7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04" tIns="45718" rIns="91404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4" tIns="45718" rIns="91404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04" tIns="45718" rIns="9140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04" tIns="45718" rIns="9140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04" tIns="45718" rIns="9140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  <p:sldLayoutId id="2147483859" r:id="rId18"/>
  </p:sldLayoutIdLst>
  <p:txStyles>
    <p:titleStyle>
      <a:lvl1pPr algn="l" defTabSz="91399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04" indent="-228504" algn="l" defTabSz="91399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1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94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8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67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72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7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7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04" tIns="45718" rIns="91404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4" tIns="45718" rIns="91404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04" tIns="45718" rIns="9140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04" tIns="45718" rIns="9140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04" tIns="45718" rIns="9140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8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  <p:sldLayoutId id="2147483878" r:id="rId18"/>
  </p:sldLayoutIdLst>
  <p:txStyles>
    <p:titleStyle>
      <a:lvl1pPr algn="l" defTabSz="91399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04" indent="-228504" algn="l" defTabSz="91399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1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94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8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67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72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7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7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21/01/2025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01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  <p:sldLayoutId id="214748389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microsoft.com/office/2007/relationships/media" Target="../media/media1.mp3"/><Relationship Id="rId16" Type="http://schemas.openxmlformats.org/officeDocument/2006/relationships/image" Target="../media/image23.gif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8" name="Freeform 5"/>
          <p:cNvSpPr>
            <a:spLocks/>
          </p:cNvSpPr>
          <p:nvPr/>
        </p:nvSpPr>
        <p:spPr bwMode="auto">
          <a:xfrm>
            <a:off x="1626667" y="593725"/>
            <a:ext cx="1117600" cy="5578476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zh-CN" altLang="en-US" sz="2533">
              <a:latin typeface="+mj-lt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0" y="-28135"/>
          <a:ext cx="2438400" cy="2432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278360" imgH="1274040" progId="">
                  <p:embed/>
                </p:oleObj>
              </mc:Choice>
              <mc:Fallback>
                <p:oleObj name="Clip" r:id="rId4" imgW="1278360" imgH="1274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8135"/>
                        <a:ext cx="2438400" cy="24323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0402"/>
            <a:ext cx="3814733" cy="1117599"/>
          </a:xfrm>
          <a:prstGeom prst="rect">
            <a:avLst/>
          </a:prstGeom>
        </p:spPr>
      </p:pic>
      <p:sp>
        <p:nvSpPr>
          <p:cNvPr id="28" name="WordArt 3">
            <a:extLst>
              <a:ext uri="{FF2B5EF4-FFF2-40B4-BE49-F238E27FC236}">
                <a16:creationId xmlns:a16="http://schemas.microsoft.com/office/drawing/2014/main" id="{0CF29E30-DC85-43F6-8AF5-58E14E6B13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8779" y="2890514"/>
            <a:ext cx="11025864" cy="2971800"/>
          </a:xfrm>
          <a:prstGeom prst="rect">
            <a:avLst/>
          </a:prstGeom>
        </p:spPr>
        <p:txBody>
          <a:bodyPr wrap="none" lIns="91402" tIns="45718" rIns="91402" bIns="4571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thầy, cô giáo tham dự tiết Toán 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id="{ABF5C423-71FF-4D08-9CC4-713232EF2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437" y="1562726"/>
            <a:ext cx="10960909" cy="144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2" tIns="45718" rIns="91402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vi-VN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vi-VN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vi-VN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lang="en-US" altLang="vi-VN" sz="2400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32-Point Star 2">
            <a:extLst>
              <a:ext uri="{FF2B5EF4-FFF2-40B4-BE49-F238E27FC236}">
                <a16:creationId xmlns:a16="http://schemas.microsoft.com/office/drawing/2014/main" id="{D8C79B46-902E-4C53-903B-36A7B74CA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613" y="1123449"/>
            <a:ext cx="246562" cy="216568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 lIns="91402" tIns="45718" rIns="91402" bIns="4571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900" b="1"/>
          </a:p>
        </p:txBody>
      </p:sp>
      <p:sp>
        <p:nvSpPr>
          <p:cNvPr id="31" name="32-Point Star 2">
            <a:extLst>
              <a:ext uri="{FF2B5EF4-FFF2-40B4-BE49-F238E27FC236}">
                <a16:creationId xmlns:a16="http://schemas.microsoft.com/office/drawing/2014/main" id="{B9CE5A4A-A9B1-4981-8DEA-B3DA50922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1838" y="457200"/>
            <a:ext cx="246562" cy="162426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 lIns="91402" tIns="45718" rIns="91402" bIns="4571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900" b="1"/>
          </a:p>
        </p:txBody>
      </p:sp>
      <p:sp>
        <p:nvSpPr>
          <p:cNvPr id="32" name="32-Point Star 2">
            <a:extLst>
              <a:ext uri="{FF2B5EF4-FFF2-40B4-BE49-F238E27FC236}">
                <a16:creationId xmlns:a16="http://schemas.microsoft.com/office/drawing/2014/main" id="{40D27F75-7AF2-4497-AAF3-E8456C585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7775" y="1000337"/>
            <a:ext cx="339023" cy="243639"/>
          </a:xfrm>
          <a:prstGeom prst="star32">
            <a:avLst>
              <a:gd name="adj" fmla="val 18416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 lIns="91402" tIns="45718" rIns="91402" bIns="4571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900" b="1"/>
          </a:p>
        </p:txBody>
      </p:sp>
      <p:sp>
        <p:nvSpPr>
          <p:cNvPr id="33" name="32-Point Star 2">
            <a:extLst>
              <a:ext uri="{FF2B5EF4-FFF2-40B4-BE49-F238E27FC236}">
                <a16:creationId xmlns:a16="http://schemas.microsoft.com/office/drawing/2014/main" id="{40B49766-4D1D-4128-87A3-82D9C824C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775" y="204798"/>
            <a:ext cx="685800" cy="762000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 lIns="91402" tIns="45718" rIns="91402" bIns="4571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900" b="1"/>
          </a:p>
        </p:txBody>
      </p:sp>
      <p:sp>
        <p:nvSpPr>
          <p:cNvPr id="34" name="32-Point Star 2">
            <a:extLst>
              <a:ext uri="{FF2B5EF4-FFF2-40B4-BE49-F238E27FC236}">
                <a16:creationId xmlns:a16="http://schemas.microsoft.com/office/drawing/2014/main" id="{0561A221-9C26-4DCE-B97A-966B00A72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603" y="1086739"/>
            <a:ext cx="246562" cy="216568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 lIns="91402" tIns="45718" rIns="91402" bIns="4571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900" b="1"/>
          </a:p>
        </p:txBody>
      </p:sp>
      <p:sp>
        <p:nvSpPr>
          <p:cNvPr id="35" name="32-Point Star 2">
            <a:extLst>
              <a:ext uri="{FF2B5EF4-FFF2-40B4-BE49-F238E27FC236}">
                <a16:creationId xmlns:a16="http://schemas.microsoft.com/office/drawing/2014/main" id="{FDC05F47-3C14-44B9-9A59-8ABB8693B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015" y="1600200"/>
            <a:ext cx="246562" cy="216568"/>
          </a:xfrm>
          <a:prstGeom prst="star32">
            <a:avLst>
              <a:gd name="adj" fmla="val 14509"/>
            </a:avLst>
          </a:prstGeom>
          <a:solidFill>
            <a:srgbClr val="00FF00"/>
          </a:solidFill>
          <a:ln w="19050" algn="ctr">
            <a:solidFill>
              <a:srgbClr val="FF579B"/>
            </a:solidFill>
            <a:round/>
            <a:headEnd/>
            <a:tailEnd/>
          </a:ln>
        </p:spPr>
        <p:txBody>
          <a:bodyPr lIns="91402" tIns="45718" rIns="91402" bIns="45718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900" b="1"/>
          </a:p>
        </p:txBody>
      </p:sp>
      <p:sp>
        <p:nvSpPr>
          <p:cNvPr id="36" name="Text Box 13">
            <a:extLst>
              <a:ext uri="{FF2B5EF4-FFF2-40B4-BE49-F238E27FC236}">
                <a16:creationId xmlns:a16="http://schemas.microsoft.com/office/drawing/2014/main" id="{23FA7195-CE52-4955-9722-525D737EA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7286" y="4967174"/>
            <a:ext cx="7620000" cy="70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2" tIns="45718" rIns="91402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40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Hoàn</a:t>
            </a:r>
            <a:endParaRPr lang="en-US" altLang="vi-VN" sz="40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WordArt 3">
            <a:extLst>
              <a:ext uri="{FF2B5EF4-FFF2-40B4-BE49-F238E27FC236}">
                <a16:creationId xmlns:a16="http://schemas.microsoft.com/office/drawing/2014/main" id="{EE3B90F4-9922-4A23-87F5-F081FE9128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4571999"/>
            <a:ext cx="5485227" cy="900333"/>
          </a:xfrm>
          <a:prstGeom prst="rect">
            <a:avLst/>
          </a:prstGeom>
        </p:spPr>
        <p:txBody>
          <a:bodyPr wrap="none" lIns="91402" tIns="45718" rIns="91402" bIns="4571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24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8">
            <a:extLst>
              <a:ext uri="{FF2B5EF4-FFF2-40B4-BE49-F238E27FC236}">
                <a16:creationId xmlns:a16="http://schemas.microsoft.com/office/drawing/2014/main" id="{769303B7-3A3F-4DF3-96ED-9070FC08D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6276" y="0"/>
            <a:ext cx="44005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>
            <a:extLst>
              <a:ext uri="{FF2B5EF4-FFF2-40B4-BE49-F238E27FC236}">
                <a16:creationId xmlns:a16="http://schemas.microsoft.com/office/drawing/2014/main" id="{3EC63FEA-4AFD-45AD-A114-788DE53BB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0"/>
            <a:ext cx="485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7"/>
          <p:cNvSpPr txBox="1">
            <a:spLocks noChangeArrowheads="1"/>
          </p:cNvSpPr>
          <p:nvPr/>
        </p:nvSpPr>
        <p:spPr bwMode="auto">
          <a:xfrm>
            <a:off x="1293265" y="600431"/>
            <a:ext cx="10317911" cy="55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2" tIns="45718" rIns="91402" bIns="4571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3900"/>
              </a:lnSpc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TIỂU HỌC SỐ 2 THỊ TRẤN TÂN UYÊN</a:t>
            </a:r>
            <a:endParaRPr lang="en-US" alt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26840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-1.96532E-6 L 0.49167 -1.96532E-6 " pathEditMode="relative" rAng="0" ptsTypes="AA">
                                      <p:cBhvr>
                                        <p:cTn id="6" dur="50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-0.53507 -0.00216 " pathEditMode="relative" rAng="0" ptsTypes="AA">
                                      <p:cBhvr>
                                        <p:cTn id="8" dur="5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3" y="-1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21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23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500"/>
                            </p:stCondLst>
                            <p:childTnLst>
                              <p:par>
                                <p:cTn id="7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3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3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3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3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  <p:pic>
        <p:nvPicPr>
          <p:cNvPr id="28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2" y="1139700"/>
            <a:ext cx="3548859" cy="1188667"/>
          </a:xfrm>
          <a:prstGeom prst="rect">
            <a:avLst/>
          </a:prstGeom>
        </p:spPr>
      </p:pic>
      <p:pic>
        <p:nvPicPr>
          <p:cNvPr id="29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3" y="3452161"/>
            <a:ext cx="16255996" cy="5340868"/>
          </a:xfrm>
          <a:prstGeom prst="rect">
            <a:avLst/>
          </a:prstGeom>
        </p:spPr>
      </p:pic>
      <p:pic>
        <p:nvPicPr>
          <p:cNvPr id="30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04067"/>
            <a:ext cx="17090769" cy="2680944"/>
          </a:xfrm>
          <a:prstGeom prst="rect">
            <a:avLst/>
          </a:prstGeom>
        </p:spPr>
      </p:pic>
      <p:pic>
        <p:nvPicPr>
          <p:cNvPr id="33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11730681" y="157024"/>
            <a:ext cx="4525321" cy="4380075"/>
          </a:xfrm>
          <a:prstGeom prst="rect">
            <a:avLst/>
          </a:prstGeom>
        </p:spPr>
      </p:pic>
      <p:pic>
        <p:nvPicPr>
          <p:cNvPr id="34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" y="6655391"/>
            <a:ext cx="3668583" cy="2161093"/>
          </a:xfrm>
          <a:prstGeom prst="rect">
            <a:avLst/>
          </a:prstGeom>
        </p:spPr>
      </p:pic>
      <p:grpSp>
        <p:nvGrpSpPr>
          <p:cNvPr id="35" name="组合 107"/>
          <p:cNvGrpSpPr/>
          <p:nvPr/>
        </p:nvGrpSpPr>
        <p:grpSpPr>
          <a:xfrm>
            <a:off x="852944" y="4842614"/>
            <a:ext cx="1873705" cy="3583271"/>
            <a:chOff x="181346" y="1761375"/>
            <a:chExt cx="1517253" cy="2901593"/>
          </a:xfrm>
        </p:grpSpPr>
        <p:pic>
          <p:nvPicPr>
            <p:cNvPr id="36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37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38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39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12543481" y="6601927"/>
            <a:ext cx="3712519" cy="2161093"/>
          </a:xfrm>
          <a:prstGeom prst="rect">
            <a:avLst/>
          </a:prstGeom>
        </p:spPr>
      </p:pic>
      <p:pic>
        <p:nvPicPr>
          <p:cNvPr id="40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2893652" y="4641373"/>
            <a:ext cx="2902076" cy="4502975"/>
          </a:xfrm>
          <a:prstGeom prst="rect">
            <a:avLst/>
          </a:prstGeom>
        </p:spPr>
      </p:pic>
      <p:sp>
        <p:nvSpPr>
          <p:cNvPr id="41" name="任意多边形 91"/>
          <p:cNvSpPr/>
          <p:nvPr/>
        </p:nvSpPr>
        <p:spPr>
          <a:xfrm>
            <a:off x="-8769" y="8425884"/>
            <a:ext cx="16256000" cy="914956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42" name="任意多边形 110"/>
          <p:cNvSpPr/>
          <p:nvPr/>
        </p:nvSpPr>
        <p:spPr>
          <a:xfrm>
            <a:off x="-8769" y="8589933"/>
            <a:ext cx="16256000" cy="758708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43" name="任意多边形 111"/>
          <p:cNvSpPr/>
          <p:nvPr/>
        </p:nvSpPr>
        <p:spPr>
          <a:xfrm>
            <a:off x="-8769" y="8850915"/>
            <a:ext cx="16256000" cy="48751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pic>
        <p:nvPicPr>
          <p:cNvPr id="44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6548901" y="-1162073"/>
            <a:ext cx="1083733" cy="1083733"/>
          </a:xfrm>
          <a:prstGeom prst="rect">
            <a:avLst/>
          </a:prstGeom>
        </p:spPr>
      </p:pic>
      <p:pic>
        <p:nvPicPr>
          <p:cNvPr id="46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950880" y="-1366134"/>
            <a:ext cx="1083733" cy="1083733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3837395" y="2570003"/>
            <a:ext cx="408477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</a:t>
            </a:r>
            <a:r>
              <a:rPr kumimoji="0" lang="en-US" sz="6000" b="1" i="0" u="none" strike="noStrike" kern="1200" cap="none" spc="0" normalizeH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động</a:t>
            </a:r>
            <a:endParaRPr kumimoji="0" lang="en-US" sz="60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481" y="3266135"/>
            <a:ext cx="495300" cy="43815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413" y="3628076"/>
            <a:ext cx="495300" cy="43815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713" y="2841178"/>
            <a:ext cx="495300" cy="43815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181" y="2812527"/>
            <a:ext cx="495300" cy="4381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59" y="2841178"/>
            <a:ext cx="495300" cy="4381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36" y="3581201"/>
            <a:ext cx="495300" cy="438150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3622923" y="3521543"/>
            <a:ext cx="459959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</a:rPr>
              <a:t>Chơi trò chơi:</a:t>
            </a:r>
          </a:p>
          <a:p>
            <a:pPr algn="ctr"/>
            <a:r>
              <a:rPr lang="en-US" sz="6000" b="1">
                <a:solidFill>
                  <a:srgbClr val="FF0000"/>
                </a:solidFill>
              </a:rPr>
              <a:t> “Xì điện”</a:t>
            </a:r>
          </a:p>
        </p:txBody>
      </p:sp>
    </p:spTree>
    <p:extLst>
      <p:ext uri="{BB962C8B-B14F-4D97-AF65-F5344CB8AC3E}">
        <p14:creationId xmlns:p14="http://schemas.microsoft.com/office/powerpoint/2010/main" val="253912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750" advTm="27000"/>
    </mc:Choice>
    <mc:Fallback xmlns="">
      <p:transition spd="slow" advTm="2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15358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0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2.59259E-6 L -1.45833E-6 -0.02407 " pathEditMode="relative" rAng="0" ptsTypes="AA">
                                      <p:cBhvr>
                                        <p:cTn id="1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1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-1.11111E-6 L 2.70833E-6 -0.02407 " pathEditMode="relative" rAng="0" ptsTypes="AA">
                                      <p:cBhvr>
                                        <p:cTn id="1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1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1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41" grpId="0" animBg="1"/>
      <p:bldP spid="42" grpId="0" animBg="1"/>
      <p:bldP spid="43" grpId="0" animBg="1"/>
      <p:bldP spid="48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1510329"/>
            <a:ext cx="1962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.VnAvant" panose="020B7200000000000000" pitchFamily="34" charset="0"/>
              </a:rPr>
              <a:t>2 - 1 =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200" y="2185591"/>
            <a:ext cx="1409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latin typeface=".VnAvant" panose="020B7200000000000000" pitchFamily="34" charset="0"/>
              </a:rPr>
              <a:t>4 - 1 =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1601" y="1510328"/>
            <a:ext cx="149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.VnAvant" panose="020B7200000000000000" pitchFamily="34" charset="0"/>
              </a:rPr>
              <a:t>3 - 2 =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3200" y="1510329"/>
            <a:ext cx="1516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.VnAvant" panose="020B7200000000000000" pitchFamily="34" charset="0"/>
              </a:rPr>
              <a:t>4 - 3 =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04480" y="1510329"/>
            <a:ext cx="1457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.VnAvant" panose="020B7200000000000000" pitchFamily="34" charset="0"/>
              </a:rPr>
              <a:t>4 - 4 =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13200" y="2185591"/>
            <a:ext cx="1409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latin typeface=".VnAvant" panose="020B7200000000000000" pitchFamily="34" charset="0"/>
              </a:rPr>
              <a:t>3 - 1 =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6612" y="2185591"/>
            <a:ext cx="1409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latin typeface=".VnAvant" panose="020B7200000000000000" pitchFamily="34" charset="0"/>
              </a:rPr>
              <a:t>5 - 1 =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52274" y="2185591"/>
            <a:ext cx="1409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latin typeface=".VnAvant" panose="020B7200000000000000" pitchFamily="34" charset="0"/>
              </a:rPr>
              <a:t>2 - 0 =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7416" y="1510329"/>
            <a:ext cx="608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57416" y="2185591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26893" y="2185591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26893" y="1555572"/>
            <a:ext cx="3989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92437" y="1510327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15883" y="2185591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51033" y="1510327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0</a:t>
            </a:r>
            <a:endParaRPr 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18801" y="2189311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18" name="Group 10"/>
          <p:cNvGrpSpPr/>
          <p:nvPr/>
        </p:nvGrpSpPr>
        <p:grpSpPr>
          <a:xfrm>
            <a:off x="0" y="571148"/>
            <a:ext cx="8839201" cy="711202"/>
            <a:chOff x="597159" y="1491629"/>
            <a:chExt cx="4375207" cy="533401"/>
          </a:xfrm>
        </p:grpSpPr>
        <p:sp>
          <p:nvSpPr>
            <p:cNvPr id="19" name="Oval 18"/>
            <p:cNvSpPr/>
            <p:nvPr/>
          </p:nvSpPr>
          <p:spPr>
            <a:xfrm>
              <a:off x="597159" y="1491630"/>
              <a:ext cx="414766" cy="5334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33" b="1" dirty="0">
                  <a:solidFill>
                    <a:schemeClr val="bg1"/>
                  </a:solidFill>
                  <a:latin typeface=".VnAvant" panose="020B7200000000000000" pitchFamily="34" charset="0"/>
                  <a:cs typeface="Aharoni" panose="02010803020104030203" pitchFamily="2" charset="-79"/>
                </a:rPr>
                <a:t>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11926" y="1491629"/>
              <a:ext cx="396044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a</a:t>
              </a:r>
              <a:r>
                <a:rPr lang="en-US" sz="3200" b="1">
                  <a:solidFill>
                    <a:srgbClr val="FF000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) TÝnh nhÈm.</a:t>
              </a:r>
              <a:endParaRPr lang="en-US" sz="3200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5"/>
          <p:cNvGrpSpPr/>
          <p:nvPr/>
        </p:nvGrpSpPr>
        <p:grpSpPr>
          <a:xfrm>
            <a:off x="10455715" y="25193"/>
            <a:ext cx="1091021" cy="926412"/>
            <a:chOff x="4035985" y="2025828"/>
            <a:chExt cx="4113453" cy="3654758"/>
          </a:xfrm>
        </p:grpSpPr>
        <p:sp>
          <p:nvSpPr>
            <p:cNvPr id="22" name="Freeform: Shape 100"/>
            <p:cNvSpPr/>
            <p:nvPr/>
          </p:nvSpPr>
          <p:spPr>
            <a:xfrm>
              <a:off x="6105685" y="2122042"/>
              <a:ext cx="1164169" cy="1565269"/>
            </a:xfrm>
            <a:custGeom>
              <a:avLst/>
              <a:gdLst>
                <a:gd name="connsiteX0" fmla="*/ 567785 w 1133475"/>
                <a:gd name="connsiteY0" fmla="*/ 714573 h 1524000"/>
                <a:gd name="connsiteX1" fmla="*/ 64865 w 1133475"/>
                <a:gd name="connsiteY1" fmla="*/ 1521340 h 1524000"/>
                <a:gd name="connsiteX2" fmla="*/ 269653 w 1133475"/>
                <a:gd name="connsiteY2" fmla="*/ 473590 h 1524000"/>
                <a:gd name="connsiteX3" fmla="*/ 915448 w 1133475"/>
                <a:gd name="connsiteY3" fmla="*/ 55443 h 1524000"/>
                <a:gd name="connsiteX4" fmla="*/ 1029748 w 1133475"/>
                <a:gd name="connsiteY4" fmla="*/ 8770 h 1524000"/>
                <a:gd name="connsiteX5" fmla="*/ 1087851 w 1133475"/>
                <a:gd name="connsiteY5" fmla="*/ 35440 h 1524000"/>
                <a:gd name="connsiteX6" fmla="*/ 908780 w 1133475"/>
                <a:gd name="connsiteY6" fmla="*/ 946983 h 1524000"/>
                <a:gd name="connsiteX7" fmla="*/ 223933 w 1133475"/>
                <a:gd name="connsiteY7" fmla="*/ 1474668 h 1524000"/>
                <a:gd name="connsiteX8" fmla="*/ 113443 w 1133475"/>
                <a:gd name="connsiteY8" fmla="*/ 1530865 h 1524000"/>
                <a:gd name="connsiteX9" fmla="*/ 101060 w 1133475"/>
                <a:gd name="connsiteY9" fmla="*/ 1528960 h 1524000"/>
                <a:gd name="connsiteX10" fmla="*/ 567785 w 1133475"/>
                <a:gd name="connsiteY10" fmla="*/ 714573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24000">
                  <a:moveTo>
                    <a:pt x="567785" y="714573"/>
                  </a:moveTo>
                  <a:cubicBezTo>
                    <a:pt x="370618" y="960318"/>
                    <a:pt x="207740" y="1228923"/>
                    <a:pt x="64865" y="1521340"/>
                  </a:cubicBezTo>
                  <a:cubicBezTo>
                    <a:pt x="-58007" y="1126053"/>
                    <a:pt x="-15145" y="775533"/>
                    <a:pt x="269653" y="473590"/>
                  </a:cubicBezTo>
                  <a:cubicBezTo>
                    <a:pt x="450628" y="282138"/>
                    <a:pt x="676370" y="158313"/>
                    <a:pt x="915448" y="55443"/>
                  </a:cubicBezTo>
                  <a:cubicBezTo>
                    <a:pt x="953548" y="39250"/>
                    <a:pt x="992601" y="25915"/>
                    <a:pt x="1029748" y="8770"/>
                  </a:cubicBezTo>
                  <a:cubicBezTo>
                    <a:pt x="1063086" y="-7422"/>
                    <a:pt x="1076420" y="-2660"/>
                    <a:pt x="1087851" y="35440"/>
                  </a:cubicBezTo>
                  <a:cubicBezTo>
                    <a:pt x="1187863" y="370720"/>
                    <a:pt x="1127855" y="674568"/>
                    <a:pt x="908780" y="946983"/>
                  </a:cubicBezTo>
                  <a:cubicBezTo>
                    <a:pt x="723043" y="1177488"/>
                    <a:pt x="481108" y="1336555"/>
                    <a:pt x="223933" y="1474668"/>
                  </a:cubicBezTo>
                  <a:cubicBezTo>
                    <a:pt x="187738" y="1493718"/>
                    <a:pt x="150590" y="1511815"/>
                    <a:pt x="113443" y="1530865"/>
                  </a:cubicBezTo>
                  <a:cubicBezTo>
                    <a:pt x="111538" y="1531818"/>
                    <a:pt x="107728" y="1529913"/>
                    <a:pt x="101060" y="1528960"/>
                  </a:cubicBezTo>
                  <a:cubicBezTo>
                    <a:pt x="234410" y="1243210"/>
                    <a:pt x="391573" y="973653"/>
                    <a:pt x="567785" y="71457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33">
                <a:latin typeface=".VnAvant" panose="020B7200000000000000" pitchFamily="34" charset="0"/>
              </a:endParaRPr>
            </a:p>
          </p:txBody>
        </p:sp>
        <p:sp>
          <p:nvSpPr>
            <p:cNvPr id="23" name="Freeform: Shape 101"/>
            <p:cNvSpPr/>
            <p:nvPr/>
          </p:nvSpPr>
          <p:spPr>
            <a:xfrm>
              <a:off x="5093994" y="2025828"/>
              <a:ext cx="929379" cy="1672882"/>
            </a:xfrm>
            <a:custGeom>
              <a:avLst/>
              <a:gdLst>
                <a:gd name="connsiteX0" fmla="*/ 894625 w 904875"/>
                <a:gd name="connsiteY0" fmla="*/ 1601682 h 1628775"/>
                <a:gd name="connsiteX1" fmla="*/ 413613 w 904875"/>
                <a:gd name="connsiteY1" fmla="*/ 780627 h 1628775"/>
                <a:gd name="connsiteX2" fmla="*/ 864145 w 904875"/>
                <a:gd name="connsiteY2" fmla="*/ 1633114 h 1628775"/>
                <a:gd name="connsiteX3" fmla="*/ 451713 w 904875"/>
                <a:gd name="connsiteY3" fmla="*/ 1469284 h 1628775"/>
                <a:gd name="connsiteX4" fmla="*/ 29755 w 904875"/>
                <a:gd name="connsiteY4" fmla="*/ 807297 h 1628775"/>
                <a:gd name="connsiteX5" fmla="*/ 39280 w 904875"/>
                <a:gd name="connsiteY5" fmla="*/ 26247 h 1628775"/>
                <a:gd name="connsiteX6" fmla="*/ 81190 w 904875"/>
                <a:gd name="connsiteY6" fmla="*/ 3387 h 1628775"/>
                <a:gd name="connsiteX7" fmla="*/ 810805 w 904875"/>
                <a:gd name="connsiteY7" fmla="*/ 673947 h 1628775"/>
                <a:gd name="connsiteX8" fmla="*/ 894625 w 904875"/>
                <a:gd name="connsiteY8" fmla="*/ 1601682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875" h="1628775">
                  <a:moveTo>
                    <a:pt x="894625" y="1601682"/>
                  </a:moveTo>
                  <a:cubicBezTo>
                    <a:pt x="707935" y="1342602"/>
                    <a:pt x="549820" y="1068282"/>
                    <a:pt x="413613" y="780627"/>
                  </a:cubicBezTo>
                  <a:cubicBezTo>
                    <a:pt x="527913" y="1080664"/>
                    <a:pt x="682218" y="1358794"/>
                    <a:pt x="864145" y="1633114"/>
                  </a:cubicBezTo>
                  <a:cubicBezTo>
                    <a:pt x="711745" y="1601682"/>
                    <a:pt x="576490" y="1550247"/>
                    <a:pt x="451713" y="1469284"/>
                  </a:cubicBezTo>
                  <a:cubicBezTo>
                    <a:pt x="209778" y="1313074"/>
                    <a:pt x="83095" y="1083522"/>
                    <a:pt x="29755" y="807297"/>
                  </a:cubicBezTo>
                  <a:cubicBezTo>
                    <a:pt x="-20727" y="546312"/>
                    <a:pt x="228" y="286279"/>
                    <a:pt x="39280" y="26247"/>
                  </a:cubicBezTo>
                  <a:cubicBezTo>
                    <a:pt x="44043" y="-4233"/>
                    <a:pt x="56425" y="-2328"/>
                    <a:pt x="81190" y="3387"/>
                  </a:cubicBezTo>
                  <a:cubicBezTo>
                    <a:pt x="452665" y="87207"/>
                    <a:pt x="690790" y="317712"/>
                    <a:pt x="810805" y="673947"/>
                  </a:cubicBezTo>
                  <a:cubicBezTo>
                    <a:pt x="912723" y="974937"/>
                    <a:pt x="917485" y="1286404"/>
                    <a:pt x="894625" y="160168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33">
                <a:latin typeface=".VnAvant" panose="020B7200000000000000" pitchFamily="34" charset="0"/>
              </a:endParaRPr>
            </a:p>
          </p:txBody>
        </p:sp>
        <p:sp>
          <p:nvSpPr>
            <p:cNvPr id="24" name="Freeform: Shape 102"/>
            <p:cNvSpPr/>
            <p:nvPr/>
          </p:nvSpPr>
          <p:spPr>
            <a:xfrm>
              <a:off x="4917602" y="4013286"/>
              <a:ext cx="1164169" cy="1575052"/>
            </a:xfrm>
            <a:custGeom>
              <a:avLst/>
              <a:gdLst>
                <a:gd name="connsiteX0" fmla="*/ 1035886 w 1133475"/>
                <a:gd name="connsiteY0" fmla="*/ 0 h 1533525"/>
                <a:gd name="connsiteX1" fmla="*/ 546301 w 1133475"/>
                <a:gd name="connsiteY1" fmla="*/ 848677 h 1533525"/>
                <a:gd name="connsiteX2" fmla="*/ 1069224 w 1133475"/>
                <a:gd name="connsiteY2" fmla="*/ 17145 h 1533525"/>
                <a:gd name="connsiteX3" fmla="*/ 903489 w 1133475"/>
                <a:gd name="connsiteY3" fmla="*/ 1021080 h 1533525"/>
                <a:gd name="connsiteX4" fmla="*/ 289126 w 1133475"/>
                <a:gd name="connsiteY4" fmla="*/ 1451610 h 1533525"/>
                <a:gd name="connsiteX5" fmla="*/ 96721 w 1133475"/>
                <a:gd name="connsiteY5" fmla="*/ 1531620 h 1533525"/>
                <a:gd name="connsiteX6" fmla="*/ 49096 w 1133475"/>
                <a:gd name="connsiteY6" fmla="*/ 1508760 h 1533525"/>
                <a:gd name="connsiteX7" fmla="*/ 239596 w 1133475"/>
                <a:gd name="connsiteY7" fmla="*/ 574358 h 1533525"/>
                <a:gd name="connsiteX8" fmla="*/ 892059 w 1133475"/>
                <a:gd name="connsiteY8" fmla="*/ 73342 h 1533525"/>
                <a:gd name="connsiteX9" fmla="*/ 1014931 w 1133475"/>
                <a:gd name="connsiteY9" fmla="*/ 10478 h 1533525"/>
                <a:gd name="connsiteX10" fmla="*/ 1035886 w 1133475"/>
                <a:gd name="connsiteY10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33525">
                  <a:moveTo>
                    <a:pt x="1035886" y="0"/>
                  </a:moveTo>
                  <a:cubicBezTo>
                    <a:pt x="893964" y="302895"/>
                    <a:pt x="731086" y="581977"/>
                    <a:pt x="546301" y="848677"/>
                  </a:cubicBezTo>
                  <a:cubicBezTo>
                    <a:pt x="752041" y="595313"/>
                    <a:pt x="920634" y="318135"/>
                    <a:pt x="1069224" y="17145"/>
                  </a:cubicBezTo>
                  <a:cubicBezTo>
                    <a:pt x="1183524" y="387667"/>
                    <a:pt x="1156854" y="723900"/>
                    <a:pt x="903489" y="1021080"/>
                  </a:cubicBezTo>
                  <a:cubicBezTo>
                    <a:pt x="735849" y="1217295"/>
                    <a:pt x="519631" y="1345883"/>
                    <a:pt x="289126" y="1451610"/>
                  </a:cubicBezTo>
                  <a:cubicBezTo>
                    <a:pt x="226261" y="1481138"/>
                    <a:pt x="159586" y="1503045"/>
                    <a:pt x="96721" y="1531620"/>
                  </a:cubicBezTo>
                  <a:cubicBezTo>
                    <a:pt x="68146" y="1544955"/>
                    <a:pt x="57669" y="1540193"/>
                    <a:pt x="49096" y="1508760"/>
                  </a:cubicBezTo>
                  <a:cubicBezTo>
                    <a:pt x="-56631" y="1162050"/>
                    <a:pt x="9091" y="851535"/>
                    <a:pt x="239596" y="574358"/>
                  </a:cubicBezTo>
                  <a:cubicBezTo>
                    <a:pt x="418666" y="358140"/>
                    <a:pt x="648219" y="206692"/>
                    <a:pt x="892059" y="73342"/>
                  </a:cubicBezTo>
                  <a:cubicBezTo>
                    <a:pt x="932064" y="51435"/>
                    <a:pt x="973974" y="31433"/>
                    <a:pt x="1014931" y="10478"/>
                  </a:cubicBezTo>
                  <a:cubicBezTo>
                    <a:pt x="1017789" y="7620"/>
                    <a:pt x="1021599" y="5715"/>
                    <a:pt x="103588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33">
                <a:latin typeface=".VnAvant" panose="020B7200000000000000" pitchFamily="34" charset="0"/>
              </a:endParaRPr>
            </a:p>
          </p:txBody>
        </p:sp>
        <p:sp>
          <p:nvSpPr>
            <p:cNvPr id="25" name="Freeform: Shape 103"/>
            <p:cNvSpPr/>
            <p:nvPr/>
          </p:nvSpPr>
          <p:spPr>
            <a:xfrm>
              <a:off x="4035985" y="3407222"/>
              <a:ext cx="1868541" cy="851115"/>
            </a:xfrm>
            <a:custGeom>
              <a:avLst/>
              <a:gdLst>
                <a:gd name="connsiteX0" fmla="*/ 793168 w 1819275"/>
                <a:gd name="connsiteY0" fmla="*/ 414825 h 828675"/>
                <a:gd name="connsiteX1" fmla="*/ 1816153 w 1819275"/>
                <a:gd name="connsiteY1" fmla="*/ 456735 h 828675"/>
                <a:gd name="connsiteX2" fmla="*/ 1703758 w 1819275"/>
                <a:gd name="connsiteY2" fmla="*/ 571035 h 828675"/>
                <a:gd name="connsiteX3" fmla="*/ 1005576 w 1819275"/>
                <a:gd name="connsiteY3" fmla="*/ 832020 h 828675"/>
                <a:gd name="connsiteX4" fmla="*/ 442648 w 1819275"/>
                <a:gd name="connsiteY4" fmla="*/ 658665 h 828675"/>
                <a:gd name="connsiteX5" fmla="*/ 18786 w 1819275"/>
                <a:gd name="connsiteY5" fmla="*/ 370058 h 828675"/>
                <a:gd name="connsiteX6" fmla="*/ 14976 w 1819275"/>
                <a:gd name="connsiteY6" fmla="*/ 320528 h 828675"/>
                <a:gd name="connsiteX7" fmla="*/ 933186 w 1819275"/>
                <a:gd name="connsiteY7" fmla="*/ 19538 h 828675"/>
                <a:gd name="connsiteX8" fmla="*/ 1819963 w 1819275"/>
                <a:gd name="connsiteY8" fmla="*/ 419588 h 828675"/>
                <a:gd name="connsiteX9" fmla="*/ 793168 w 1819275"/>
                <a:gd name="connsiteY9" fmla="*/ 41482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9275" h="828675">
                  <a:moveTo>
                    <a:pt x="793168" y="414825"/>
                  </a:moveTo>
                  <a:cubicBezTo>
                    <a:pt x="1129401" y="469118"/>
                    <a:pt x="1467538" y="482453"/>
                    <a:pt x="1816153" y="456735"/>
                  </a:cubicBezTo>
                  <a:cubicBezTo>
                    <a:pt x="1775196" y="498645"/>
                    <a:pt x="1741858" y="537698"/>
                    <a:pt x="1703758" y="571035"/>
                  </a:cubicBezTo>
                  <a:cubicBezTo>
                    <a:pt x="1504686" y="747248"/>
                    <a:pt x="1276086" y="846308"/>
                    <a:pt x="1005576" y="832020"/>
                  </a:cubicBezTo>
                  <a:cubicBezTo>
                    <a:pt x="803646" y="821543"/>
                    <a:pt x="618861" y="752963"/>
                    <a:pt x="442648" y="658665"/>
                  </a:cubicBezTo>
                  <a:cubicBezTo>
                    <a:pt x="291201" y="577703"/>
                    <a:pt x="152136" y="477690"/>
                    <a:pt x="18786" y="370058"/>
                  </a:cubicBezTo>
                  <a:cubicBezTo>
                    <a:pt x="-4074" y="351960"/>
                    <a:pt x="-6932" y="343388"/>
                    <a:pt x="14976" y="320528"/>
                  </a:cubicBezTo>
                  <a:cubicBezTo>
                    <a:pt x="265483" y="50018"/>
                    <a:pt x="573141" y="-45232"/>
                    <a:pt x="933186" y="19538"/>
                  </a:cubicBezTo>
                  <a:cubicBezTo>
                    <a:pt x="1257988" y="77640"/>
                    <a:pt x="1538023" y="235755"/>
                    <a:pt x="1819963" y="419588"/>
                  </a:cubicBezTo>
                  <a:cubicBezTo>
                    <a:pt x="1469443" y="451020"/>
                    <a:pt x="1131306" y="447210"/>
                    <a:pt x="793168" y="41482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33">
                <a:latin typeface=".VnAvant" panose="020B7200000000000000" pitchFamily="34" charset="0"/>
              </a:endParaRPr>
            </a:p>
          </p:txBody>
        </p:sp>
        <p:sp>
          <p:nvSpPr>
            <p:cNvPr id="26" name="Freeform: Shape 104"/>
            <p:cNvSpPr/>
            <p:nvPr/>
          </p:nvSpPr>
          <p:spPr>
            <a:xfrm>
              <a:off x="6280897" y="3451054"/>
              <a:ext cx="1868541" cy="851115"/>
            </a:xfrm>
            <a:custGeom>
              <a:avLst/>
              <a:gdLst>
                <a:gd name="connsiteX0" fmla="*/ 1072515 w 1819275"/>
                <a:gd name="connsiteY0" fmla="*/ 424536 h 828675"/>
                <a:gd name="connsiteX1" fmla="*/ 11430 w 1819275"/>
                <a:gd name="connsiteY1" fmla="*/ 375958 h 828675"/>
                <a:gd name="connsiteX2" fmla="*/ 29528 w 1819275"/>
                <a:gd name="connsiteY2" fmla="*/ 345478 h 828675"/>
                <a:gd name="connsiteX3" fmla="*/ 619125 w 1819275"/>
                <a:gd name="connsiteY3" fmla="*/ 12103 h 828675"/>
                <a:gd name="connsiteX4" fmla="*/ 1186815 w 1819275"/>
                <a:gd name="connsiteY4" fmla="*/ 86398 h 828675"/>
                <a:gd name="connsiteX5" fmla="*/ 1807845 w 1819275"/>
                <a:gd name="connsiteY5" fmla="*/ 468351 h 828675"/>
                <a:gd name="connsiteX6" fmla="*/ 1808798 w 1819275"/>
                <a:gd name="connsiteY6" fmla="*/ 508356 h 828675"/>
                <a:gd name="connsiteX7" fmla="*/ 929640 w 1819275"/>
                <a:gd name="connsiteY7" fmla="*/ 821728 h 828675"/>
                <a:gd name="connsiteX8" fmla="*/ 53340 w 1819275"/>
                <a:gd name="connsiteY8" fmla="*/ 448348 h 828675"/>
                <a:gd name="connsiteX9" fmla="*/ 0 w 1819275"/>
                <a:gd name="connsiteY9" fmla="*/ 413106 h 828675"/>
                <a:gd name="connsiteX10" fmla="*/ 1072515 w 1819275"/>
                <a:gd name="connsiteY10" fmla="*/ 42453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9275" h="828675">
                  <a:moveTo>
                    <a:pt x="1072515" y="424536"/>
                  </a:moveTo>
                  <a:cubicBezTo>
                    <a:pt x="721043" y="365481"/>
                    <a:pt x="366713" y="350241"/>
                    <a:pt x="11430" y="375958"/>
                  </a:cubicBezTo>
                  <a:cubicBezTo>
                    <a:pt x="6668" y="358813"/>
                    <a:pt x="21908" y="353098"/>
                    <a:pt x="29528" y="345478"/>
                  </a:cubicBezTo>
                  <a:cubicBezTo>
                    <a:pt x="193358" y="175933"/>
                    <a:pt x="381953" y="51156"/>
                    <a:pt x="619125" y="12103"/>
                  </a:cubicBezTo>
                  <a:cubicBezTo>
                    <a:pt x="816293" y="-20282"/>
                    <a:pt x="1004888" y="14961"/>
                    <a:pt x="1186815" y="86398"/>
                  </a:cubicBezTo>
                  <a:cubicBezTo>
                    <a:pt x="1416368" y="175933"/>
                    <a:pt x="1617345" y="314998"/>
                    <a:pt x="1807845" y="468351"/>
                  </a:cubicBezTo>
                  <a:cubicBezTo>
                    <a:pt x="1827848" y="484543"/>
                    <a:pt x="1823085" y="493116"/>
                    <a:pt x="1808798" y="508356"/>
                  </a:cubicBezTo>
                  <a:cubicBezTo>
                    <a:pt x="1570673" y="766483"/>
                    <a:pt x="1278255" y="874116"/>
                    <a:pt x="929640" y="821728"/>
                  </a:cubicBezTo>
                  <a:cubicBezTo>
                    <a:pt x="605790" y="773151"/>
                    <a:pt x="323850" y="622656"/>
                    <a:pt x="53340" y="448348"/>
                  </a:cubicBezTo>
                  <a:cubicBezTo>
                    <a:pt x="39053" y="438823"/>
                    <a:pt x="24765" y="429298"/>
                    <a:pt x="0" y="413106"/>
                  </a:cubicBezTo>
                  <a:cubicBezTo>
                    <a:pt x="366713" y="382626"/>
                    <a:pt x="719138" y="386436"/>
                    <a:pt x="1072515" y="42453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33">
                <a:latin typeface=".VnAvant" panose="020B7200000000000000" pitchFamily="34" charset="0"/>
              </a:endParaRPr>
            </a:p>
          </p:txBody>
        </p:sp>
        <p:sp>
          <p:nvSpPr>
            <p:cNvPr id="27" name="Freeform: Shape 105"/>
            <p:cNvSpPr/>
            <p:nvPr/>
          </p:nvSpPr>
          <p:spPr>
            <a:xfrm>
              <a:off x="6164426" y="4017487"/>
              <a:ext cx="919596" cy="1663099"/>
            </a:xfrm>
            <a:custGeom>
              <a:avLst/>
              <a:gdLst>
                <a:gd name="connsiteX0" fmla="*/ 484876 w 895350"/>
                <a:gd name="connsiteY0" fmla="*/ 817917 h 1619250"/>
                <a:gd name="connsiteX1" fmla="*/ 74348 w 895350"/>
                <a:gd name="connsiteY1" fmla="*/ 47345 h 1619250"/>
                <a:gd name="connsiteX2" fmla="*/ 43868 w 895350"/>
                <a:gd name="connsiteY2" fmla="*/ 672 h 1619250"/>
                <a:gd name="connsiteX3" fmla="*/ 129593 w 895350"/>
                <a:gd name="connsiteY3" fmla="*/ 16865 h 1619250"/>
                <a:gd name="connsiteX4" fmla="*/ 885878 w 895350"/>
                <a:gd name="connsiteY4" fmla="*/ 888402 h 1619250"/>
                <a:gd name="connsiteX5" fmla="*/ 864923 w 895350"/>
                <a:gd name="connsiteY5" fmla="*/ 1598967 h 1619250"/>
                <a:gd name="connsiteX6" fmla="*/ 823966 w 895350"/>
                <a:gd name="connsiteY6" fmla="*/ 1624685 h 1619250"/>
                <a:gd name="connsiteX7" fmla="*/ 131498 w 895350"/>
                <a:gd name="connsiteY7" fmla="*/ 1051280 h 1619250"/>
                <a:gd name="connsiteX8" fmla="*/ 10531 w 895350"/>
                <a:gd name="connsiteY8" fmla="*/ 23532 h 1619250"/>
                <a:gd name="connsiteX9" fmla="*/ 476303 w 895350"/>
                <a:gd name="connsiteY9" fmla="*/ 826490 h 1619250"/>
                <a:gd name="connsiteX10" fmla="*/ 542026 w 895350"/>
                <a:gd name="connsiteY10" fmla="*/ 968412 h 1619250"/>
                <a:gd name="connsiteX11" fmla="*/ 484876 w 895350"/>
                <a:gd name="connsiteY11" fmla="*/ 817917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5350" h="1619250">
                  <a:moveTo>
                    <a:pt x="484876" y="817917"/>
                  </a:moveTo>
                  <a:cubicBezTo>
                    <a:pt x="375338" y="546455"/>
                    <a:pt x="235321" y="292137"/>
                    <a:pt x="74348" y="47345"/>
                  </a:cubicBezTo>
                  <a:cubicBezTo>
                    <a:pt x="64823" y="33057"/>
                    <a:pt x="55298" y="18770"/>
                    <a:pt x="43868" y="672"/>
                  </a:cubicBezTo>
                  <a:cubicBezTo>
                    <a:pt x="77206" y="-3138"/>
                    <a:pt x="102923" y="10197"/>
                    <a:pt x="129593" y="16865"/>
                  </a:cubicBezTo>
                  <a:cubicBezTo>
                    <a:pt x="564886" y="135927"/>
                    <a:pt x="826823" y="440727"/>
                    <a:pt x="885878" y="888402"/>
                  </a:cubicBezTo>
                  <a:cubicBezTo>
                    <a:pt x="917311" y="1127480"/>
                    <a:pt x="899213" y="1362747"/>
                    <a:pt x="864923" y="1598967"/>
                  </a:cubicBezTo>
                  <a:cubicBezTo>
                    <a:pt x="861113" y="1626590"/>
                    <a:pt x="850636" y="1630400"/>
                    <a:pt x="823966" y="1624685"/>
                  </a:cubicBezTo>
                  <a:cubicBezTo>
                    <a:pt x="496306" y="1549437"/>
                    <a:pt x="262943" y="1361795"/>
                    <a:pt x="131498" y="1051280"/>
                  </a:cubicBezTo>
                  <a:cubicBezTo>
                    <a:pt x="-8519" y="720762"/>
                    <a:pt x="-12329" y="374052"/>
                    <a:pt x="10531" y="23532"/>
                  </a:cubicBezTo>
                  <a:cubicBezTo>
                    <a:pt x="191506" y="276897"/>
                    <a:pt x="348668" y="543597"/>
                    <a:pt x="476303" y="826490"/>
                  </a:cubicBezTo>
                  <a:cubicBezTo>
                    <a:pt x="509641" y="872210"/>
                    <a:pt x="523928" y="925550"/>
                    <a:pt x="542026" y="968412"/>
                  </a:cubicBezTo>
                  <a:cubicBezTo>
                    <a:pt x="531548" y="921740"/>
                    <a:pt x="495353" y="874115"/>
                    <a:pt x="484876" y="81791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33">
                <a:latin typeface=".VnAvant" panose="020B7200000000000000" pitchFamily="34" charset="0"/>
              </a:endParaRPr>
            </a:p>
          </p:txBody>
        </p:sp>
      </p:grpSp>
      <p:pic>
        <p:nvPicPr>
          <p:cNvPr id="28" name="Hình ảnh 12">
            <a:extLst>
              <a:ext uri="{FF2B5EF4-FFF2-40B4-BE49-F238E27FC236}">
                <a16:creationId xmlns:a16="http://schemas.microsoft.com/office/drawing/2014/main" id="{DF5035CE-455D-4D80-A470-5ECC5C9D8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786" y="4304205"/>
            <a:ext cx="1603368" cy="10287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5891" y="3071333"/>
            <a:ext cx="181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b) Số?</a:t>
            </a:r>
            <a:endParaRPr lang="en-US" sz="3600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368253" y="3729788"/>
            <a:ext cx="8341229" cy="237022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994266"/>
              </p:ext>
            </p:extLst>
          </p:nvPr>
        </p:nvGraphicFramePr>
        <p:xfrm>
          <a:off x="1533253" y="3823700"/>
          <a:ext cx="7995753" cy="221615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88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8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8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8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84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8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4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84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84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38717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-</a:t>
                      </a:r>
                    </a:p>
                  </a:txBody>
                  <a:tcPr marL="91435" marR="91435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marL="91435" marR="91435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marL="91435" marR="91435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marL="91435" marR="91435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marL="91435" marR="91435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marL="91435" marR="91435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marL="91435" marR="91435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marL="91435" marR="91435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marL="91435" marR="91435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71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marL="91435" marR="91435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L="91435" marR="91435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marL="91435" marR="91435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marL="91435" marR="91435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UTM Avo" panose="02040603050506020204" pitchFamily="18" charset="0"/>
                        </a:rPr>
                        <a:t>5</a:t>
                      </a:r>
                    </a:p>
                  </a:txBody>
                  <a:tcPr marL="91435" marR="91435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marL="91435" marR="91435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marL="91435" marR="91435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UTM Avo" panose="02040603050506020204" pitchFamily="18" charset="0"/>
                        </a:rPr>
                        <a:t>0</a:t>
                      </a:r>
                    </a:p>
                  </a:txBody>
                  <a:tcPr marL="91435" marR="91435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717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UTM Avo" panose="02040603050506020204" pitchFamily="18" charset="0"/>
                      </a:endParaRPr>
                    </a:p>
                  </a:txBody>
                  <a:tcPr marL="91435" marR="91435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marL="91435" marR="91435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UTM Avo" panose="02040603050506020204" pitchFamily="18" charset="0"/>
                        </a:rPr>
                        <a:t>?</a:t>
                      </a:r>
                    </a:p>
                  </a:txBody>
                  <a:tcPr marL="91435" marR="91435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marL="91435" marR="91435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UTM Avo" panose="02040603050506020204" pitchFamily="18" charset="0"/>
                        </a:rPr>
                        <a:t>?</a:t>
                      </a:r>
                    </a:p>
                  </a:txBody>
                  <a:tcPr marL="91435" marR="91435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UTM Avo" panose="02040603050506020204" pitchFamily="18" charset="0"/>
                        </a:rPr>
                        <a:t>?</a:t>
                      </a:r>
                    </a:p>
                  </a:txBody>
                  <a:tcPr marL="91435" marR="91435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UTM Avo" panose="02040603050506020204" pitchFamily="18" charset="0"/>
                        </a:rPr>
                        <a:t>?</a:t>
                      </a:r>
                    </a:p>
                  </a:txBody>
                  <a:tcPr marL="91435" marR="91435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UTM Avo" panose="02040603050506020204" pitchFamily="18" charset="0"/>
                        </a:rPr>
                        <a:t>0</a:t>
                      </a:r>
                    </a:p>
                  </a:txBody>
                  <a:tcPr marL="91435" marR="91435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UTM Avo" panose="02040603050506020204" pitchFamily="18" charset="0"/>
                        </a:rPr>
                        <a:t>?</a:t>
                      </a:r>
                    </a:p>
                  </a:txBody>
                  <a:tcPr marL="91435" marR="91435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447885" y="5332905"/>
            <a:ext cx="57467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294925" y="5332907"/>
            <a:ext cx="57626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201773" y="5332906"/>
            <a:ext cx="57626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108622" y="5332905"/>
            <a:ext cx="57626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8896345" y="5332905"/>
            <a:ext cx="57467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UTM Avo" panose="020406030505060202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3870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9" grpId="0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>
          <a:xfrm>
            <a:off x="10131041" y="-105258"/>
            <a:ext cx="933045" cy="926412"/>
            <a:chOff x="4035985" y="2025828"/>
            <a:chExt cx="4113453" cy="3654758"/>
          </a:xfrm>
        </p:grpSpPr>
        <p:sp>
          <p:nvSpPr>
            <p:cNvPr id="8" name="Freeform: Shape 100"/>
            <p:cNvSpPr/>
            <p:nvPr/>
          </p:nvSpPr>
          <p:spPr>
            <a:xfrm>
              <a:off x="6105685" y="2122042"/>
              <a:ext cx="1164169" cy="1565269"/>
            </a:xfrm>
            <a:custGeom>
              <a:avLst/>
              <a:gdLst>
                <a:gd name="connsiteX0" fmla="*/ 567785 w 1133475"/>
                <a:gd name="connsiteY0" fmla="*/ 714573 h 1524000"/>
                <a:gd name="connsiteX1" fmla="*/ 64865 w 1133475"/>
                <a:gd name="connsiteY1" fmla="*/ 1521340 h 1524000"/>
                <a:gd name="connsiteX2" fmla="*/ 269653 w 1133475"/>
                <a:gd name="connsiteY2" fmla="*/ 473590 h 1524000"/>
                <a:gd name="connsiteX3" fmla="*/ 915448 w 1133475"/>
                <a:gd name="connsiteY3" fmla="*/ 55443 h 1524000"/>
                <a:gd name="connsiteX4" fmla="*/ 1029748 w 1133475"/>
                <a:gd name="connsiteY4" fmla="*/ 8770 h 1524000"/>
                <a:gd name="connsiteX5" fmla="*/ 1087851 w 1133475"/>
                <a:gd name="connsiteY5" fmla="*/ 35440 h 1524000"/>
                <a:gd name="connsiteX6" fmla="*/ 908780 w 1133475"/>
                <a:gd name="connsiteY6" fmla="*/ 946983 h 1524000"/>
                <a:gd name="connsiteX7" fmla="*/ 223933 w 1133475"/>
                <a:gd name="connsiteY7" fmla="*/ 1474668 h 1524000"/>
                <a:gd name="connsiteX8" fmla="*/ 113443 w 1133475"/>
                <a:gd name="connsiteY8" fmla="*/ 1530865 h 1524000"/>
                <a:gd name="connsiteX9" fmla="*/ 101060 w 1133475"/>
                <a:gd name="connsiteY9" fmla="*/ 1528960 h 1524000"/>
                <a:gd name="connsiteX10" fmla="*/ 567785 w 1133475"/>
                <a:gd name="connsiteY10" fmla="*/ 714573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24000">
                  <a:moveTo>
                    <a:pt x="567785" y="714573"/>
                  </a:moveTo>
                  <a:cubicBezTo>
                    <a:pt x="370618" y="960318"/>
                    <a:pt x="207740" y="1228923"/>
                    <a:pt x="64865" y="1521340"/>
                  </a:cubicBezTo>
                  <a:cubicBezTo>
                    <a:pt x="-58007" y="1126053"/>
                    <a:pt x="-15145" y="775533"/>
                    <a:pt x="269653" y="473590"/>
                  </a:cubicBezTo>
                  <a:cubicBezTo>
                    <a:pt x="450628" y="282138"/>
                    <a:pt x="676370" y="158313"/>
                    <a:pt x="915448" y="55443"/>
                  </a:cubicBezTo>
                  <a:cubicBezTo>
                    <a:pt x="953548" y="39250"/>
                    <a:pt x="992601" y="25915"/>
                    <a:pt x="1029748" y="8770"/>
                  </a:cubicBezTo>
                  <a:cubicBezTo>
                    <a:pt x="1063086" y="-7422"/>
                    <a:pt x="1076420" y="-2660"/>
                    <a:pt x="1087851" y="35440"/>
                  </a:cubicBezTo>
                  <a:cubicBezTo>
                    <a:pt x="1187863" y="370720"/>
                    <a:pt x="1127855" y="674568"/>
                    <a:pt x="908780" y="946983"/>
                  </a:cubicBezTo>
                  <a:cubicBezTo>
                    <a:pt x="723043" y="1177488"/>
                    <a:pt x="481108" y="1336555"/>
                    <a:pt x="223933" y="1474668"/>
                  </a:cubicBezTo>
                  <a:cubicBezTo>
                    <a:pt x="187738" y="1493718"/>
                    <a:pt x="150590" y="1511815"/>
                    <a:pt x="113443" y="1530865"/>
                  </a:cubicBezTo>
                  <a:cubicBezTo>
                    <a:pt x="111538" y="1531818"/>
                    <a:pt x="107728" y="1529913"/>
                    <a:pt x="101060" y="1528960"/>
                  </a:cubicBezTo>
                  <a:cubicBezTo>
                    <a:pt x="234410" y="1243210"/>
                    <a:pt x="391573" y="973653"/>
                    <a:pt x="567785" y="71457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33"/>
            </a:p>
          </p:txBody>
        </p:sp>
        <p:sp>
          <p:nvSpPr>
            <p:cNvPr id="9" name="Freeform: Shape 101"/>
            <p:cNvSpPr/>
            <p:nvPr/>
          </p:nvSpPr>
          <p:spPr>
            <a:xfrm>
              <a:off x="5093994" y="2025828"/>
              <a:ext cx="929379" cy="1672882"/>
            </a:xfrm>
            <a:custGeom>
              <a:avLst/>
              <a:gdLst>
                <a:gd name="connsiteX0" fmla="*/ 894625 w 904875"/>
                <a:gd name="connsiteY0" fmla="*/ 1601682 h 1628775"/>
                <a:gd name="connsiteX1" fmla="*/ 413613 w 904875"/>
                <a:gd name="connsiteY1" fmla="*/ 780627 h 1628775"/>
                <a:gd name="connsiteX2" fmla="*/ 864145 w 904875"/>
                <a:gd name="connsiteY2" fmla="*/ 1633114 h 1628775"/>
                <a:gd name="connsiteX3" fmla="*/ 451713 w 904875"/>
                <a:gd name="connsiteY3" fmla="*/ 1469284 h 1628775"/>
                <a:gd name="connsiteX4" fmla="*/ 29755 w 904875"/>
                <a:gd name="connsiteY4" fmla="*/ 807297 h 1628775"/>
                <a:gd name="connsiteX5" fmla="*/ 39280 w 904875"/>
                <a:gd name="connsiteY5" fmla="*/ 26247 h 1628775"/>
                <a:gd name="connsiteX6" fmla="*/ 81190 w 904875"/>
                <a:gd name="connsiteY6" fmla="*/ 3387 h 1628775"/>
                <a:gd name="connsiteX7" fmla="*/ 810805 w 904875"/>
                <a:gd name="connsiteY7" fmla="*/ 673947 h 1628775"/>
                <a:gd name="connsiteX8" fmla="*/ 894625 w 904875"/>
                <a:gd name="connsiteY8" fmla="*/ 1601682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875" h="1628775">
                  <a:moveTo>
                    <a:pt x="894625" y="1601682"/>
                  </a:moveTo>
                  <a:cubicBezTo>
                    <a:pt x="707935" y="1342602"/>
                    <a:pt x="549820" y="1068282"/>
                    <a:pt x="413613" y="780627"/>
                  </a:cubicBezTo>
                  <a:cubicBezTo>
                    <a:pt x="527913" y="1080664"/>
                    <a:pt x="682218" y="1358794"/>
                    <a:pt x="864145" y="1633114"/>
                  </a:cubicBezTo>
                  <a:cubicBezTo>
                    <a:pt x="711745" y="1601682"/>
                    <a:pt x="576490" y="1550247"/>
                    <a:pt x="451713" y="1469284"/>
                  </a:cubicBezTo>
                  <a:cubicBezTo>
                    <a:pt x="209778" y="1313074"/>
                    <a:pt x="83095" y="1083522"/>
                    <a:pt x="29755" y="807297"/>
                  </a:cubicBezTo>
                  <a:cubicBezTo>
                    <a:pt x="-20727" y="546312"/>
                    <a:pt x="228" y="286279"/>
                    <a:pt x="39280" y="26247"/>
                  </a:cubicBezTo>
                  <a:cubicBezTo>
                    <a:pt x="44043" y="-4233"/>
                    <a:pt x="56425" y="-2328"/>
                    <a:pt x="81190" y="3387"/>
                  </a:cubicBezTo>
                  <a:cubicBezTo>
                    <a:pt x="452665" y="87207"/>
                    <a:pt x="690790" y="317712"/>
                    <a:pt x="810805" y="673947"/>
                  </a:cubicBezTo>
                  <a:cubicBezTo>
                    <a:pt x="912723" y="974937"/>
                    <a:pt x="917485" y="1286404"/>
                    <a:pt x="894625" y="160168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33"/>
            </a:p>
          </p:txBody>
        </p:sp>
        <p:sp>
          <p:nvSpPr>
            <p:cNvPr id="10" name="Freeform: Shape 102"/>
            <p:cNvSpPr/>
            <p:nvPr/>
          </p:nvSpPr>
          <p:spPr>
            <a:xfrm>
              <a:off x="4917602" y="4013286"/>
              <a:ext cx="1164169" cy="1575052"/>
            </a:xfrm>
            <a:custGeom>
              <a:avLst/>
              <a:gdLst>
                <a:gd name="connsiteX0" fmla="*/ 1035886 w 1133475"/>
                <a:gd name="connsiteY0" fmla="*/ 0 h 1533525"/>
                <a:gd name="connsiteX1" fmla="*/ 546301 w 1133475"/>
                <a:gd name="connsiteY1" fmla="*/ 848677 h 1533525"/>
                <a:gd name="connsiteX2" fmla="*/ 1069224 w 1133475"/>
                <a:gd name="connsiteY2" fmla="*/ 17145 h 1533525"/>
                <a:gd name="connsiteX3" fmla="*/ 903489 w 1133475"/>
                <a:gd name="connsiteY3" fmla="*/ 1021080 h 1533525"/>
                <a:gd name="connsiteX4" fmla="*/ 289126 w 1133475"/>
                <a:gd name="connsiteY4" fmla="*/ 1451610 h 1533525"/>
                <a:gd name="connsiteX5" fmla="*/ 96721 w 1133475"/>
                <a:gd name="connsiteY5" fmla="*/ 1531620 h 1533525"/>
                <a:gd name="connsiteX6" fmla="*/ 49096 w 1133475"/>
                <a:gd name="connsiteY6" fmla="*/ 1508760 h 1533525"/>
                <a:gd name="connsiteX7" fmla="*/ 239596 w 1133475"/>
                <a:gd name="connsiteY7" fmla="*/ 574358 h 1533525"/>
                <a:gd name="connsiteX8" fmla="*/ 892059 w 1133475"/>
                <a:gd name="connsiteY8" fmla="*/ 73342 h 1533525"/>
                <a:gd name="connsiteX9" fmla="*/ 1014931 w 1133475"/>
                <a:gd name="connsiteY9" fmla="*/ 10478 h 1533525"/>
                <a:gd name="connsiteX10" fmla="*/ 1035886 w 1133475"/>
                <a:gd name="connsiteY10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33525">
                  <a:moveTo>
                    <a:pt x="1035886" y="0"/>
                  </a:moveTo>
                  <a:cubicBezTo>
                    <a:pt x="893964" y="302895"/>
                    <a:pt x="731086" y="581977"/>
                    <a:pt x="546301" y="848677"/>
                  </a:cubicBezTo>
                  <a:cubicBezTo>
                    <a:pt x="752041" y="595313"/>
                    <a:pt x="920634" y="318135"/>
                    <a:pt x="1069224" y="17145"/>
                  </a:cubicBezTo>
                  <a:cubicBezTo>
                    <a:pt x="1183524" y="387667"/>
                    <a:pt x="1156854" y="723900"/>
                    <a:pt x="903489" y="1021080"/>
                  </a:cubicBezTo>
                  <a:cubicBezTo>
                    <a:pt x="735849" y="1217295"/>
                    <a:pt x="519631" y="1345883"/>
                    <a:pt x="289126" y="1451610"/>
                  </a:cubicBezTo>
                  <a:cubicBezTo>
                    <a:pt x="226261" y="1481138"/>
                    <a:pt x="159586" y="1503045"/>
                    <a:pt x="96721" y="1531620"/>
                  </a:cubicBezTo>
                  <a:cubicBezTo>
                    <a:pt x="68146" y="1544955"/>
                    <a:pt x="57669" y="1540193"/>
                    <a:pt x="49096" y="1508760"/>
                  </a:cubicBezTo>
                  <a:cubicBezTo>
                    <a:pt x="-56631" y="1162050"/>
                    <a:pt x="9091" y="851535"/>
                    <a:pt x="239596" y="574358"/>
                  </a:cubicBezTo>
                  <a:cubicBezTo>
                    <a:pt x="418666" y="358140"/>
                    <a:pt x="648219" y="206692"/>
                    <a:pt x="892059" y="73342"/>
                  </a:cubicBezTo>
                  <a:cubicBezTo>
                    <a:pt x="932064" y="51435"/>
                    <a:pt x="973974" y="31433"/>
                    <a:pt x="1014931" y="10478"/>
                  </a:cubicBezTo>
                  <a:cubicBezTo>
                    <a:pt x="1017789" y="7620"/>
                    <a:pt x="1021599" y="5715"/>
                    <a:pt x="103588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33"/>
            </a:p>
          </p:txBody>
        </p:sp>
        <p:sp>
          <p:nvSpPr>
            <p:cNvPr id="11" name="Freeform: Shape 103"/>
            <p:cNvSpPr/>
            <p:nvPr/>
          </p:nvSpPr>
          <p:spPr>
            <a:xfrm>
              <a:off x="4035985" y="3407222"/>
              <a:ext cx="1868541" cy="851115"/>
            </a:xfrm>
            <a:custGeom>
              <a:avLst/>
              <a:gdLst>
                <a:gd name="connsiteX0" fmla="*/ 793168 w 1819275"/>
                <a:gd name="connsiteY0" fmla="*/ 414825 h 828675"/>
                <a:gd name="connsiteX1" fmla="*/ 1816153 w 1819275"/>
                <a:gd name="connsiteY1" fmla="*/ 456735 h 828675"/>
                <a:gd name="connsiteX2" fmla="*/ 1703758 w 1819275"/>
                <a:gd name="connsiteY2" fmla="*/ 571035 h 828675"/>
                <a:gd name="connsiteX3" fmla="*/ 1005576 w 1819275"/>
                <a:gd name="connsiteY3" fmla="*/ 832020 h 828675"/>
                <a:gd name="connsiteX4" fmla="*/ 442648 w 1819275"/>
                <a:gd name="connsiteY4" fmla="*/ 658665 h 828675"/>
                <a:gd name="connsiteX5" fmla="*/ 18786 w 1819275"/>
                <a:gd name="connsiteY5" fmla="*/ 370058 h 828675"/>
                <a:gd name="connsiteX6" fmla="*/ 14976 w 1819275"/>
                <a:gd name="connsiteY6" fmla="*/ 320528 h 828675"/>
                <a:gd name="connsiteX7" fmla="*/ 933186 w 1819275"/>
                <a:gd name="connsiteY7" fmla="*/ 19538 h 828675"/>
                <a:gd name="connsiteX8" fmla="*/ 1819963 w 1819275"/>
                <a:gd name="connsiteY8" fmla="*/ 419588 h 828675"/>
                <a:gd name="connsiteX9" fmla="*/ 793168 w 1819275"/>
                <a:gd name="connsiteY9" fmla="*/ 41482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9275" h="828675">
                  <a:moveTo>
                    <a:pt x="793168" y="414825"/>
                  </a:moveTo>
                  <a:cubicBezTo>
                    <a:pt x="1129401" y="469118"/>
                    <a:pt x="1467538" y="482453"/>
                    <a:pt x="1816153" y="456735"/>
                  </a:cubicBezTo>
                  <a:cubicBezTo>
                    <a:pt x="1775196" y="498645"/>
                    <a:pt x="1741858" y="537698"/>
                    <a:pt x="1703758" y="571035"/>
                  </a:cubicBezTo>
                  <a:cubicBezTo>
                    <a:pt x="1504686" y="747248"/>
                    <a:pt x="1276086" y="846308"/>
                    <a:pt x="1005576" y="832020"/>
                  </a:cubicBezTo>
                  <a:cubicBezTo>
                    <a:pt x="803646" y="821543"/>
                    <a:pt x="618861" y="752963"/>
                    <a:pt x="442648" y="658665"/>
                  </a:cubicBezTo>
                  <a:cubicBezTo>
                    <a:pt x="291201" y="577703"/>
                    <a:pt x="152136" y="477690"/>
                    <a:pt x="18786" y="370058"/>
                  </a:cubicBezTo>
                  <a:cubicBezTo>
                    <a:pt x="-4074" y="351960"/>
                    <a:pt x="-6932" y="343388"/>
                    <a:pt x="14976" y="320528"/>
                  </a:cubicBezTo>
                  <a:cubicBezTo>
                    <a:pt x="265483" y="50018"/>
                    <a:pt x="573141" y="-45232"/>
                    <a:pt x="933186" y="19538"/>
                  </a:cubicBezTo>
                  <a:cubicBezTo>
                    <a:pt x="1257988" y="77640"/>
                    <a:pt x="1538023" y="235755"/>
                    <a:pt x="1819963" y="419588"/>
                  </a:cubicBezTo>
                  <a:cubicBezTo>
                    <a:pt x="1469443" y="451020"/>
                    <a:pt x="1131306" y="447210"/>
                    <a:pt x="793168" y="41482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33"/>
            </a:p>
          </p:txBody>
        </p:sp>
        <p:sp>
          <p:nvSpPr>
            <p:cNvPr id="12" name="Freeform: Shape 104"/>
            <p:cNvSpPr/>
            <p:nvPr/>
          </p:nvSpPr>
          <p:spPr>
            <a:xfrm>
              <a:off x="6280897" y="3451054"/>
              <a:ext cx="1868541" cy="851115"/>
            </a:xfrm>
            <a:custGeom>
              <a:avLst/>
              <a:gdLst>
                <a:gd name="connsiteX0" fmla="*/ 1072515 w 1819275"/>
                <a:gd name="connsiteY0" fmla="*/ 424536 h 828675"/>
                <a:gd name="connsiteX1" fmla="*/ 11430 w 1819275"/>
                <a:gd name="connsiteY1" fmla="*/ 375958 h 828675"/>
                <a:gd name="connsiteX2" fmla="*/ 29528 w 1819275"/>
                <a:gd name="connsiteY2" fmla="*/ 345478 h 828675"/>
                <a:gd name="connsiteX3" fmla="*/ 619125 w 1819275"/>
                <a:gd name="connsiteY3" fmla="*/ 12103 h 828675"/>
                <a:gd name="connsiteX4" fmla="*/ 1186815 w 1819275"/>
                <a:gd name="connsiteY4" fmla="*/ 86398 h 828675"/>
                <a:gd name="connsiteX5" fmla="*/ 1807845 w 1819275"/>
                <a:gd name="connsiteY5" fmla="*/ 468351 h 828675"/>
                <a:gd name="connsiteX6" fmla="*/ 1808798 w 1819275"/>
                <a:gd name="connsiteY6" fmla="*/ 508356 h 828675"/>
                <a:gd name="connsiteX7" fmla="*/ 929640 w 1819275"/>
                <a:gd name="connsiteY7" fmla="*/ 821728 h 828675"/>
                <a:gd name="connsiteX8" fmla="*/ 53340 w 1819275"/>
                <a:gd name="connsiteY8" fmla="*/ 448348 h 828675"/>
                <a:gd name="connsiteX9" fmla="*/ 0 w 1819275"/>
                <a:gd name="connsiteY9" fmla="*/ 413106 h 828675"/>
                <a:gd name="connsiteX10" fmla="*/ 1072515 w 1819275"/>
                <a:gd name="connsiteY10" fmla="*/ 42453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9275" h="828675">
                  <a:moveTo>
                    <a:pt x="1072515" y="424536"/>
                  </a:moveTo>
                  <a:cubicBezTo>
                    <a:pt x="721043" y="365481"/>
                    <a:pt x="366713" y="350241"/>
                    <a:pt x="11430" y="375958"/>
                  </a:cubicBezTo>
                  <a:cubicBezTo>
                    <a:pt x="6668" y="358813"/>
                    <a:pt x="21908" y="353098"/>
                    <a:pt x="29528" y="345478"/>
                  </a:cubicBezTo>
                  <a:cubicBezTo>
                    <a:pt x="193358" y="175933"/>
                    <a:pt x="381953" y="51156"/>
                    <a:pt x="619125" y="12103"/>
                  </a:cubicBezTo>
                  <a:cubicBezTo>
                    <a:pt x="816293" y="-20282"/>
                    <a:pt x="1004888" y="14961"/>
                    <a:pt x="1186815" y="86398"/>
                  </a:cubicBezTo>
                  <a:cubicBezTo>
                    <a:pt x="1416368" y="175933"/>
                    <a:pt x="1617345" y="314998"/>
                    <a:pt x="1807845" y="468351"/>
                  </a:cubicBezTo>
                  <a:cubicBezTo>
                    <a:pt x="1827848" y="484543"/>
                    <a:pt x="1823085" y="493116"/>
                    <a:pt x="1808798" y="508356"/>
                  </a:cubicBezTo>
                  <a:cubicBezTo>
                    <a:pt x="1570673" y="766483"/>
                    <a:pt x="1278255" y="874116"/>
                    <a:pt x="929640" y="821728"/>
                  </a:cubicBezTo>
                  <a:cubicBezTo>
                    <a:pt x="605790" y="773151"/>
                    <a:pt x="323850" y="622656"/>
                    <a:pt x="53340" y="448348"/>
                  </a:cubicBezTo>
                  <a:cubicBezTo>
                    <a:pt x="39053" y="438823"/>
                    <a:pt x="24765" y="429298"/>
                    <a:pt x="0" y="413106"/>
                  </a:cubicBezTo>
                  <a:cubicBezTo>
                    <a:pt x="366713" y="382626"/>
                    <a:pt x="719138" y="386436"/>
                    <a:pt x="1072515" y="42453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33"/>
            </a:p>
          </p:txBody>
        </p:sp>
        <p:sp>
          <p:nvSpPr>
            <p:cNvPr id="13" name="Freeform: Shape 105"/>
            <p:cNvSpPr/>
            <p:nvPr/>
          </p:nvSpPr>
          <p:spPr>
            <a:xfrm>
              <a:off x="6164426" y="4017487"/>
              <a:ext cx="919596" cy="1663099"/>
            </a:xfrm>
            <a:custGeom>
              <a:avLst/>
              <a:gdLst>
                <a:gd name="connsiteX0" fmla="*/ 484876 w 895350"/>
                <a:gd name="connsiteY0" fmla="*/ 817917 h 1619250"/>
                <a:gd name="connsiteX1" fmla="*/ 74348 w 895350"/>
                <a:gd name="connsiteY1" fmla="*/ 47345 h 1619250"/>
                <a:gd name="connsiteX2" fmla="*/ 43868 w 895350"/>
                <a:gd name="connsiteY2" fmla="*/ 672 h 1619250"/>
                <a:gd name="connsiteX3" fmla="*/ 129593 w 895350"/>
                <a:gd name="connsiteY3" fmla="*/ 16865 h 1619250"/>
                <a:gd name="connsiteX4" fmla="*/ 885878 w 895350"/>
                <a:gd name="connsiteY4" fmla="*/ 888402 h 1619250"/>
                <a:gd name="connsiteX5" fmla="*/ 864923 w 895350"/>
                <a:gd name="connsiteY5" fmla="*/ 1598967 h 1619250"/>
                <a:gd name="connsiteX6" fmla="*/ 823966 w 895350"/>
                <a:gd name="connsiteY6" fmla="*/ 1624685 h 1619250"/>
                <a:gd name="connsiteX7" fmla="*/ 131498 w 895350"/>
                <a:gd name="connsiteY7" fmla="*/ 1051280 h 1619250"/>
                <a:gd name="connsiteX8" fmla="*/ 10531 w 895350"/>
                <a:gd name="connsiteY8" fmla="*/ 23532 h 1619250"/>
                <a:gd name="connsiteX9" fmla="*/ 476303 w 895350"/>
                <a:gd name="connsiteY9" fmla="*/ 826490 h 1619250"/>
                <a:gd name="connsiteX10" fmla="*/ 542026 w 895350"/>
                <a:gd name="connsiteY10" fmla="*/ 968412 h 1619250"/>
                <a:gd name="connsiteX11" fmla="*/ 484876 w 895350"/>
                <a:gd name="connsiteY11" fmla="*/ 817917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5350" h="1619250">
                  <a:moveTo>
                    <a:pt x="484876" y="817917"/>
                  </a:moveTo>
                  <a:cubicBezTo>
                    <a:pt x="375338" y="546455"/>
                    <a:pt x="235321" y="292137"/>
                    <a:pt x="74348" y="47345"/>
                  </a:cubicBezTo>
                  <a:cubicBezTo>
                    <a:pt x="64823" y="33057"/>
                    <a:pt x="55298" y="18770"/>
                    <a:pt x="43868" y="672"/>
                  </a:cubicBezTo>
                  <a:cubicBezTo>
                    <a:pt x="77206" y="-3138"/>
                    <a:pt x="102923" y="10197"/>
                    <a:pt x="129593" y="16865"/>
                  </a:cubicBezTo>
                  <a:cubicBezTo>
                    <a:pt x="564886" y="135927"/>
                    <a:pt x="826823" y="440727"/>
                    <a:pt x="885878" y="888402"/>
                  </a:cubicBezTo>
                  <a:cubicBezTo>
                    <a:pt x="917311" y="1127480"/>
                    <a:pt x="899213" y="1362747"/>
                    <a:pt x="864923" y="1598967"/>
                  </a:cubicBezTo>
                  <a:cubicBezTo>
                    <a:pt x="861113" y="1626590"/>
                    <a:pt x="850636" y="1630400"/>
                    <a:pt x="823966" y="1624685"/>
                  </a:cubicBezTo>
                  <a:cubicBezTo>
                    <a:pt x="496306" y="1549437"/>
                    <a:pt x="262943" y="1361795"/>
                    <a:pt x="131498" y="1051280"/>
                  </a:cubicBezTo>
                  <a:cubicBezTo>
                    <a:pt x="-8519" y="720762"/>
                    <a:pt x="-12329" y="374052"/>
                    <a:pt x="10531" y="23532"/>
                  </a:cubicBezTo>
                  <a:cubicBezTo>
                    <a:pt x="191506" y="276897"/>
                    <a:pt x="348668" y="543597"/>
                    <a:pt x="476303" y="826490"/>
                  </a:cubicBezTo>
                  <a:cubicBezTo>
                    <a:pt x="509641" y="872210"/>
                    <a:pt x="523928" y="925550"/>
                    <a:pt x="542026" y="968412"/>
                  </a:cubicBezTo>
                  <a:cubicBezTo>
                    <a:pt x="531548" y="921740"/>
                    <a:pt x="495353" y="874115"/>
                    <a:pt x="484876" y="81791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33"/>
            </a:p>
          </p:txBody>
        </p:sp>
      </p:grpSp>
      <p:sp>
        <p:nvSpPr>
          <p:cNvPr id="15" name="Oval 14"/>
          <p:cNvSpPr/>
          <p:nvPr/>
        </p:nvSpPr>
        <p:spPr>
          <a:xfrm>
            <a:off x="83477" y="116783"/>
            <a:ext cx="821087" cy="96010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7973" y="339093"/>
            <a:ext cx="9754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bông hoa nào ghi phép tính có kết quả lớn hơn 3?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42584" y="1384360"/>
            <a:ext cx="9146856" cy="4890477"/>
            <a:chOff x="1342584" y="1384360"/>
            <a:chExt cx="9146856" cy="4890477"/>
          </a:xfrm>
        </p:grpSpPr>
        <p:pic>
          <p:nvPicPr>
            <p:cNvPr id="4098" name="Picture 2" descr="C:\Users\Administrator\Desktop\2020-2021\TAILIEU\Toan1.1 bai 11-15 (FB Yen Nga)-20200808T151710Z-001\Toan1.1 bai 11-15 (FB Yen Nga)\file ảnh scan từ sách\bài 11\Phạm Duyên- trang 76.jpg"/>
            <p:cNvPicPr>
              <a:picLocks noChangeAspect="1" noChangeArrowheads="1"/>
            </p:cNvPicPr>
            <p:nvPr/>
          </p:nvPicPr>
          <p:blipFill>
            <a:blip r:embed="rId3"/>
            <a:srcRect l="22608" t="50830" r="21491" b="10725"/>
            <a:stretch>
              <a:fillRect/>
            </a:stretch>
          </p:blipFill>
          <p:spPr bwMode="auto">
            <a:xfrm>
              <a:off x="1342584" y="1384360"/>
              <a:ext cx="9146856" cy="4890477"/>
            </a:xfrm>
            <a:prstGeom prst="rect">
              <a:avLst/>
            </a:prstGeom>
            <a:noFill/>
          </p:spPr>
        </p:pic>
        <p:sp>
          <p:nvSpPr>
            <p:cNvPr id="20" name="Oval 19"/>
            <p:cNvSpPr/>
            <p:nvPr/>
          </p:nvSpPr>
          <p:spPr>
            <a:xfrm>
              <a:off x="2201779" y="2361046"/>
              <a:ext cx="1516729" cy="711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7 – 2</a:t>
              </a:r>
              <a:endPara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8166539" y="3278540"/>
              <a:ext cx="1554977" cy="831955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6 – 1</a:t>
              </a:r>
              <a:endPara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002384" y="3549317"/>
              <a:ext cx="1484298" cy="771864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8 – 4</a:t>
              </a:r>
              <a:endPara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7483642" y="1852863"/>
              <a:ext cx="1612232" cy="796388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4 – 0</a:t>
              </a:r>
              <a:endPara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584032" y="1750378"/>
              <a:ext cx="1538408" cy="711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7</a:t>
              </a:r>
              <a:r>
                <a:rPr lang="en-US" sz="3200" b="1">
                  <a:solidFill>
                    <a:schemeClr val="bg1"/>
                  </a:solidFill>
                </a:rPr>
                <a:t> – 4</a:t>
              </a:r>
              <a:endPara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615662" y="3637239"/>
            <a:ext cx="50128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8193" y="2251057"/>
            <a:ext cx="413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5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27518" y="3670578"/>
            <a:ext cx="413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4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79603" y="1086020"/>
            <a:ext cx="413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4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390623" y="3437185"/>
            <a:ext cx="413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5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46294" y="897939"/>
            <a:ext cx="413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3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201778" y="2361046"/>
            <a:ext cx="1531208" cy="731246"/>
          </a:xfrm>
          <a:prstGeom prst="ellipse">
            <a:avLst/>
          </a:prstGeom>
          <a:solidFill>
            <a:srgbClr val="FF0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7 – 2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166538" y="3286471"/>
            <a:ext cx="1554977" cy="831955"/>
          </a:xfrm>
          <a:prstGeom prst="ellipse">
            <a:avLst/>
          </a:prstGeom>
          <a:solidFill>
            <a:srgbClr val="FF0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6 – 1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978319" y="3549316"/>
            <a:ext cx="1583027" cy="829147"/>
          </a:xfrm>
          <a:prstGeom prst="ellipse">
            <a:avLst/>
          </a:prstGeom>
          <a:solidFill>
            <a:srgbClr val="FF0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</a:rPr>
              <a:t>8 – 4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498120" y="1860794"/>
            <a:ext cx="1612232" cy="796388"/>
          </a:xfrm>
          <a:prstGeom prst="ellipse">
            <a:avLst/>
          </a:prstGeom>
          <a:solidFill>
            <a:srgbClr val="FF0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4 – 0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4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>
          <a:xfrm>
            <a:off x="10871200" y="35458"/>
            <a:ext cx="1091021" cy="926412"/>
            <a:chOff x="4035985" y="2025828"/>
            <a:chExt cx="4113453" cy="3654758"/>
          </a:xfrm>
        </p:grpSpPr>
        <p:sp>
          <p:nvSpPr>
            <p:cNvPr id="8" name="Freeform: Shape 100"/>
            <p:cNvSpPr/>
            <p:nvPr/>
          </p:nvSpPr>
          <p:spPr>
            <a:xfrm>
              <a:off x="6105685" y="2122042"/>
              <a:ext cx="1164169" cy="1565269"/>
            </a:xfrm>
            <a:custGeom>
              <a:avLst/>
              <a:gdLst>
                <a:gd name="connsiteX0" fmla="*/ 567785 w 1133475"/>
                <a:gd name="connsiteY0" fmla="*/ 714573 h 1524000"/>
                <a:gd name="connsiteX1" fmla="*/ 64865 w 1133475"/>
                <a:gd name="connsiteY1" fmla="*/ 1521340 h 1524000"/>
                <a:gd name="connsiteX2" fmla="*/ 269653 w 1133475"/>
                <a:gd name="connsiteY2" fmla="*/ 473590 h 1524000"/>
                <a:gd name="connsiteX3" fmla="*/ 915448 w 1133475"/>
                <a:gd name="connsiteY3" fmla="*/ 55443 h 1524000"/>
                <a:gd name="connsiteX4" fmla="*/ 1029748 w 1133475"/>
                <a:gd name="connsiteY4" fmla="*/ 8770 h 1524000"/>
                <a:gd name="connsiteX5" fmla="*/ 1087851 w 1133475"/>
                <a:gd name="connsiteY5" fmla="*/ 35440 h 1524000"/>
                <a:gd name="connsiteX6" fmla="*/ 908780 w 1133475"/>
                <a:gd name="connsiteY6" fmla="*/ 946983 h 1524000"/>
                <a:gd name="connsiteX7" fmla="*/ 223933 w 1133475"/>
                <a:gd name="connsiteY7" fmla="*/ 1474668 h 1524000"/>
                <a:gd name="connsiteX8" fmla="*/ 113443 w 1133475"/>
                <a:gd name="connsiteY8" fmla="*/ 1530865 h 1524000"/>
                <a:gd name="connsiteX9" fmla="*/ 101060 w 1133475"/>
                <a:gd name="connsiteY9" fmla="*/ 1528960 h 1524000"/>
                <a:gd name="connsiteX10" fmla="*/ 567785 w 1133475"/>
                <a:gd name="connsiteY10" fmla="*/ 714573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24000">
                  <a:moveTo>
                    <a:pt x="567785" y="714573"/>
                  </a:moveTo>
                  <a:cubicBezTo>
                    <a:pt x="370618" y="960318"/>
                    <a:pt x="207740" y="1228923"/>
                    <a:pt x="64865" y="1521340"/>
                  </a:cubicBezTo>
                  <a:cubicBezTo>
                    <a:pt x="-58007" y="1126053"/>
                    <a:pt x="-15145" y="775533"/>
                    <a:pt x="269653" y="473590"/>
                  </a:cubicBezTo>
                  <a:cubicBezTo>
                    <a:pt x="450628" y="282138"/>
                    <a:pt x="676370" y="158313"/>
                    <a:pt x="915448" y="55443"/>
                  </a:cubicBezTo>
                  <a:cubicBezTo>
                    <a:pt x="953548" y="39250"/>
                    <a:pt x="992601" y="25915"/>
                    <a:pt x="1029748" y="8770"/>
                  </a:cubicBezTo>
                  <a:cubicBezTo>
                    <a:pt x="1063086" y="-7422"/>
                    <a:pt x="1076420" y="-2660"/>
                    <a:pt x="1087851" y="35440"/>
                  </a:cubicBezTo>
                  <a:cubicBezTo>
                    <a:pt x="1187863" y="370720"/>
                    <a:pt x="1127855" y="674568"/>
                    <a:pt x="908780" y="946983"/>
                  </a:cubicBezTo>
                  <a:cubicBezTo>
                    <a:pt x="723043" y="1177488"/>
                    <a:pt x="481108" y="1336555"/>
                    <a:pt x="223933" y="1474668"/>
                  </a:cubicBezTo>
                  <a:cubicBezTo>
                    <a:pt x="187738" y="1493718"/>
                    <a:pt x="150590" y="1511815"/>
                    <a:pt x="113443" y="1530865"/>
                  </a:cubicBezTo>
                  <a:cubicBezTo>
                    <a:pt x="111538" y="1531818"/>
                    <a:pt x="107728" y="1529913"/>
                    <a:pt x="101060" y="1528960"/>
                  </a:cubicBezTo>
                  <a:cubicBezTo>
                    <a:pt x="234410" y="1243210"/>
                    <a:pt x="391573" y="973653"/>
                    <a:pt x="567785" y="71457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33"/>
            </a:p>
          </p:txBody>
        </p:sp>
        <p:sp>
          <p:nvSpPr>
            <p:cNvPr id="9" name="Freeform: Shape 101"/>
            <p:cNvSpPr/>
            <p:nvPr/>
          </p:nvSpPr>
          <p:spPr>
            <a:xfrm>
              <a:off x="5093994" y="2025828"/>
              <a:ext cx="929379" cy="1672882"/>
            </a:xfrm>
            <a:custGeom>
              <a:avLst/>
              <a:gdLst>
                <a:gd name="connsiteX0" fmla="*/ 894625 w 904875"/>
                <a:gd name="connsiteY0" fmla="*/ 1601682 h 1628775"/>
                <a:gd name="connsiteX1" fmla="*/ 413613 w 904875"/>
                <a:gd name="connsiteY1" fmla="*/ 780627 h 1628775"/>
                <a:gd name="connsiteX2" fmla="*/ 864145 w 904875"/>
                <a:gd name="connsiteY2" fmla="*/ 1633114 h 1628775"/>
                <a:gd name="connsiteX3" fmla="*/ 451713 w 904875"/>
                <a:gd name="connsiteY3" fmla="*/ 1469284 h 1628775"/>
                <a:gd name="connsiteX4" fmla="*/ 29755 w 904875"/>
                <a:gd name="connsiteY4" fmla="*/ 807297 h 1628775"/>
                <a:gd name="connsiteX5" fmla="*/ 39280 w 904875"/>
                <a:gd name="connsiteY5" fmla="*/ 26247 h 1628775"/>
                <a:gd name="connsiteX6" fmla="*/ 81190 w 904875"/>
                <a:gd name="connsiteY6" fmla="*/ 3387 h 1628775"/>
                <a:gd name="connsiteX7" fmla="*/ 810805 w 904875"/>
                <a:gd name="connsiteY7" fmla="*/ 673947 h 1628775"/>
                <a:gd name="connsiteX8" fmla="*/ 894625 w 904875"/>
                <a:gd name="connsiteY8" fmla="*/ 1601682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875" h="1628775">
                  <a:moveTo>
                    <a:pt x="894625" y="1601682"/>
                  </a:moveTo>
                  <a:cubicBezTo>
                    <a:pt x="707935" y="1342602"/>
                    <a:pt x="549820" y="1068282"/>
                    <a:pt x="413613" y="780627"/>
                  </a:cubicBezTo>
                  <a:cubicBezTo>
                    <a:pt x="527913" y="1080664"/>
                    <a:pt x="682218" y="1358794"/>
                    <a:pt x="864145" y="1633114"/>
                  </a:cubicBezTo>
                  <a:cubicBezTo>
                    <a:pt x="711745" y="1601682"/>
                    <a:pt x="576490" y="1550247"/>
                    <a:pt x="451713" y="1469284"/>
                  </a:cubicBezTo>
                  <a:cubicBezTo>
                    <a:pt x="209778" y="1313074"/>
                    <a:pt x="83095" y="1083522"/>
                    <a:pt x="29755" y="807297"/>
                  </a:cubicBezTo>
                  <a:cubicBezTo>
                    <a:pt x="-20727" y="546312"/>
                    <a:pt x="228" y="286279"/>
                    <a:pt x="39280" y="26247"/>
                  </a:cubicBezTo>
                  <a:cubicBezTo>
                    <a:pt x="44043" y="-4233"/>
                    <a:pt x="56425" y="-2328"/>
                    <a:pt x="81190" y="3387"/>
                  </a:cubicBezTo>
                  <a:cubicBezTo>
                    <a:pt x="452665" y="87207"/>
                    <a:pt x="690790" y="317712"/>
                    <a:pt x="810805" y="673947"/>
                  </a:cubicBezTo>
                  <a:cubicBezTo>
                    <a:pt x="912723" y="974937"/>
                    <a:pt x="917485" y="1286404"/>
                    <a:pt x="894625" y="160168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33"/>
            </a:p>
          </p:txBody>
        </p:sp>
        <p:sp>
          <p:nvSpPr>
            <p:cNvPr id="10" name="Freeform: Shape 102"/>
            <p:cNvSpPr/>
            <p:nvPr/>
          </p:nvSpPr>
          <p:spPr>
            <a:xfrm>
              <a:off x="4917602" y="4013286"/>
              <a:ext cx="1164169" cy="1575052"/>
            </a:xfrm>
            <a:custGeom>
              <a:avLst/>
              <a:gdLst>
                <a:gd name="connsiteX0" fmla="*/ 1035886 w 1133475"/>
                <a:gd name="connsiteY0" fmla="*/ 0 h 1533525"/>
                <a:gd name="connsiteX1" fmla="*/ 546301 w 1133475"/>
                <a:gd name="connsiteY1" fmla="*/ 848677 h 1533525"/>
                <a:gd name="connsiteX2" fmla="*/ 1069224 w 1133475"/>
                <a:gd name="connsiteY2" fmla="*/ 17145 h 1533525"/>
                <a:gd name="connsiteX3" fmla="*/ 903489 w 1133475"/>
                <a:gd name="connsiteY3" fmla="*/ 1021080 h 1533525"/>
                <a:gd name="connsiteX4" fmla="*/ 289126 w 1133475"/>
                <a:gd name="connsiteY4" fmla="*/ 1451610 h 1533525"/>
                <a:gd name="connsiteX5" fmla="*/ 96721 w 1133475"/>
                <a:gd name="connsiteY5" fmla="*/ 1531620 h 1533525"/>
                <a:gd name="connsiteX6" fmla="*/ 49096 w 1133475"/>
                <a:gd name="connsiteY6" fmla="*/ 1508760 h 1533525"/>
                <a:gd name="connsiteX7" fmla="*/ 239596 w 1133475"/>
                <a:gd name="connsiteY7" fmla="*/ 574358 h 1533525"/>
                <a:gd name="connsiteX8" fmla="*/ 892059 w 1133475"/>
                <a:gd name="connsiteY8" fmla="*/ 73342 h 1533525"/>
                <a:gd name="connsiteX9" fmla="*/ 1014931 w 1133475"/>
                <a:gd name="connsiteY9" fmla="*/ 10478 h 1533525"/>
                <a:gd name="connsiteX10" fmla="*/ 1035886 w 1133475"/>
                <a:gd name="connsiteY10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33525">
                  <a:moveTo>
                    <a:pt x="1035886" y="0"/>
                  </a:moveTo>
                  <a:cubicBezTo>
                    <a:pt x="893964" y="302895"/>
                    <a:pt x="731086" y="581977"/>
                    <a:pt x="546301" y="848677"/>
                  </a:cubicBezTo>
                  <a:cubicBezTo>
                    <a:pt x="752041" y="595313"/>
                    <a:pt x="920634" y="318135"/>
                    <a:pt x="1069224" y="17145"/>
                  </a:cubicBezTo>
                  <a:cubicBezTo>
                    <a:pt x="1183524" y="387667"/>
                    <a:pt x="1156854" y="723900"/>
                    <a:pt x="903489" y="1021080"/>
                  </a:cubicBezTo>
                  <a:cubicBezTo>
                    <a:pt x="735849" y="1217295"/>
                    <a:pt x="519631" y="1345883"/>
                    <a:pt x="289126" y="1451610"/>
                  </a:cubicBezTo>
                  <a:cubicBezTo>
                    <a:pt x="226261" y="1481138"/>
                    <a:pt x="159586" y="1503045"/>
                    <a:pt x="96721" y="1531620"/>
                  </a:cubicBezTo>
                  <a:cubicBezTo>
                    <a:pt x="68146" y="1544955"/>
                    <a:pt x="57669" y="1540193"/>
                    <a:pt x="49096" y="1508760"/>
                  </a:cubicBezTo>
                  <a:cubicBezTo>
                    <a:pt x="-56631" y="1162050"/>
                    <a:pt x="9091" y="851535"/>
                    <a:pt x="239596" y="574358"/>
                  </a:cubicBezTo>
                  <a:cubicBezTo>
                    <a:pt x="418666" y="358140"/>
                    <a:pt x="648219" y="206692"/>
                    <a:pt x="892059" y="73342"/>
                  </a:cubicBezTo>
                  <a:cubicBezTo>
                    <a:pt x="932064" y="51435"/>
                    <a:pt x="973974" y="31433"/>
                    <a:pt x="1014931" y="10478"/>
                  </a:cubicBezTo>
                  <a:cubicBezTo>
                    <a:pt x="1017789" y="7620"/>
                    <a:pt x="1021599" y="5715"/>
                    <a:pt x="103588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33"/>
            </a:p>
          </p:txBody>
        </p:sp>
        <p:sp>
          <p:nvSpPr>
            <p:cNvPr id="11" name="Freeform: Shape 103"/>
            <p:cNvSpPr/>
            <p:nvPr/>
          </p:nvSpPr>
          <p:spPr>
            <a:xfrm>
              <a:off x="4035985" y="3407222"/>
              <a:ext cx="1868541" cy="851115"/>
            </a:xfrm>
            <a:custGeom>
              <a:avLst/>
              <a:gdLst>
                <a:gd name="connsiteX0" fmla="*/ 793168 w 1819275"/>
                <a:gd name="connsiteY0" fmla="*/ 414825 h 828675"/>
                <a:gd name="connsiteX1" fmla="*/ 1816153 w 1819275"/>
                <a:gd name="connsiteY1" fmla="*/ 456735 h 828675"/>
                <a:gd name="connsiteX2" fmla="*/ 1703758 w 1819275"/>
                <a:gd name="connsiteY2" fmla="*/ 571035 h 828675"/>
                <a:gd name="connsiteX3" fmla="*/ 1005576 w 1819275"/>
                <a:gd name="connsiteY3" fmla="*/ 832020 h 828675"/>
                <a:gd name="connsiteX4" fmla="*/ 442648 w 1819275"/>
                <a:gd name="connsiteY4" fmla="*/ 658665 h 828675"/>
                <a:gd name="connsiteX5" fmla="*/ 18786 w 1819275"/>
                <a:gd name="connsiteY5" fmla="*/ 370058 h 828675"/>
                <a:gd name="connsiteX6" fmla="*/ 14976 w 1819275"/>
                <a:gd name="connsiteY6" fmla="*/ 320528 h 828675"/>
                <a:gd name="connsiteX7" fmla="*/ 933186 w 1819275"/>
                <a:gd name="connsiteY7" fmla="*/ 19538 h 828675"/>
                <a:gd name="connsiteX8" fmla="*/ 1819963 w 1819275"/>
                <a:gd name="connsiteY8" fmla="*/ 419588 h 828675"/>
                <a:gd name="connsiteX9" fmla="*/ 793168 w 1819275"/>
                <a:gd name="connsiteY9" fmla="*/ 41482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9275" h="828675">
                  <a:moveTo>
                    <a:pt x="793168" y="414825"/>
                  </a:moveTo>
                  <a:cubicBezTo>
                    <a:pt x="1129401" y="469118"/>
                    <a:pt x="1467538" y="482453"/>
                    <a:pt x="1816153" y="456735"/>
                  </a:cubicBezTo>
                  <a:cubicBezTo>
                    <a:pt x="1775196" y="498645"/>
                    <a:pt x="1741858" y="537698"/>
                    <a:pt x="1703758" y="571035"/>
                  </a:cubicBezTo>
                  <a:cubicBezTo>
                    <a:pt x="1504686" y="747248"/>
                    <a:pt x="1276086" y="846308"/>
                    <a:pt x="1005576" y="832020"/>
                  </a:cubicBezTo>
                  <a:cubicBezTo>
                    <a:pt x="803646" y="821543"/>
                    <a:pt x="618861" y="752963"/>
                    <a:pt x="442648" y="658665"/>
                  </a:cubicBezTo>
                  <a:cubicBezTo>
                    <a:pt x="291201" y="577703"/>
                    <a:pt x="152136" y="477690"/>
                    <a:pt x="18786" y="370058"/>
                  </a:cubicBezTo>
                  <a:cubicBezTo>
                    <a:pt x="-4074" y="351960"/>
                    <a:pt x="-6932" y="343388"/>
                    <a:pt x="14976" y="320528"/>
                  </a:cubicBezTo>
                  <a:cubicBezTo>
                    <a:pt x="265483" y="50018"/>
                    <a:pt x="573141" y="-45232"/>
                    <a:pt x="933186" y="19538"/>
                  </a:cubicBezTo>
                  <a:cubicBezTo>
                    <a:pt x="1257988" y="77640"/>
                    <a:pt x="1538023" y="235755"/>
                    <a:pt x="1819963" y="419588"/>
                  </a:cubicBezTo>
                  <a:cubicBezTo>
                    <a:pt x="1469443" y="451020"/>
                    <a:pt x="1131306" y="447210"/>
                    <a:pt x="793168" y="41482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33"/>
            </a:p>
          </p:txBody>
        </p:sp>
        <p:sp>
          <p:nvSpPr>
            <p:cNvPr id="12" name="Freeform: Shape 104"/>
            <p:cNvSpPr/>
            <p:nvPr/>
          </p:nvSpPr>
          <p:spPr>
            <a:xfrm>
              <a:off x="6280897" y="3451054"/>
              <a:ext cx="1868541" cy="851115"/>
            </a:xfrm>
            <a:custGeom>
              <a:avLst/>
              <a:gdLst>
                <a:gd name="connsiteX0" fmla="*/ 1072515 w 1819275"/>
                <a:gd name="connsiteY0" fmla="*/ 424536 h 828675"/>
                <a:gd name="connsiteX1" fmla="*/ 11430 w 1819275"/>
                <a:gd name="connsiteY1" fmla="*/ 375958 h 828675"/>
                <a:gd name="connsiteX2" fmla="*/ 29528 w 1819275"/>
                <a:gd name="connsiteY2" fmla="*/ 345478 h 828675"/>
                <a:gd name="connsiteX3" fmla="*/ 619125 w 1819275"/>
                <a:gd name="connsiteY3" fmla="*/ 12103 h 828675"/>
                <a:gd name="connsiteX4" fmla="*/ 1186815 w 1819275"/>
                <a:gd name="connsiteY4" fmla="*/ 86398 h 828675"/>
                <a:gd name="connsiteX5" fmla="*/ 1807845 w 1819275"/>
                <a:gd name="connsiteY5" fmla="*/ 468351 h 828675"/>
                <a:gd name="connsiteX6" fmla="*/ 1808798 w 1819275"/>
                <a:gd name="connsiteY6" fmla="*/ 508356 h 828675"/>
                <a:gd name="connsiteX7" fmla="*/ 929640 w 1819275"/>
                <a:gd name="connsiteY7" fmla="*/ 821728 h 828675"/>
                <a:gd name="connsiteX8" fmla="*/ 53340 w 1819275"/>
                <a:gd name="connsiteY8" fmla="*/ 448348 h 828675"/>
                <a:gd name="connsiteX9" fmla="*/ 0 w 1819275"/>
                <a:gd name="connsiteY9" fmla="*/ 413106 h 828675"/>
                <a:gd name="connsiteX10" fmla="*/ 1072515 w 1819275"/>
                <a:gd name="connsiteY10" fmla="*/ 42453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9275" h="828675">
                  <a:moveTo>
                    <a:pt x="1072515" y="424536"/>
                  </a:moveTo>
                  <a:cubicBezTo>
                    <a:pt x="721043" y="365481"/>
                    <a:pt x="366713" y="350241"/>
                    <a:pt x="11430" y="375958"/>
                  </a:cubicBezTo>
                  <a:cubicBezTo>
                    <a:pt x="6668" y="358813"/>
                    <a:pt x="21908" y="353098"/>
                    <a:pt x="29528" y="345478"/>
                  </a:cubicBezTo>
                  <a:cubicBezTo>
                    <a:pt x="193358" y="175933"/>
                    <a:pt x="381953" y="51156"/>
                    <a:pt x="619125" y="12103"/>
                  </a:cubicBezTo>
                  <a:cubicBezTo>
                    <a:pt x="816293" y="-20282"/>
                    <a:pt x="1004888" y="14961"/>
                    <a:pt x="1186815" y="86398"/>
                  </a:cubicBezTo>
                  <a:cubicBezTo>
                    <a:pt x="1416368" y="175933"/>
                    <a:pt x="1617345" y="314998"/>
                    <a:pt x="1807845" y="468351"/>
                  </a:cubicBezTo>
                  <a:cubicBezTo>
                    <a:pt x="1827848" y="484543"/>
                    <a:pt x="1823085" y="493116"/>
                    <a:pt x="1808798" y="508356"/>
                  </a:cubicBezTo>
                  <a:cubicBezTo>
                    <a:pt x="1570673" y="766483"/>
                    <a:pt x="1278255" y="874116"/>
                    <a:pt x="929640" y="821728"/>
                  </a:cubicBezTo>
                  <a:cubicBezTo>
                    <a:pt x="605790" y="773151"/>
                    <a:pt x="323850" y="622656"/>
                    <a:pt x="53340" y="448348"/>
                  </a:cubicBezTo>
                  <a:cubicBezTo>
                    <a:pt x="39053" y="438823"/>
                    <a:pt x="24765" y="429298"/>
                    <a:pt x="0" y="413106"/>
                  </a:cubicBezTo>
                  <a:cubicBezTo>
                    <a:pt x="366713" y="382626"/>
                    <a:pt x="719138" y="386436"/>
                    <a:pt x="1072515" y="42453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33"/>
            </a:p>
          </p:txBody>
        </p:sp>
        <p:sp>
          <p:nvSpPr>
            <p:cNvPr id="13" name="Freeform: Shape 105"/>
            <p:cNvSpPr/>
            <p:nvPr/>
          </p:nvSpPr>
          <p:spPr>
            <a:xfrm>
              <a:off x="6164426" y="4017487"/>
              <a:ext cx="919596" cy="1663099"/>
            </a:xfrm>
            <a:custGeom>
              <a:avLst/>
              <a:gdLst>
                <a:gd name="connsiteX0" fmla="*/ 484876 w 895350"/>
                <a:gd name="connsiteY0" fmla="*/ 817917 h 1619250"/>
                <a:gd name="connsiteX1" fmla="*/ 74348 w 895350"/>
                <a:gd name="connsiteY1" fmla="*/ 47345 h 1619250"/>
                <a:gd name="connsiteX2" fmla="*/ 43868 w 895350"/>
                <a:gd name="connsiteY2" fmla="*/ 672 h 1619250"/>
                <a:gd name="connsiteX3" fmla="*/ 129593 w 895350"/>
                <a:gd name="connsiteY3" fmla="*/ 16865 h 1619250"/>
                <a:gd name="connsiteX4" fmla="*/ 885878 w 895350"/>
                <a:gd name="connsiteY4" fmla="*/ 888402 h 1619250"/>
                <a:gd name="connsiteX5" fmla="*/ 864923 w 895350"/>
                <a:gd name="connsiteY5" fmla="*/ 1598967 h 1619250"/>
                <a:gd name="connsiteX6" fmla="*/ 823966 w 895350"/>
                <a:gd name="connsiteY6" fmla="*/ 1624685 h 1619250"/>
                <a:gd name="connsiteX7" fmla="*/ 131498 w 895350"/>
                <a:gd name="connsiteY7" fmla="*/ 1051280 h 1619250"/>
                <a:gd name="connsiteX8" fmla="*/ 10531 w 895350"/>
                <a:gd name="connsiteY8" fmla="*/ 23532 h 1619250"/>
                <a:gd name="connsiteX9" fmla="*/ 476303 w 895350"/>
                <a:gd name="connsiteY9" fmla="*/ 826490 h 1619250"/>
                <a:gd name="connsiteX10" fmla="*/ 542026 w 895350"/>
                <a:gd name="connsiteY10" fmla="*/ 968412 h 1619250"/>
                <a:gd name="connsiteX11" fmla="*/ 484876 w 895350"/>
                <a:gd name="connsiteY11" fmla="*/ 817917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5350" h="1619250">
                  <a:moveTo>
                    <a:pt x="484876" y="817917"/>
                  </a:moveTo>
                  <a:cubicBezTo>
                    <a:pt x="375338" y="546455"/>
                    <a:pt x="235321" y="292137"/>
                    <a:pt x="74348" y="47345"/>
                  </a:cubicBezTo>
                  <a:cubicBezTo>
                    <a:pt x="64823" y="33057"/>
                    <a:pt x="55298" y="18770"/>
                    <a:pt x="43868" y="672"/>
                  </a:cubicBezTo>
                  <a:cubicBezTo>
                    <a:pt x="77206" y="-3138"/>
                    <a:pt x="102923" y="10197"/>
                    <a:pt x="129593" y="16865"/>
                  </a:cubicBezTo>
                  <a:cubicBezTo>
                    <a:pt x="564886" y="135927"/>
                    <a:pt x="826823" y="440727"/>
                    <a:pt x="885878" y="888402"/>
                  </a:cubicBezTo>
                  <a:cubicBezTo>
                    <a:pt x="917311" y="1127480"/>
                    <a:pt x="899213" y="1362747"/>
                    <a:pt x="864923" y="1598967"/>
                  </a:cubicBezTo>
                  <a:cubicBezTo>
                    <a:pt x="861113" y="1626590"/>
                    <a:pt x="850636" y="1630400"/>
                    <a:pt x="823966" y="1624685"/>
                  </a:cubicBezTo>
                  <a:cubicBezTo>
                    <a:pt x="496306" y="1549437"/>
                    <a:pt x="262943" y="1361795"/>
                    <a:pt x="131498" y="1051280"/>
                  </a:cubicBezTo>
                  <a:cubicBezTo>
                    <a:pt x="-8519" y="720762"/>
                    <a:pt x="-12329" y="374052"/>
                    <a:pt x="10531" y="23532"/>
                  </a:cubicBezTo>
                  <a:cubicBezTo>
                    <a:pt x="191506" y="276897"/>
                    <a:pt x="348668" y="543597"/>
                    <a:pt x="476303" y="826490"/>
                  </a:cubicBezTo>
                  <a:cubicBezTo>
                    <a:pt x="509641" y="872210"/>
                    <a:pt x="523928" y="925550"/>
                    <a:pt x="542026" y="968412"/>
                  </a:cubicBezTo>
                  <a:cubicBezTo>
                    <a:pt x="531548" y="921740"/>
                    <a:pt x="495353" y="874115"/>
                    <a:pt x="484876" y="81791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33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709" y="65915"/>
            <a:ext cx="10896442" cy="1045232"/>
            <a:chOff x="1219200" y="1210275"/>
            <a:chExt cx="10896442" cy="1045232"/>
          </a:xfrm>
        </p:grpSpPr>
        <p:sp>
          <p:nvSpPr>
            <p:cNvPr id="15" name="Oval 14"/>
            <p:cNvSpPr/>
            <p:nvPr/>
          </p:nvSpPr>
          <p:spPr>
            <a:xfrm>
              <a:off x="1219200" y="1295400"/>
              <a:ext cx="960107" cy="960107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57242" y="1210275"/>
              <a:ext cx="10058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Có mấy con cá đang cắn câu?</a:t>
              </a:r>
            </a:p>
          </p:txBody>
        </p:sp>
      </p:grpSp>
      <p:pic>
        <p:nvPicPr>
          <p:cNvPr id="5122" name="Picture 2" descr="C:\Users\Administrator\Desktop\2020-2021\TAILIEU\Toan1.1 bai 11-15 (FB Yen Nga)-20200808T151710Z-001\Toan1.1 bai 11-15 (FB Yen Nga)\file ảnh scan từ sách\bài 11\Phạm Duyên- trang 77.jpg"/>
          <p:cNvPicPr>
            <a:picLocks noChangeAspect="1" noChangeArrowheads="1"/>
          </p:cNvPicPr>
          <p:nvPr/>
        </p:nvPicPr>
        <p:blipFill>
          <a:blip r:embed="rId3"/>
          <a:srcRect l="27665" t="14597" r="26627" b="54791"/>
          <a:stretch>
            <a:fillRect/>
          </a:stretch>
        </p:blipFill>
        <p:spPr bwMode="auto">
          <a:xfrm>
            <a:off x="1314620" y="933027"/>
            <a:ext cx="9071210" cy="3657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7" name="Oval 26"/>
          <p:cNvSpPr/>
          <p:nvPr/>
        </p:nvSpPr>
        <p:spPr>
          <a:xfrm>
            <a:off x="2119605" y="650889"/>
            <a:ext cx="711200" cy="508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0000"/>
                </a:solidFill>
              </a:rPr>
              <a:t>A</a:t>
            </a:r>
            <a:endParaRPr lang="en-US" sz="2533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272743" y="650889"/>
            <a:ext cx="711200" cy="508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9" name="Oval 28"/>
          <p:cNvSpPr/>
          <p:nvPr/>
        </p:nvSpPr>
        <p:spPr>
          <a:xfrm>
            <a:off x="5378620" y="650889"/>
            <a:ext cx="711200" cy="508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0" name="Oval 29"/>
          <p:cNvSpPr/>
          <p:nvPr/>
        </p:nvSpPr>
        <p:spPr>
          <a:xfrm>
            <a:off x="6390712" y="650889"/>
            <a:ext cx="711200" cy="508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1" name="Oval 30"/>
          <p:cNvSpPr/>
          <p:nvPr/>
        </p:nvSpPr>
        <p:spPr>
          <a:xfrm>
            <a:off x="7561066" y="650889"/>
            <a:ext cx="711200" cy="508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45020" y="4773574"/>
            <a:ext cx="568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5 con cá đang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cắn câu.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176635" y="650889"/>
            <a:ext cx="711200" cy="50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26" name="Oval 25"/>
          <p:cNvSpPr/>
          <p:nvPr/>
        </p:nvSpPr>
        <p:spPr>
          <a:xfrm>
            <a:off x="8679267" y="637241"/>
            <a:ext cx="711200" cy="508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</a:rPr>
              <a:t>H</a:t>
            </a:r>
          </a:p>
        </p:txBody>
      </p:sp>
      <p:pic>
        <p:nvPicPr>
          <p:cNvPr id="34" name="Picture 2" descr="C:\Users\Administrator\Desktop\2020-2021\TAILIEU\Toan1.1 bai 11-15 (FB Yen Nga)-20200808T151710Z-001\Toan1.1 bai 11-15 (FB Yen Nga)\file ảnh scan từ sách\bài 11\Phạm Duyên- trang 77.jpg"/>
          <p:cNvPicPr>
            <a:picLocks noChangeAspect="1" noChangeArrowheads="1"/>
          </p:cNvPicPr>
          <p:nvPr/>
        </p:nvPicPr>
        <p:blipFill>
          <a:blip r:embed="rId3"/>
          <a:srcRect l="27665" t="47760" r="20517" b="44587"/>
          <a:stretch>
            <a:fillRect/>
          </a:stretch>
        </p:blipFill>
        <p:spPr bwMode="auto">
          <a:xfrm>
            <a:off x="376276" y="5572960"/>
            <a:ext cx="10009554" cy="1324707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794911" y="5280854"/>
            <a:ext cx="137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Số?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900406" y="6021415"/>
            <a:ext cx="797170" cy="508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8060273" y="6012441"/>
            <a:ext cx="797170" cy="508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60564" y="3808555"/>
            <a:ext cx="1416071" cy="796777"/>
            <a:chOff x="1760564" y="3808555"/>
            <a:chExt cx="1416071" cy="796777"/>
          </a:xfrm>
        </p:grpSpPr>
        <p:sp>
          <p:nvSpPr>
            <p:cNvPr id="33" name="Oval 32"/>
            <p:cNvSpPr/>
            <p:nvPr/>
          </p:nvSpPr>
          <p:spPr>
            <a:xfrm>
              <a:off x="1760564" y="3808555"/>
              <a:ext cx="1416071" cy="68745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533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344322" y="4205222"/>
              <a:ext cx="2617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/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00960" y="3808554"/>
            <a:ext cx="1289655" cy="790742"/>
            <a:chOff x="3756184" y="3808554"/>
            <a:chExt cx="1227759" cy="834384"/>
          </a:xfrm>
        </p:grpSpPr>
        <p:sp>
          <p:nvSpPr>
            <p:cNvPr id="38" name="Oval 37"/>
            <p:cNvSpPr/>
            <p:nvPr/>
          </p:nvSpPr>
          <p:spPr>
            <a:xfrm>
              <a:off x="3756184" y="3808554"/>
              <a:ext cx="1227759" cy="74689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533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136976" y="4242828"/>
              <a:ext cx="2617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/>
                <a:t>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026184" y="3777825"/>
            <a:ext cx="1416071" cy="744344"/>
            <a:chOff x="5026184" y="3777825"/>
            <a:chExt cx="1416071" cy="744344"/>
          </a:xfrm>
        </p:grpSpPr>
        <p:sp>
          <p:nvSpPr>
            <p:cNvPr id="39" name="Oval 38"/>
            <p:cNvSpPr/>
            <p:nvPr/>
          </p:nvSpPr>
          <p:spPr>
            <a:xfrm>
              <a:off x="5026184" y="3777825"/>
              <a:ext cx="1416071" cy="7181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533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50509" y="4122059"/>
              <a:ext cx="2617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/>
                <a:t>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00595" y="3838557"/>
            <a:ext cx="1416071" cy="783122"/>
            <a:chOff x="6500595" y="3838557"/>
            <a:chExt cx="1416071" cy="783122"/>
          </a:xfrm>
        </p:grpSpPr>
        <p:sp>
          <p:nvSpPr>
            <p:cNvPr id="40" name="Oval 39"/>
            <p:cNvSpPr/>
            <p:nvPr/>
          </p:nvSpPr>
          <p:spPr>
            <a:xfrm>
              <a:off x="6500595" y="3838557"/>
              <a:ext cx="1416071" cy="75206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533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043063" y="4221569"/>
              <a:ext cx="2617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/>
                <a:t>4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694898" y="3819700"/>
            <a:ext cx="1416071" cy="751044"/>
            <a:chOff x="8517474" y="3819700"/>
            <a:chExt cx="1416071" cy="751044"/>
          </a:xfrm>
        </p:grpSpPr>
        <p:sp>
          <p:nvSpPr>
            <p:cNvPr id="41" name="Oval 40"/>
            <p:cNvSpPr/>
            <p:nvPr/>
          </p:nvSpPr>
          <p:spPr>
            <a:xfrm>
              <a:off x="8517474" y="3819700"/>
              <a:ext cx="1416071" cy="62745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533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102905" y="4170634"/>
              <a:ext cx="2617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137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25" grpId="0" animBg="1"/>
      <p:bldP spid="26" grpId="0" animBg="1"/>
      <p:bldP spid="35" grpId="0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>
          <a:xfrm>
            <a:off x="10076541" y="112269"/>
            <a:ext cx="1091021" cy="926412"/>
            <a:chOff x="4035985" y="2025828"/>
            <a:chExt cx="4113453" cy="3654758"/>
          </a:xfrm>
        </p:grpSpPr>
        <p:sp>
          <p:nvSpPr>
            <p:cNvPr id="8" name="Freeform: Shape 100"/>
            <p:cNvSpPr/>
            <p:nvPr/>
          </p:nvSpPr>
          <p:spPr>
            <a:xfrm>
              <a:off x="6105685" y="2122042"/>
              <a:ext cx="1164169" cy="1565269"/>
            </a:xfrm>
            <a:custGeom>
              <a:avLst/>
              <a:gdLst>
                <a:gd name="connsiteX0" fmla="*/ 567785 w 1133475"/>
                <a:gd name="connsiteY0" fmla="*/ 714573 h 1524000"/>
                <a:gd name="connsiteX1" fmla="*/ 64865 w 1133475"/>
                <a:gd name="connsiteY1" fmla="*/ 1521340 h 1524000"/>
                <a:gd name="connsiteX2" fmla="*/ 269653 w 1133475"/>
                <a:gd name="connsiteY2" fmla="*/ 473590 h 1524000"/>
                <a:gd name="connsiteX3" fmla="*/ 915448 w 1133475"/>
                <a:gd name="connsiteY3" fmla="*/ 55443 h 1524000"/>
                <a:gd name="connsiteX4" fmla="*/ 1029748 w 1133475"/>
                <a:gd name="connsiteY4" fmla="*/ 8770 h 1524000"/>
                <a:gd name="connsiteX5" fmla="*/ 1087851 w 1133475"/>
                <a:gd name="connsiteY5" fmla="*/ 35440 h 1524000"/>
                <a:gd name="connsiteX6" fmla="*/ 908780 w 1133475"/>
                <a:gd name="connsiteY6" fmla="*/ 946983 h 1524000"/>
                <a:gd name="connsiteX7" fmla="*/ 223933 w 1133475"/>
                <a:gd name="connsiteY7" fmla="*/ 1474668 h 1524000"/>
                <a:gd name="connsiteX8" fmla="*/ 113443 w 1133475"/>
                <a:gd name="connsiteY8" fmla="*/ 1530865 h 1524000"/>
                <a:gd name="connsiteX9" fmla="*/ 101060 w 1133475"/>
                <a:gd name="connsiteY9" fmla="*/ 1528960 h 1524000"/>
                <a:gd name="connsiteX10" fmla="*/ 567785 w 1133475"/>
                <a:gd name="connsiteY10" fmla="*/ 714573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24000">
                  <a:moveTo>
                    <a:pt x="567785" y="714573"/>
                  </a:moveTo>
                  <a:cubicBezTo>
                    <a:pt x="370618" y="960318"/>
                    <a:pt x="207740" y="1228923"/>
                    <a:pt x="64865" y="1521340"/>
                  </a:cubicBezTo>
                  <a:cubicBezTo>
                    <a:pt x="-58007" y="1126053"/>
                    <a:pt x="-15145" y="775533"/>
                    <a:pt x="269653" y="473590"/>
                  </a:cubicBezTo>
                  <a:cubicBezTo>
                    <a:pt x="450628" y="282138"/>
                    <a:pt x="676370" y="158313"/>
                    <a:pt x="915448" y="55443"/>
                  </a:cubicBezTo>
                  <a:cubicBezTo>
                    <a:pt x="953548" y="39250"/>
                    <a:pt x="992601" y="25915"/>
                    <a:pt x="1029748" y="8770"/>
                  </a:cubicBezTo>
                  <a:cubicBezTo>
                    <a:pt x="1063086" y="-7422"/>
                    <a:pt x="1076420" y="-2660"/>
                    <a:pt x="1087851" y="35440"/>
                  </a:cubicBezTo>
                  <a:cubicBezTo>
                    <a:pt x="1187863" y="370720"/>
                    <a:pt x="1127855" y="674568"/>
                    <a:pt x="908780" y="946983"/>
                  </a:cubicBezTo>
                  <a:cubicBezTo>
                    <a:pt x="723043" y="1177488"/>
                    <a:pt x="481108" y="1336555"/>
                    <a:pt x="223933" y="1474668"/>
                  </a:cubicBezTo>
                  <a:cubicBezTo>
                    <a:pt x="187738" y="1493718"/>
                    <a:pt x="150590" y="1511815"/>
                    <a:pt x="113443" y="1530865"/>
                  </a:cubicBezTo>
                  <a:cubicBezTo>
                    <a:pt x="111538" y="1531818"/>
                    <a:pt x="107728" y="1529913"/>
                    <a:pt x="101060" y="1528960"/>
                  </a:cubicBezTo>
                  <a:cubicBezTo>
                    <a:pt x="234410" y="1243210"/>
                    <a:pt x="391573" y="973653"/>
                    <a:pt x="567785" y="71457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33"/>
            </a:p>
          </p:txBody>
        </p:sp>
        <p:sp>
          <p:nvSpPr>
            <p:cNvPr id="9" name="Freeform: Shape 101"/>
            <p:cNvSpPr/>
            <p:nvPr/>
          </p:nvSpPr>
          <p:spPr>
            <a:xfrm>
              <a:off x="5093994" y="2025828"/>
              <a:ext cx="929379" cy="1672882"/>
            </a:xfrm>
            <a:custGeom>
              <a:avLst/>
              <a:gdLst>
                <a:gd name="connsiteX0" fmla="*/ 894625 w 904875"/>
                <a:gd name="connsiteY0" fmla="*/ 1601682 h 1628775"/>
                <a:gd name="connsiteX1" fmla="*/ 413613 w 904875"/>
                <a:gd name="connsiteY1" fmla="*/ 780627 h 1628775"/>
                <a:gd name="connsiteX2" fmla="*/ 864145 w 904875"/>
                <a:gd name="connsiteY2" fmla="*/ 1633114 h 1628775"/>
                <a:gd name="connsiteX3" fmla="*/ 451713 w 904875"/>
                <a:gd name="connsiteY3" fmla="*/ 1469284 h 1628775"/>
                <a:gd name="connsiteX4" fmla="*/ 29755 w 904875"/>
                <a:gd name="connsiteY4" fmla="*/ 807297 h 1628775"/>
                <a:gd name="connsiteX5" fmla="*/ 39280 w 904875"/>
                <a:gd name="connsiteY5" fmla="*/ 26247 h 1628775"/>
                <a:gd name="connsiteX6" fmla="*/ 81190 w 904875"/>
                <a:gd name="connsiteY6" fmla="*/ 3387 h 1628775"/>
                <a:gd name="connsiteX7" fmla="*/ 810805 w 904875"/>
                <a:gd name="connsiteY7" fmla="*/ 673947 h 1628775"/>
                <a:gd name="connsiteX8" fmla="*/ 894625 w 904875"/>
                <a:gd name="connsiteY8" fmla="*/ 1601682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875" h="1628775">
                  <a:moveTo>
                    <a:pt x="894625" y="1601682"/>
                  </a:moveTo>
                  <a:cubicBezTo>
                    <a:pt x="707935" y="1342602"/>
                    <a:pt x="549820" y="1068282"/>
                    <a:pt x="413613" y="780627"/>
                  </a:cubicBezTo>
                  <a:cubicBezTo>
                    <a:pt x="527913" y="1080664"/>
                    <a:pt x="682218" y="1358794"/>
                    <a:pt x="864145" y="1633114"/>
                  </a:cubicBezTo>
                  <a:cubicBezTo>
                    <a:pt x="711745" y="1601682"/>
                    <a:pt x="576490" y="1550247"/>
                    <a:pt x="451713" y="1469284"/>
                  </a:cubicBezTo>
                  <a:cubicBezTo>
                    <a:pt x="209778" y="1313074"/>
                    <a:pt x="83095" y="1083522"/>
                    <a:pt x="29755" y="807297"/>
                  </a:cubicBezTo>
                  <a:cubicBezTo>
                    <a:pt x="-20727" y="546312"/>
                    <a:pt x="228" y="286279"/>
                    <a:pt x="39280" y="26247"/>
                  </a:cubicBezTo>
                  <a:cubicBezTo>
                    <a:pt x="44043" y="-4233"/>
                    <a:pt x="56425" y="-2328"/>
                    <a:pt x="81190" y="3387"/>
                  </a:cubicBezTo>
                  <a:cubicBezTo>
                    <a:pt x="452665" y="87207"/>
                    <a:pt x="690790" y="317712"/>
                    <a:pt x="810805" y="673947"/>
                  </a:cubicBezTo>
                  <a:cubicBezTo>
                    <a:pt x="912723" y="974937"/>
                    <a:pt x="917485" y="1286404"/>
                    <a:pt x="894625" y="160168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33"/>
            </a:p>
          </p:txBody>
        </p:sp>
        <p:sp>
          <p:nvSpPr>
            <p:cNvPr id="10" name="Freeform: Shape 102"/>
            <p:cNvSpPr/>
            <p:nvPr/>
          </p:nvSpPr>
          <p:spPr>
            <a:xfrm>
              <a:off x="4917601" y="4013286"/>
              <a:ext cx="1164168" cy="1575052"/>
            </a:xfrm>
            <a:custGeom>
              <a:avLst/>
              <a:gdLst>
                <a:gd name="connsiteX0" fmla="*/ 1035886 w 1133475"/>
                <a:gd name="connsiteY0" fmla="*/ 0 h 1533525"/>
                <a:gd name="connsiteX1" fmla="*/ 546301 w 1133475"/>
                <a:gd name="connsiteY1" fmla="*/ 848677 h 1533525"/>
                <a:gd name="connsiteX2" fmla="*/ 1069224 w 1133475"/>
                <a:gd name="connsiteY2" fmla="*/ 17145 h 1533525"/>
                <a:gd name="connsiteX3" fmla="*/ 903489 w 1133475"/>
                <a:gd name="connsiteY3" fmla="*/ 1021080 h 1533525"/>
                <a:gd name="connsiteX4" fmla="*/ 289126 w 1133475"/>
                <a:gd name="connsiteY4" fmla="*/ 1451610 h 1533525"/>
                <a:gd name="connsiteX5" fmla="*/ 96721 w 1133475"/>
                <a:gd name="connsiteY5" fmla="*/ 1531620 h 1533525"/>
                <a:gd name="connsiteX6" fmla="*/ 49096 w 1133475"/>
                <a:gd name="connsiteY6" fmla="*/ 1508760 h 1533525"/>
                <a:gd name="connsiteX7" fmla="*/ 239596 w 1133475"/>
                <a:gd name="connsiteY7" fmla="*/ 574358 h 1533525"/>
                <a:gd name="connsiteX8" fmla="*/ 892059 w 1133475"/>
                <a:gd name="connsiteY8" fmla="*/ 73342 h 1533525"/>
                <a:gd name="connsiteX9" fmla="*/ 1014931 w 1133475"/>
                <a:gd name="connsiteY9" fmla="*/ 10478 h 1533525"/>
                <a:gd name="connsiteX10" fmla="*/ 1035886 w 1133475"/>
                <a:gd name="connsiteY10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33525">
                  <a:moveTo>
                    <a:pt x="1035886" y="0"/>
                  </a:moveTo>
                  <a:cubicBezTo>
                    <a:pt x="893964" y="302895"/>
                    <a:pt x="731086" y="581977"/>
                    <a:pt x="546301" y="848677"/>
                  </a:cubicBezTo>
                  <a:cubicBezTo>
                    <a:pt x="752041" y="595313"/>
                    <a:pt x="920634" y="318135"/>
                    <a:pt x="1069224" y="17145"/>
                  </a:cubicBezTo>
                  <a:cubicBezTo>
                    <a:pt x="1183524" y="387667"/>
                    <a:pt x="1156854" y="723900"/>
                    <a:pt x="903489" y="1021080"/>
                  </a:cubicBezTo>
                  <a:cubicBezTo>
                    <a:pt x="735849" y="1217295"/>
                    <a:pt x="519631" y="1345883"/>
                    <a:pt x="289126" y="1451610"/>
                  </a:cubicBezTo>
                  <a:cubicBezTo>
                    <a:pt x="226261" y="1481138"/>
                    <a:pt x="159586" y="1503045"/>
                    <a:pt x="96721" y="1531620"/>
                  </a:cubicBezTo>
                  <a:cubicBezTo>
                    <a:pt x="68146" y="1544955"/>
                    <a:pt x="57669" y="1540193"/>
                    <a:pt x="49096" y="1508760"/>
                  </a:cubicBezTo>
                  <a:cubicBezTo>
                    <a:pt x="-56631" y="1162050"/>
                    <a:pt x="9091" y="851535"/>
                    <a:pt x="239596" y="574358"/>
                  </a:cubicBezTo>
                  <a:cubicBezTo>
                    <a:pt x="418666" y="358140"/>
                    <a:pt x="648219" y="206692"/>
                    <a:pt x="892059" y="73342"/>
                  </a:cubicBezTo>
                  <a:cubicBezTo>
                    <a:pt x="932064" y="51435"/>
                    <a:pt x="973974" y="31433"/>
                    <a:pt x="1014931" y="10478"/>
                  </a:cubicBezTo>
                  <a:cubicBezTo>
                    <a:pt x="1017789" y="7620"/>
                    <a:pt x="1021599" y="5715"/>
                    <a:pt x="103588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33"/>
            </a:p>
          </p:txBody>
        </p:sp>
        <p:sp>
          <p:nvSpPr>
            <p:cNvPr id="11" name="Freeform: Shape 103"/>
            <p:cNvSpPr/>
            <p:nvPr/>
          </p:nvSpPr>
          <p:spPr>
            <a:xfrm>
              <a:off x="4035985" y="3407222"/>
              <a:ext cx="1868541" cy="851115"/>
            </a:xfrm>
            <a:custGeom>
              <a:avLst/>
              <a:gdLst>
                <a:gd name="connsiteX0" fmla="*/ 793168 w 1819275"/>
                <a:gd name="connsiteY0" fmla="*/ 414825 h 828675"/>
                <a:gd name="connsiteX1" fmla="*/ 1816153 w 1819275"/>
                <a:gd name="connsiteY1" fmla="*/ 456735 h 828675"/>
                <a:gd name="connsiteX2" fmla="*/ 1703758 w 1819275"/>
                <a:gd name="connsiteY2" fmla="*/ 571035 h 828675"/>
                <a:gd name="connsiteX3" fmla="*/ 1005576 w 1819275"/>
                <a:gd name="connsiteY3" fmla="*/ 832020 h 828675"/>
                <a:gd name="connsiteX4" fmla="*/ 442648 w 1819275"/>
                <a:gd name="connsiteY4" fmla="*/ 658665 h 828675"/>
                <a:gd name="connsiteX5" fmla="*/ 18786 w 1819275"/>
                <a:gd name="connsiteY5" fmla="*/ 370058 h 828675"/>
                <a:gd name="connsiteX6" fmla="*/ 14976 w 1819275"/>
                <a:gd name="connsiteY6" fmla="*/ 320528 h 828675"/>
                <a:gd name="connsiteX7" fmla="*/ 933186 w 1819275"/>
                <a:gd name="connsiteY7" fmla="*/ 19538 h 828675"/>
                <a:gd name="connsiteX8" fmla="*/ 1819963 w 1819275"/>
                <a:gd name="connsiteY8" fmla="*/ 419588 h 828675"/>
                <a:gd name="connsiteX9" fmla="*/ 793168 w 1819275"/>
                <a:gd name="connsiteY9" fmla="*/ 41482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9275" h="828675">
                  <a:moveTo>
                    <a:pt x="793168" y="414825"/>
                  </a:moveTo>
                  <a:cubicBezTo>
                    <a:pt x="1129401" y="469118"/>
                    <a:pt x="1467538" y="482453"/>
                    <a:pt x="1816153" y="456735"/>
                  </a:cubicBezTo>
                  <a:cubicBezTo>
                    <a:pt x="1775196" y="498645"/>
                    <a:pt x="1741858" y="537698"/>
                    <a:pt x="1703758" y="571035"/>
                  </a:cubicBezTo>
                  <a:cubicBezTo>
                    <a:pt x="1504686" y="747248"/>
                    <a:pt x="1276086" y="846308"/>
                    <a:pt x="1005576" y="832020"/>
                  </a:cubicBezTo>
                  <a:cubicBezTo>
                    <a:pt x="803646" y="821543"/>
                    <a:pt x="618861" y="752963"/>
                    <a:pt x="442648" y="658665"/>
                  </a:cubicBezTo>
                  <a:cubicBezTo>
                    <a:pt x="291201" y="577703"/>
                    <a:pt x="152136" y="477690"/>
                    <a:pt x="18786" y="370058"/>
                  </a:cubicBezTo>
                  <a:cubicBezTo>
                    <a:pt x="-4074" y="351960"/>
                    <a:pt x="-6932" y="343388"/>
                    <a:pt x="14976" y="320528"/>
                  </a:cubicBezTo>
                  <a:cubicBezTo>
                    <a:pt x="265483" y="50018"/>
                    <a:pt x="573141" y="-45232"/>
                    <a:pt x="933186" y="19538"/>
                  </a:cubicBezTo>
                  <a:cubicBezTo>
                    <a:pt x="1257988" y="77640"/>
                    <a:pt x="1538023" y="235755"/>
                    <a:pt x="1819963" y="419588"/>
                  </a:cubicBezTo>
                  <a:cubicBezTo>
                    <a:pt x="1469443" y="451020"/>
                    <a:pt x="1131306" y="447210"/>
                    <a:pt x="793168" y="41482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33"/>
            </a:p>
          </p:txBody>
        </p:sp>
        <p:sp>
          <p:nvSpPr>
            <p:cNvPr id="12" name="Freeform: Shape 104"/>
            <p:cNvSpPr/>
            <p:nvPr/>
          </p:nvSpPr>
          <p:spPr>
            <a:xfrm>
              <a:off x="6280897" y="3451054"/>
              <a:ext cx="1868541" cy="851115"/>
            </a:xfrm>
            <a:custGeom>
              <a:avLst/>
              <a:gdLst>
                <a:gd name="connsiteX0" fmla="*/ 1072515 w 1819275"/>
                <a:gd name="connsiteY0" fmla="*/ 424536 h 828675"/>
                <a:gd name="connsiteX1" fmla="*/ 11430 w 1819275"/>
                <a:gd name="connsiteY1" fmla="*/ 375958 h 828675"/>
                <a:gd name="connsiteX2" fmla="*/ 29528 w 1819275"/>
                <a:gd name="connsiteY2" fmla="*/ 345478 h 828675"/>
                <a:gd name="connsiteX3" fmla="*/ 619125 w 1819275"/>
                <a:gd name="connsiteY3" fmla="*/ 12103 h 828675"/>
                <a:gd name="connsiteX4" fmla="*/ 1186815 w 1819275"/>
                <a:gd name="connsiteY4" fmla="*/ 86398 h 828675"/>
                <a:gd name="connsiteX5" fmla="*/ 1807845 w 1819275"/>
                <a:gd name="connsiteY5" fmla="*/ 468351 h 828675"/>
                <a:gd name="connsiteX6" fmla="*/ 1808798 w 1819275"/>
                <a:gd name="connsiteY6" fmla="*/ 508356 h 828675"/>
                <a:gd name="connsiteX7" fmla="*/ 929640 w 1819275"/>
                <a:gd name="connsiteY7" fmla="*/ 821728 h 828675"/>
                <a:gd name="connsiteX8" fmla="*/ 53340 w 1819275"/>
                <a:gd name="connsiteY8" fmla="*/ 448348 h 828675"/>
                <a:gd name="connsiteX9" fmla="*/ 0 w 1819275"/>
                <a:gd name="connsiteY9" fmla="*/ 413106 h 828675"/>
                <a:gd name="connsiteX10" fmla="*/ 1072515 w 1819275"/>
                <a:gd name="connsiteY10" fmla="*/ 42453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9275" h="828675">
                  <a:moveTo>
                    <a:pt x="1072515" y="424536"/>
                  </a:moveTo>
                  <a:cubicBezTo>
                    <a:pt x="721043" y="365481"/>
                    <a:pt x="366713" y="350241"/>
                    <a:pt x="11430" y="375958"/>
                  </a:cubicBezTo>
                  <a:cubicBezTo>
                    <a:pt x="6668" y="358813"/>
                    <a:pt x="21908" y="353098"/>
                    <a:pt x="29528" y="345478"/>
                  </a:cubicBezTo>
                  <a:cubicBezTo>
                    <a:pt x="193358" y="175933"/>
                    <a:pt x="381953" y="51156"/>
                    <a:pt x="619125" y="12103"/>
                  </a:cubicBezTo>
                  <a:cubicBezTo>
                    <a:pt x="816293" y="-20282"/>
                    <a:pt x="1004888" y="14961"/>
                    <a:pt x="1186815" y="86398"/>
                  </a:cubicBezTo>
                  <a:cubicBezTo>
                    <a:pt x="1416368" y="175933"/>
                    <a:pt x="1617345" y="314998"/>
                    <a:pt x="1807845" y="468351"/>
                  </a:cubicBezTo>
                  <a:cubicBezTo>
                    <a:pt x="1827848" y="484543"/>
                    <a:pt x="1823085" y="493116"/>
                    <a:pt x="1808798" y="508356"/>
                  </a:cubicBezTo>
                  <a:cubicBezTo>
                    <a:pt x="1570673" y="766483"/>
                    <a:pt x="1278255" y="874116"/>
                    <a:pt x="929640" y="821728"/>
                  </a:cubicBezTo>
                  <a:cubicBezTo>
                    <a:pt x="605790" y="773151"/>
                    <a:pt x="323850" y="622656"/>
                    <a:pt x="53340" y="448348"/>
                  </a:cubicBezTo>
                  <a:cubicBezTo>
                    <a:pt x="39053" y="438823"/>
                    <a:pt x="24765" y="429298"/>
                    <a:pt x="0" y="413106"/>
                  </a:cubicBezTo>
                  <a:cubicBezTo>
                    <a:pt x="366713" y="382626"/>
                    <a:pt x="719138" y="386436"/>
                    <a:pt x="1072515" y="42453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33"/>
            </a:p>
          </p:txBody>
        </p:sp>
        <p:sp>
          <p:nvSpPr>
            <p:cNvPr id="13" name="Freeform: Shape 105"/>
            <p:cNvSpPr/>
            <p:nvPr/>
          </p:nvSpPr>
          <p:spPr>
            <a:xfrm>
              <a:off x="6164426" y="4017487"/>
              <a:ext cx="919596" cy="1663099"/>
            </a:xfrm>
            <a:custGeom>
              <a:avLst/>
              <a:gdLst>
                <a:gd name="connsiteX0" fmla="*/ 484876 w 895350"/>
                <a:gd name="connsiteY0" fmla="*/ 817917 h 1619250"/>
                <a:gd name="connsiteX1" fmla="*/ 74348 w 895350"/>
                <a:gd name="connsiteY1" fmla="*/ 47345 h 1619250"/>
                <a:gd name="connsiteX2" fmla="*/ 43868 w 895350"/>
                <a:gd name="connsiteY2" fmla="*/ 672 h 1619250"/>
                <a:gd name="connsiteX3" fmla="*/ 129593 w 895350"/>
                <a:gd name="connsiteY3" fmla="*/ 16865 h 1619250"/>
                <a:gd name="connsiteX4" fmla="*/ 885878 w 895350"/>
                <a:gd name="connsiteY4" fmla="*/ 888402 h 1619250"/>
                <a:gd name="connsiteX5" fmla="*/ 864923 w 895350"/>
                <a:gd name="connsiteY5" fmla="*/ 1598967 h 1619250"/>
                <a:gd name="connsiteX6" fmla="*/ 823966 w 895350"/>
                <a:gd name="connsiteY6" fmla="*/ 1624685 h 1619250"/>
                <a:gd name="connsiteX7" fmla="*/ 131498 w 895350"/>
                <a:gd name="connsiteY7" fmla="*/ 1051280 h 1619250"/>
                <a:gd name="connsiteX8" fmla="*/ 10531 w 895350"/>
                <a:gd name="connsiteY8" fmla="*/ 23532 h 1619250"/>
                <a:gd name="connsiteX9" fmla="*/ 476303 w 895350"/>
                <a:gd name="connsiteY9" fmla="*/ 826490 h 1619250"/>
                <a:gd name="connsiteX10" fmla="*/ 542026 w 895350"/>
                <a:gd name="connsiteY10" fmla="*/ 968412 h 1619250"/>
                <a:gd name="connsiteX11" fmla="*/ 484876 w 895350"/>
                <a:gd name="connsiteY11" fmla="*/ 817917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5350" h="1619250">
                  <a:moveTo>
                    <a:pt x="484876" y="817917"/>
                  </a:moveTo>
                  <a:cubicBezTo>
                    <a:pt x="375338" y="546455"/>
                    <a:pt x="235321" y="292137"/>
                    <a:pt x="74348" y="47345"/>
                  </a:cubicBezTo>
                  <a:cubicBezTo>
                    <a:pt x="64823" y="33057"/>
                    <a:pt x="55298" y="18770"/>
                    <a:pt x="43868" y="672"/>
                  </a:cubicBezTo>
                  <a:cubicBezTo>
                    <a:pt x="77206" y="-3138"/>
                    <a:pt x="102923" y="10197"/>
                    <a:pt x="129593" y="16865"/>
                  </a:cubicBezTo>
                  <a:cubicBezTo>
                    <a:pt x="564886" y="135927"/>
                    <a:pt x="826823" y="440727"/>
                    <a:pt x="885878" y="888402"/>
                  </a:cubicBezTo>
                  <a:cubicBezTo>
                    <a:pt x="917311" y="1127480"/>
                    <a:pt x="899213" y="1362747"/>
                    <a:pt x="864923" y="1598967"/>
                  </a:cubicBezTo>
                  <a:cubicBezTo>
                    <a:pt x="861113" y="1626590"/>
                    <a:pt x="850636" y="1630400"/>
                    <a:pt x="823966" y="1624685"/>
                  </a:cubicBezTo>
                  <a:cubicBezTo>
                    <a:pt x="496306" y="1549437"/>
                    <a:pt x="262943" y="1361795"/>
                    <a:pt x="131498" y="1051280"/>
                  </a:cubicBezTo>
                  <a:cubicBezTo>
                    <a:pt x="-8519" y="720762"/>
                    <a:pt x="-12329" y="374052"/>
                    <a:pt x="10531" y="23532"/>
                  </a:cubicBezTo>
                  <a:cubicBezTo>
                    <a:pt x="191506" y="276897"/>
                    <a:pt x="348668" y="543597"/>
                    <a:pt x="476303" y="826490"/>
                  </a:cubicBezTo>
                  <a:cubicBezTo>
                    <a:pt x="509641" y="872210"/>
                    <a:pt x="523928" y="925550"/>
                    <a:pt x="542026" y="968412"/>
                  </a:cubicBezTo>
                  <a:cubicBezTo>
                    <a:pt x="531548" y="921740"/>
                    <a:pt x="495353" y="874115"/>
                    <a:pt x="484876" y="81791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33"/>
            </a:p>
          </p:txBody>
        </p:sp>
      </p:grpSp>
      <p:sp>
        <p:nvSpPr>
          <p:cNvPr id="15" name="Oval 14"/>
          <p:cNvSpPr/>
          <p:nvPr/>
        </p:nvSpPr>
        <p:spPr>
          <a:xfrm>
            <a:off x="128957" y="463066"/>
            <a:ext cx="960107" cy="96010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43357" y="666267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241370" y="1176990"/>
            <a:ext cx="8824848" cy="5178030"/>
            <a:chOff x="1241370" y="1176990"/>
            <a:chExt cx="8824848" cy="5178030"/>
          </a:xfrm>
        </p:grpSpPr>
        <p:pic>
          <p:nvPicPr>
            <p:cNvPr id="18" name="Picture 2" descr="C:\Users\Administrator\Desktop\2020-2021\TAILIEU\Toan1.1 bai 11-15 (FB Yen Nga)-20200808T151710Z-001\Toan1.1 bai 11-15 (FB Yen Nga)\file ảnh scan từ sách\bài 11\Phạm Duyên- trang 77.jpg"/>
            <p:cNvPicPr>
              <a:picLocks noChangeAspect="1" noChangeArrowheads="1"/>
            </p:cNvPicPr>
            <p:nvPr/>
          </p:nvPicPr>
          <p:blipFill rotWithShape="1">
            <a:blip r:embed="rId3"/>
            <a:srcRect l="27665" t="56262" r="15293" b="15472"/>
            <a:stretch/>
          </p:blipFill>
          <p:spPr bwMode="auto">
            <a:xfrm>
              <a:off x="1241370" y="1176990"/>
              <a:ext cx="8824848" cy="4559695"/>
            </a:xfrm>
            <a:prstGeom prst="rect">
              <a:avLst/>
            </a:prstGeom>
            <a:noFill/>
          </p:spPr>
        </p:pic>
        <p:grpSp>
          <p:nvGrpSpPr>
            <p:cNvPr id="6" name="Group 5"/>
            <p:cNvGrpSpPr/>
            <p:nvPr/>
          </p:nvGrpSpPr>
          <p:grpSpPr>
            <a:xfrm>
              <a:off x="4548554" y="5651973"/>
              <a:ext cx="2567357" cy="703047"/>
              <a:chOff x="4548554" y="5651973"/>
              <a:chExt cx="2567357" cy="703047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4548554" y="5762466"/>
                <a:ext cx="553984" cy="50800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733" b="1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5486405" y="5750743"/>
                <a:ext cx="589154" cy="50800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733" b="1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6564926" y="5736685"/>
                <a:ext cx="550985" cy="50800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733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5147093" y="5677912"/>
                <a:ext cx="333745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800" b="1"/>
                  <a:t>-</a:t>
                </a:r>
                <a:endParaRPr lang="en-US" sz="3800" b="1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096246" y="5651973"/>
                <a:ext cx="426720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800" b="1"/>
                  <a:t>=</a:t>
                </a:r>
                <a:endParaRPr lang="en-US" sz="3800" b="1" dirty="0"/>
              </a:p>
            </p:txBody>
          </p:sp>
        </p:grpSp>
      </p:grpSp>
      <p:sp>
        <p:nvSpPr>
          <p:cNvPr id="28" name="Rounded Rectangle 27"/>
          <p:cNvSpPr/>
          <p:nvPr/>
        </p:nvSpPr>
        <p:spPr>
          <a:xfrm>
            <a:off x="4548016" y="5761960"/>
            <a:ext cx="553984" cy="508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485867" y="5751349"/>
            <a:ext cx="589154" cy="508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1237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>
            <a:extLst>
              <a:ext uri="{FF2B5EF4-FFF2-40B4-BE49-F238E27FC236}">
                <a16:creationId xmlns:a16="http://schemas.microsoft.com/office/drawing/2014/main" id="{BA8A2A7B-92B5-FD02-E991-AC7D422C91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60" y="1562766"/>
            <a:ext cx="2387600" cy="3236423"/>
          </a:xfrm>
          <a:prstGeom prst="rect">
            <a:avLst/>
          </a:prstGeom>
        </p:spPr>
      </p:pic>
      <p:pic>
        <p:nvPicPr>
          <p:cNvPr id="3" name="图片 4">
            <a:extLst>
              <a:ext uri="{FF2B5EF4-FFF2-40B4-BE49-F238E27FC236}">
                <a16:creationId xmlns:a16="http://schemas.microsoft.com/office/drawing/2014/main" id="{4FA65B9B-5E7F-AB14-233D-18006BCDE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1412207"/>
          </a:xfrm>
          <a:prstGeom prst="rect">
            <a:avLst/>
          </a:prstGeom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370561" y="1399159"/>
            <a:ext cx="10465761" cy="1128645"/>
          </a:xfrm>
          <a:prstGeom prst="rect">
            <a:avLst/>
          </a:prstGeom>
        </p:spPr>
        <p:txBody>
          <a:bodyPr wrap="none" lIns="91402" tIns="45718" rIns="91402" bIns="4571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ơn các thầy cô giáo!</a:t>
            </a:r>
            <a:endParaRPr lang="en-US" sz="44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993366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186592" y="3492843"/>
            <a:ext cx="6783701" cy="1092805"/>
          </a:xfrm>
          <a:prstGeom prst="rect">
            <a:avLst/>
          </a:prstGeom>
        </p:spPr>
        <p:txBody>
          <a:bodyPr wrap="none" lIns="91402" tIns="45718" rIns="91402" bIns="45718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60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60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60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60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2573823" y="2400450"/>
            <a:ext cx="3759200" cy="914400"/>
          </a:xfrm>
          <a:prstGeom prst="rect">
            <a:avLst/>
          </a:prstGeom>
        </p:spPr>
        <p:txBody>
          <a:bodyPr wrap="none" lIns="91402" tIns="45718" rIns="91402" bIns="45718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.VnTime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73823" y="4292943"/>
            <a:ext cx="9458178" cy="1444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09">
              <a:lnSpc>
                <a:spcPts val="11998"/>
              </a:lnSpc>
              <a:spcBef>
                <a:spcPct val="0"/>
              </a:spcBef>
            </a:pPr>
            <a:r>
              <a:rPr lang="en-US" sz="6000" b="1">
                <a:ln/>
                <a:solidFill>
                  <a:srgbClr val="FF0000"/>
                </a:solidFill>
                <a:effectLst>
                  <a:glow rad="228600">
                    <a:srgbClr val="FFBF53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Hẹn gặp lại!</a:t>
            </a:r>
            <a:endParaRPr lang="en-US" sz="6000" b="1" dirty="0">
              <a:ln/>
              <a:solidFill>
                <a:srgbClr val="FF0000"/>
              </a:solidFill>
              <a:effectLst>
                <a:glow rad="228600">
                  <a:srgbClr val="FFBF53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8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55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55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5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55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55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55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345</Words>
  <Application>Microsoft Office PowerPoint</Application>
  <PresentationFormat>Widescreen</PresentationFormat>
  <Paragraphs>114</Paragraphs>
  <Slides>7</Slides>
  <Notes>6</Notes>
  <HiddenSlides>0</HiddenSlides>
  <MMClips>3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6" baseType="lpstr">
      <vt:lpstr>.VnAvant</vt:lpstr>
      <vt:lpstr>.VnTime</vt:lpstr>
      <vt:lpstr>Aharoni</vt:lpstr>
      <vt:lpstr>Arial</vt:lpstr>
      <vt:lpstr>Calibri</vt:lpstr>
      <vt:lpstr>Calibri Light</vt:lpstr>
      <vt:lpstr>ITC Avant Garde Std Bk</vt:lpstr>
      <vt:lpstr>Tahoma</vt:lpstr>
      <vt:lpstr>Times New Roman</vt:lpstr>
      <vt:lpstr>UTM Avo</vt:lpstr>
      <vt:lpstr>1_Office Theme</vt:lpstr>
      <vt:lpstr>7_Office Theme</vt:lpstr>
      <vt:lpstr>8_Office Theme</vt:lpstr>
      <vt:lpstr>9_Office Theme</vt:lpstr>
      <vt:lpstr>11_Office Theme</vt:lpstr>
      <vt:lpstr>12_Office Theme</vt:lpstr>
      <vt:lpstr>13_Office Theme</vt:lpstr>
      <vt:lpstr>2_Office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WIN10</cp:lastModifiedBy>
  <cp:revision>346</cp:revision>
  <dcterms:created xsi:type="dcterms:W3CDTF">2022-07-19T23:39:35Z</dcterms:created>
  <dcterms:modified xsi:type="dcterms:W3CDTF">2025-01-21T04:32:48Z</dcterms:modified>
</cp:coreProperties>
</file>