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51" r:id="rId3"/>
    <p:sldMasterId id="2147483873" r:id="rId4"/>
    <p:sldMasterId id="2147483925" r:id="rId5"/>
  </p:sldMasterIdLst>
  <p:notesMasterIdLst>
    <p:notesMasterId r:id="rId30"/>
  </p:notesMasterIdLst>
  <p:sldIdLst>
    <p:sldId id="2007577126" r:id="rId6"/>
    <p:sldId id="2007577125" r:id="rId7"/>
    <p:sldId id="256" r:id="rId8"/>
    <p:sldId id="262" r:id="rId9"/>
    <p:sldId id="257" r:id="rId10"/>
    <p:sldId id="258" r:id="rId11"/>
    <p:sldId id="259" r:id="rId12"/>
    <p:sldId id="2007577096" r:id="rId13"/>
    <p:sldId id="261" r:id="rId14"/>
    <p:sldId id="2007577103" r:id="rId15"/>
    <p:sldId id="2007577101" r:id="rId16"/>
    <p:sldId id="2007577115" r:id="rId17"/>
    <p:sldId id="2007577116" r:id="rId18"/>
    <p:sldId id="2007577117" r:id="rId19"/>
    <p:sldId id="334" r:id="rId20"/>
    <p:sldId id="335" r:id="rId21"/>
    <p:sldId id="338" r:id="rId22"/>
    <p:sldId id="2007577118" r:id="rId23"/>
    <p:sldId id="2007577119" r:id="rId24"/>
    <p:sldId id="2007577120" r:id="rId25"/>
    <p:sldId id="2007577121" r:id="rId26"/>
    <p:sldId id="2007577122" r:id="rId27"/>
    <p:sldId id="2007577123" r:id="rId28"/>
    <p:sldId id="200757712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5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04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34528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2455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784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86037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01701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0094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2777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56737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32072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87545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20170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086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  <p:sldLayoutId id="2147483956" r:id="rId4"/>
    <p:sldLayoutId id="2147483957" r:id="rId5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0DAF-CC37-464A-8652-79347B29536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40.xml"/><Relationship Id="rId1" Type="http://schemas.openxmlformats.org/officeDocument/2006/relationships/audio" Target="file:///E:\Nhac-chao-mung_nhacchuong.24h.com.vn.mp3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6.xml"/><Relationship Id="rId1" Type="http://schemas.openxmlformats.org/officeDocument/2006/relationships/audio" Target="file:///E:\Nhac-chao-mung_nhacchuong.24h.com.vn.mp3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slide" Target="slide5.xml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png"/><Relationship Id="rId11" Type="http://schemas.openxmlformats.org/officeDocument/2006/relationships/slide" Target="slide9.xml"/><Relationship Id="rId5" Type="http://schemas.openxmlformats.org/officeDocument/2006/relationships/image" Target="../media/image22.png"/><Relationship Id="rId15" Type="http://schemas.openxmlformats.org/officeDocument/2006/relationships/image" Target="../media/image26.png"/><Relationship Id="rId10" Type="http://schemas.openxmlformats.org/officeDocument/2006/relationships/slide" Target="slide8.xml"/><Relationship Id="rId4" Type="http://schemas.openxmlformats.org/officeDocument/2006/relationships/image" Target="../media/image21.png"/><Relationship Id="rId9" Type="http://schemas.openxmlformats.org/officeDocument/2006/relationships/slide" Target="slide7.xml"/><Relationship Id="rId14" Type="http://schemas.openxmlformats.org/officeDocument/2006/relationships/hyperlink" Target="https://www.facebook.com/nkpowerskill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6" Type="http://schemas.openxmlformats.org/officeDocument/2006/relationships/slide" Target="slide4.xml"/><Relationship Id="rId5" Type="http://schemas.openxmlformats.org/officeDocument/2006/relationships/image" Target="../media/image28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6" Type="http://schemas.openxmlformats.org/officeDocument/2006/relationships/slide" Target="slide4.xml"/><Relationship Id="rId5" Type="http://schemas.openxmlformats.org/officeDocument/2006/relationships/image" Target="../media/image28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6" Type="http://schemas.openxmlformats.org/officeDocument/2006/relationships/slide" Target="slide4.xml"/><Relationship Id="rId5" Type="http://schemas.openxmlformats.org/officeDocument/2006/relationships/image" Target="../media/image28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6" Type="http://schemas.openxmlformats.org/officeDocument/2006/relationships/slide" Target="slide4.xml"/><Relationship Id="rId5" Type="http://schemas.openxmlformats.org/officeDocument/2006/relationships/image" Target="../media/image28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10"/>
          <p:cNvSpPr>
            <a:spLocks noChangeArrowheads="1" noChangeShapeType="1" noTextEdit="1"/>
          </p:cNvSpPr>
          <p:nvPr/>
        </p:nvSpPr>
        <p:spPr bwMode="auto">
          <a:xfrm>
            <a:off x="4419600" y="1031966"/>
            <a:ext cx="2971800" cy="72063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err="1" smtClean="0"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1" kern="10" dirty="0">
              <a:solidFill>
                <a:srgbClr val="00FF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573383" y="2131423"/>
            <a:ext cx="645740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</a:t>
            </a:r>
            <a:r>
              <a:rPr lang="en-US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10 (</a:t>
            </a:r>
            <a:r>
              <a:rPr lang="en-US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lang="en-US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666699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12" descr="an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3" y="1406857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an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764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transufo_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954">
            <a:off x="875945" y="270857"/>
            <a:ext cx="1739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PTRIGB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882" y="354842"/>
            <a:ext cx="1282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XMASCA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7401"/>
            <a:ext cx="1981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9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638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0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1" descr="ATOM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81600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2" descr="ATOM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FD839701183B4F23BC06D24A33D8446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9436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4" descr="FD839701183B4F23BC06D24A33D8446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436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1" name="Nhac-chao-mung_nhacchuong.24h.com.v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8228" y="4206240"/>
            <a:ext cx="391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LÒ THỊ HOA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8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584" fill="hold"/>
                                        <p:tgtEl>
                                          <p:spTgt spid="88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1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9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E620D7-9D73-47B3-AB22-8B5A545A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285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715D730-75AA-4D69-9732-2A800CF2EF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84" y="-177422"/>
            <a:ext cx="3166280" cy="18717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106" y="1038454"/>
            <a:ext cx="101402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 CẦN ĐẠT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ý nghĩa thực tế của phép trừ. Thực hiện được phép trừ trong phạm vi 10.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tính và tính được giá trị của biểu thức số có 2 dấu phép tính trừ</a:t>
            </a:r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43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E620D7-9D73-47B3-AB22-8B5A545A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715D730-75AA-4D69-9732-2A800CF2EF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065" y="-415230"/>
            <a:ext cx="3860397" cy="257359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2148C31-DDE2-471F-9A98-92404764B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25100" r="74984" b="52270"/>
          <a:stretch>
            <a:fillRect/>
          </a:stretch>
        </p:blipFill>
        <p:spPr>
          <a:xfrm>
            <a:off x="696899" y="-114980"/>
            <a:ext cx="11030675" cy="5894120"/>
          </a:xfrm>
          <a:custGeom>
            <a:avLst/>
            <a:gdLst>
              <a:gd name="connsiteX0" fmla="*/ 618812 w 1661020"/>
              <a:gd name="connsiteY0" fmla="*/ 0 h 1551964"/>
              <a:gd name="connsiteX1" fmla="*/ 1571455 w 1661020"/>
              <a:gd name="connsiteY1" fmla="*/ 142613 h 1551964"/>
              <a:gd name="connsiteX2" fmla="*/ 1661020 w 1661020"/>
              <a:gd name="connsiteY2" fmla="*/ 662731 h 1551964"/>
              <a:gd name="connsiteX3" fmla="*/ 1604024 w 1661020"/>
              <a:gd name="connsiteY3" fmla="*/ 998290 h 1551964"/>
              <a:gd name="connsiteX4" fmla="*/ 1595882 w 1661020"/>
              <a:gd name="connsiteY4" fmla="*/ 1208015 h 1551964"/>
              <a:gd name="connsiteX5" fmla="*/ 1506318 w 1661020"/>
              <a:gd name="connsiteY5" fmla="*/ 1551964 h 1551964"/>
              <a:gd name="connsiteX6" fmla="*/ 0 w 1661020"/>
              <a:gd name="connsiteY6" fmla="*/ 1375795 h 1551964"/>
              <a:gd name="connsiteX7" fmla="*/ 0 w 1661020"/>
              <a:gd name="connsiteY7" fmla="*/ 343949 h 1551964"/>
              <a:gd name="connsiteX8" fmla="*/ 618812 w 1661020"/>
              <a:gd name="connsiteY8" fmla="*/ 0 h 155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1020" h="1551964">
                <a:moveTo>
                  <a:pt x="618812" y="0"/>
                </a:moveTo>
                <a:lnTo>
                  <a:pt x="1571455" y="142613"/>
                </a:lnTo>
                <a:lnTo>
                  <a:pt x="1661020" y="662731"/>
                </a:lnTo>
                <a:lnTo>
                  <a:pt x="1604024" y="998290"/>
                </a:lnTo>
                <a:lnTo>
                  <a:pt x="1595882" y="1208015"/>
                </a:lnTo>
                <a:lnTo>
                  <a:pt x="1506318" y="1551964"/>
                </a:lnTo>
                <a:lnTo>
                  <a:pt x="0" y="1375795"/>
                </a:lnTo>
                <a:lnTo>
                  <a:pt x="0" y="343949"/>
                </a:lnTo>
                <a:lnTo>
                  <a:pt x="618812" y="0"/>
                </a:lnTo>
                <a:close/>
              </a:path>
            </a:pathLst>
          </a:custGeom>
        </p:spPr>
      </p:pic>
      <p:pic>
        <p:nvPicPr>
          <p:cNvPr id="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7726" y="1293051"/>
            <a:ext cx="8686800" cy="3226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152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70623C-0295-4A14-862B-CC7C36B48E9E}"/>
              </a:ext>
            </a:extLst>
          </p:cNvPr>
          <p:cNvSpPr txBox="1"/>
          <p:nvPr/>
        </p:nvSpPr>
        <p:spPr>
          <a:xfrm>
            <a:off x="6370835" y="1667748"/>
            <a:ext cx="4390949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CAE6B-0C43-4D88-8A93-7B9BAB5DFE44}"/>
              </a:ext>
            </a:extLst>
          </p:cNvPr>
          <p:cNvSpPr txBox="1"/>
          <p:nvPr/>
        </p:nvSpPr>
        <p:spPr>
          <a:xfrm>
            <a:off x="6357608" y="1672472"/>
            <a:ext cx="4446379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3 con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C6217-E544-4B75-A03D-5D0444F2BF21}"/>
              </a:ext>
            </a:extLst>
          </p:cNvPr>
          <p:cNvSpPr txBox="1"/>
          <p:nvPr/>
        </p:nvSpPr>
        <p:spPr>
          <a:xfrm>
            <a:off x="7126307" y="4205427"/>
            <a:ext cx="292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3 = 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B7CB7F-C92C-4AA6-8382-612F408484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0" t="19334" r="5292" b="65182"/>
          <a:stretch/>
        </p:blipFill>
        <p:spPr>
          <a:xfrm>
            <a:off x="1919537" y="1804226"/>
            <a:ext cx="3891644" cy="4034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55846" y="696036"/>
            <a:ext cx="16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647492-ADF3-4E7B-AE51-E3B7874F1B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3" t="37543" r="6817" b="49186"/>
          <a:stretch/>
        </p:blipFill>
        <p:spPr>
          <a:xfrm>
            <a:off x="1176283" y="746779"/>
            <a:ext cx="3795768" cy="4159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0623C-0295-4A14-862B-CC7C36B48E9E}"/>
              </a:ext>
            </a:extLst>
          </p:cNvPr>
          <p:cNvSpPr txBox="1"/>
          <p:nvPr/>
        </p:nvSpPr>
        <p:spPr>
          <a:xfrm>
            <a:off x="5523222" y="1861067"/>
            <a:ext cx="468563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C6217-E544-4B75-A03D-5D0444F2BF21}"/>
              </a:ext>
            </a:extLst>
          </p:cNvPr>
          <p:cNvSpPr txBox="1"/>
          <p:nvPr/>
        </p:nvSpPr>
        <p:spPr>
          <a:xfrm>
            <a:off x="5810711" y="4561860"/>
            <a:ext cx="292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2 = 4</a:t>
            </a:r>
          </a:p>
        </p:txBody>
      </p:sp>
    </p:spTree>
    <p:extLst>
      <p:ext uri="{BB962C8B-B14F-4D97-AF65-F5344CB8AC3E}">
        <p14:creationId xmlns:p14="http://schemas.microsoft.com/office/powerpoint/2010/main" val="40631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647492-ADF3-4E7B-AE51-E3B7874F1B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3" t="37543" r="6817" b="49186"/>
          <a:stretch/>
        </p:blipFill>
        <p:spPr>
          <a:xfrm>
            <a:off x="6507938" y="831186"/>
            <a:ext cx="3795768" cy="4159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BE8FA8-8D8B-43A2-BC00-7115CA23DD54}"/>
              </a:ext>
            </a:extLst>
          </p:cNvPr>
          <p:cNvSpPr txBox="1"/>
          <p:nvPr/>
        </p:nvSpPr>
        <p:spPr>
          <a:xfrm>
            <a:off x="2822714" y="5910470"/>
            <a:ext cx="690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F9419-F46C-46F3-9A53-20C3BB34EE11}"/>
              </a:ext>
            </a:extLst>
          </p:cNvPr>
          <p:cNvSpPr txBox="1"/>
          <p:nvPr/>
        </p:nvSpPr>
        <p:spPr>
          <a:xfrm>
            <a:off x="2097206" y="5510349"/>
            <a:ext cx="8215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7CB7F-C92C-4AA6-8382-612F408484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0" t="19334" r="5292" b="65182"/>
          <a:stretch/>
        </p:blipFill>
        <p:spPr>
          <a:xfrm>
            <a:off x="1624116" y="867719"/>
            <a:ext cx="3891644" cy="4034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243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F:\AAA-PDF-SGK\PNG\Bai11-LT3-2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/>
          <a:srcRect l="24534" t="80907" r="56787" b="15752"/>
          <a:stretch/>
        </p:blipFill>
        <p:spPr bwMode="auto">
          <a:xfrm>
            <a:off x="1010164" y="2444535"/>
            <a:ext cx="3534453" cy="853144"/>
          </a:xfrm>
          <a:prstGeom prst="rect">
            <a:avLst/>
          </a:prstGeom>
          <a:noFill/>
        </p:spPr>
      </p:pic>
      <p:pic>
        <p:nvPicPr>
          <p:cNvPr id="28" name="Picture 3" descr="F:\AAA-PDF-SGK\PNG\Bai11-LT3-2.pn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/>
          <a:srcRect l="59066" t="80907" r="22259" b="15751"/>
          <a:stretch/>
        </p:blipFill>
        <p:spPr bwMode="auto">
          <a:xfrm>
            <a:off x="7484916" y="2567366"/>
            <a:ext cx="3534453" cy="853144"/>
          </a:xfrm>
          <a:prstGeom prst="rect">
            <a:avLst/>
          </a:prstGeom>
          <a:noFill/>
        </p:spPr>
      </p:pic>
      <p:pic>
        <p:nvPicPr>
          <p:cNvPr id="29" name="Picture 3" descr="F:\AAA-PDF-SGK\PNG\Bai11-LT3-2.pn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/>
          <a:srcRect l="24536" t="86585" r="54854" b="10552"/>
          <a:stretch/>
        </p:blipFill>
        <p:spPr bwMode="auto">
          <a:xfrm>
            <a:off x="1010164" y="4209130"/>
            <a:ext cx="3900086" cy="731266"/>
          </a:xfrm>
          <a:prstGeom prst="rect">
            <a:avLst/>
          </a:prstGeom>
          <a:noFill/>
        </p:spPr>
      </p:pic>
      <p:pic>
        <p:nvPicPr>
          <p:cNvPr id="30" name="Picture 3" descr="F:\AAA-PDF-SGK\PNG\Bai11-LT3-2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/>
          <a:srcRect l="58425" t="86584" r="22897" b="10552"/>
          <a:stretch/>
        </p:blipFill>
        <p:spPr bwMode="auto">
          <a:xfrm>
            <a:off x="7363038" y="4209130"/>
            <a:ext cx="3534453" cy="731266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22918" y="1284244"/>
            <a:ext cx="1906889" cy="681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181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908678" y="973913"/>
            <a:ext cx="776422" cy="776493"/>
            <a:chOff x="1975996" y="3646349"/>
            <a:chExt cx="446022" cy="446063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prstClr val="black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08677" y="967842"/>
            <a:ext cx="868723" cy="829673"/>
            <a:chOff x="1975996" y="3646349"/>
            <a:chExt cx="446022" cy="461577"/>
          </a:xfrm>
        </p:grpSpPr>
        <p:sp>
          <p:nvSpPr>
            <p:cNvPr id="3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26150" y="958137"/>
            <a:ext cx="776422" cy="808049"/>
            <a:chOff x="1975996" y="3646349"/>
            <a:chExt cx="446022" cy="464190"/>
          </a:xfrm>
        </p:grpSpPr>
        <p:sp>
          <p:nvSpPr>
            <p:cNvPr id="3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44337" y="967841"/>
            <a:ext cx="776422" cy="788638"/>
            <a:chOff x="1975996" y="3646349"/>
            <a:chExt cx="446022" cy="453040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781841" y="789927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solidFill>
                  <a:srgbClr val="3B6BDD"/>
                </a:solidFill>
                <a:latin typeface="Calibri" panose="020F0502020204030204" pitchFamily="34" charset="0"/>
                <a:cs typeface="Lato Heavy" pitchFamily="34" charset="0"/>
              </a:rPr>
              <a:t>-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8520" y="845812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3B6BDD"/>
                </a:solidFill>
                <a:latin typeface="Calibri" panose="020F0502020204030204" pitchFamily="34" charset="0"/>
                <a:cs typeface="Lato" pitchFamily="34" charset="0"/>
              </a:rPr>
              <a:t>=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3506720" y="958137"/>
            <a:ext cx="776422" cy="808049"/>
            <a:chOff x="1975996" y="3646349"/>
            <a:chExt cx="446022" cy="464190"/>
          </a:xfrm>
        </p:grpSpPr>
        <p:sp>
          <p:nvSpPr>
            <p:cNvPr id="6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8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350025" y="770109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solidFill>
                  <a:srgbClr val="3B6BDD"/>
                </a:solidFill>
                <a:latin typeface="Calibri" panose="020F0502020204030204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344337" y="2171961"/>
            <a:ext cx="776422" cy="808049"/>
            <a:chOff x="1975996" y="3646349"/>
            <a:chExt cx="446022" cy="464190"/>
          </a:xfrm>
        </p:grpSpPr>
        <p:sp>
          <p:nvSpPr>
            <p:cNvPr id="71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926150" y="2171961"/>
            <a:ext cx="776422" cy="808049"/>
            <a:chOff x="1975996" y="3646349"/>
            <a:chExt cx="446022" cy="464190"/>
          </a:xfrm>
        </p:grpSpPr>
        <p:sp>
          <p:nvSpPr>
            <p:cNvPr id="7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8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757067" y="1983933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solidFill>
                  <a:srgbClr val="3B6BDD"/>
                </a:solidFill>
                <a:latin typeface="Calibri" panose="020F0502020204030204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344337" y="3385782"/>
            <a:ext cx="776422" cy="808049"/>
            <a:chOff x="1975996" y="3646349"/>
            <a:chExt cx="446022" cy="464190"/>
          </a:xfrm>
        </p:grpSpPr>
        <p:sp>
          <p:nvSpPr>
            <p:cNvPr id="78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26150" y="3385782"/>
            <a:ext cx="776422" cy="808049"/>
            <a:chOff x="1975996" y="3646349"/>
            <a:chExt cx="446022" cy="464190"/>
          </a:xfrm>
        </p:grpSpPr>
        <p:sp>
          <p:nvSpPr>
            <p:cNvPr id="81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781840" y="3197755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solidFill>
                  <a:srgbClr val="3B6BDD"/>
                </a:solidFill>
                <a:latin typeface="Calibri" panose="020F0502020204030204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7908678" y="2158009"/>
            <a:ext cx="776422" cy="776493"/>
            <a:chOff x="1975996" y="3646349"/>
            <a:chExt cx="446022" cy="446063"/>
          </a:xfrm>
        </p:grpSpPr>
        <p:sp>
          <p:nvSpPr>
            <p:cNvPr id="8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prstClr val="black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908678" y="2151939"/>
            <a:ext cx="776422" cy="803500"/>
            <a:chOff x="1975996" y="3646349"/>
            <a:chExt cx="446022" cy="461577"/>
          </a:xfrm>
        </p:grpSpPr>
        <p:sp>
          <p:nvSpPr>
            <p:cNvPr id="88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228520" y="2044770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3B6BDD"/>
                </a:solidFill>
                <a:latin typeface="Calibri" panose="020F0502020204030204" pitchFamily="34" charset="0"/>
                <a:cs typeface="Lato" pitchFamily="34" charset="0"/>
              </a:rPr>
              <a:t>=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7908678" y="3376786"/>
            <a:ext cx="776422" cy="776493"/>
            <a:chOff x="1975996" y="3646349"/>
            <a:chExt cx="446022" cy="446063"/>
          </a:xfrm>
        </p:grpSpPr>
        <p:sp>
          <p:nvSpPr>
            <p:cNvPr id="9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prstClr val="black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908678" y="3370716"/>
            <a:ext cx="776422" cy="803500"/>
            <a:chOff x="1975996" y="3646349"/>
            <a:chExt cx="446022" cy="461577"/>
          </a:xfrm>
        </p:grpSpPr>
        <p:sp>
          <p:nvSpPr>
            <p:cNvPr id="9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7228520" y="3248684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3B6BDD"/>
                </a:solidFill>
                <a:latin typeface="Calibri" panose="020F0502020204030204" pitchFamily="34" charset="0"/>
                <a:cs typeface="Lato" pitchFamily="34" charset="0"/>
              </a:rPr>
              <a:t>=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114002" y="2782607"/>
            <a:ext cx="1324402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Lato" pitchFamily="34" charset="0"/>
              </a:rPr>
              <a:t>Nhẩm</a:t>
            </a:r>
            <a:r>
              <a:rPr lang="en-US" sz="3199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Lato" pitchFamily="34" charset="0"/>
              </a:rPr>
              <a:t>:</a:t>
            </a:r>
          </a:p>
        </p:txBody>
      </p:sp>
      <p:pic>
        <p:nvPicPr>
          <p:cNvPr id="52" name="图片 2">
            <a:extLst>
              <a:ext uri="{FF2B5EF4-FFF2-40B4-BE49-F238E27FC236}">
                <a16:creationId xmlns:a16="http://schemas.microsoft.com/office/drawing/2014/main" id="{B1EC2A44-AC92-40DE-958A-DCA6FAE0CE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30" y="3760159"/>
            <a:ext cx="3376823" cy="280458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4CF9419-F46C-46F3-9A53-20C3BB34EE11}"/>
              </a:ext>
            </a:extLst>
          </p:cNvPr>
          <p:cNvSpPr txBox="1"/>
          <p:nvPr/>
        </p:nvSpPr>
        <p:spPr>
          <a:xfrm>
            <a:off x="4026089" y="5019029"/>
            <a:ext cx="703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18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152610" y="741900"/>
            <a:ext cx="776422" cy="776493"/>
            <a:chOff x="1975996" y="3646349"/>
            <a:chExt cx="446022" cy="446063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prstClr val="black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152610" y="735830"/>
            <a:ext cx="776422" cy="803500"/>
            <a:chOff x="1975996" y="3646349"/>
            <a:chExt cx="446022" cy="461577"/>
          </a:xfrm>
        </p:grpSpPr>
        <p:sp>
          <p:nvSpPr>
            <p:cNvPr id="3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70082" y="726124"/>
            <a:ext cx="776422" cy="808049"/>
            <a:chOff x="1975996" y="3646349"/>
            <a:chExt cx="446022" cy="464190"/>
          </a:xfrm>
        </p:grpSpPr>
        <p:sp>
          <p:nvSpPr>
            <p:cNvPr id="3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6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88269" y="735828"/>
            <a:ext cx="776422" cy="788638"/>
            <a:chOff x="1975996" y="3646349"/>
            <a:chExt cx="446022" cy="453040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025773" y="557914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solidFill>
                  <a:srgbClr val="3B6BDD"/>
                </a:solidFill>
                <a:latin typeface="Calibri" panose="020F0502020204030204" pitchFamily="34" charset="0"/>
                <a:cs typeface="Lato Heavy" pitchFamily="34" charset="0"/>
              </a:rPr>
              <a:t>-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72452" y="613799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3B6BDD"/>
                </a:solidFill>
                <a:latin typeface="Calibri" panose="020F0502020204030204" pitchFamily="34" charset="0"/>
                <a:cs typeface="Lato" pitchFamily="34" charset="0"/>
              </a:rPr>
              <a:t>=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750652" y="726124"/>
            <a:ext cx="776422" cy="808049"/>
            <a:chOff x="1975996" y="3646349"/>
            <a:chExt cx="446022" cy="464190"/>
          </a:xfrm>
        </p:grpSpPr>
        <p:sp>
          <p:nvSpPr>
            <p:cNvPr id="6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552644" y="639959"/>
            <a:ext cx="490840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  <a:cs typeface="Lato Heavy" pitchFamily="34" charset="0"/>
              </a:rPr>
              <a:t>+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6588269" y="1939948"/>
            <a:ext cx="776422" cy="808049"/>
            <a:chOff x="1975996" y="3646349"/>
            <a:chExt cx="446022" cy="464190"/>
          </a:xfrm>
        </p:grpSpPr>
        <p:sp>
          <p:nvSpPr>
            <p:cNvPr id="7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6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170082" y="1939948"/>
            <a:ext cx="776422" cy="808049"/>
            <a:chOff x="1975996" y="3646349"/>
            <a:chExt cx="446022" cy="464190"/>
          </a:xfrm>
        </p:grpSpPr>
        <p:sp>
          <p:nvSpPr>
            <p:cNvPr id="7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970014" y="1875862"/>
            <a:ext cx="490840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  <a:cs typeface="Lato Heavy" pitchFamily="34" charset="0"/>
              </a:rPr>
              <a:t>+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6588269" y="3153769"/>
            <a:ext cx="776422" cy="808049"/>
            <a:chOff x="1975996" y="3646349"/>
            <a:chExt cx="446022" cy="464190"/>
          </a:xfrm>
        </p:grpSpPr>
        <p:sp>
          <p:nvSpPr>
            <p:cNvPr id="7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170082" y="3153769"/>
            <a:ext cx="776422" cy="808049"/>
            <a:chOff x="1975996" y="3646349"/>
            <a:chExt cx="446022" cy="464190"/>
          </a:xfrm>
        </p:grpSpPr>
        <p:sp>
          <p:nvSpPr>
            <p:cNvPr id="8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srgbClr val="3B6BDD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025772" y="2965742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solidFill>
                  <a:srgbClr val="3B6BDD"/>
                </a:solidFill>
                <a:latin typeface="Calibri" panose="020F0502020204030204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8152610" y="1925996"/>
            <a:ext cx="776422" cy="776493"/>
            <a:chOff x="1975996" y="3646349"/>
            <a:chExt cx="446022" cy="446063"/>
          </a:xfrm>
        </p:grpSpPr>
        <p:sp>
          <p:nvSpPr>
            <p:cNvPr id="8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prstClr val="black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152610" y="1919926"/>
            <a:ext cx="776422" cy="803500"/>
            <a:chOff x="1975996" y="3646349"/>
            <a:chExt cx="446022" cy="461577"/>
          </a:xfrm>
        </p:grpSpPr>
        <p:sp>
          <p:nvSpPr>
            <p:cNvPr id="8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7472452" y="1812757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3B6BDD"/>
                </a:solidFill>
                <a:latin typeface="Calibri" panose="020F0502020204030204" pitchFamily="34" charset="0"/>
                <a:cs typeface="Lato" pitchFamily="34" charset="0"/>
              </a:rPr>
              <a:t>=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8152610" y="3144773"/>
            <a:ext cx="776422" cy="776493"/>
            <a:chOff x="1975996" y="3646349"/>
            <a:chExt cx="446022" cy="446063"/>
          </a:xfrm>
        </p:grpSpPr>
        <p:sp>
          <p:nvSpPr>
            <p:cNvPr id="91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prstClr val="black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152610" y="3138703"/>
            <a:ext cx="776422" cy="803500"/>
            <a:chOff x="1975996" y="3646349"/>
            <a:chExt cx="446022" cy="461577"/>
          </a:xfrm>
        </p:grpSpPr>
        <p:sp>
          <p:nvSpPr>
            <p:cNvPr id="9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7472452" y="3016671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3B6BDD"/>
                </a:solidFill>
                <a:latin typeface="Calibri" panose="020F0502020204030204" pitchFamily="34" charset="0"/>
                <a:cs typeface="Lato" pitchFamily="34" charset="0"/>
              </a:rPr>
              <a:t>=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357934" y="2550594"/>
            <a:ext cx="1324402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Lato" pitchFamily="34" charset="0"/>
              </a:rPr>
              <a:t>Nhẩm</a:t>
            </a:r>
            <a:r>
              <a:rPr lang="en-US" sz="3199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Lato" pitchFamily="34" charset="0"/>
              </a:rPr>
              <a:t>:</a:t>
            </a:r>
          </a:p>
        </p:txBody>
      </p:sp>
      <p:pic>
        <p:nvPicPr>
          <p:cNvPr id="52" name="图片 2">
            <a:extLst>
              <a:ext uri="{FF2B5EF4-FFF2-40B4-BE49-F238E27FC236}">
                <a16:creationId xmlns:a16="http://schemas.microsoft.com/office/drawing/2014/main" id="{E55256E9-FAB4-4431-B760-D394191D95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71" y="3814749"/>
            <a:ext cx="3376823" cy="28045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66783" y="4796398"/>
            <a:ext cx="76290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từ trái sang phải, phép tính nào ở trước thì thực hiện </a:t>
            </a:r>
            <a:r>
              <a:rPr lang="nl-NL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nl-NL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47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10"/>
          <p:cNvSpPr>
            <a:spLocks noChangeArrowheads="1" noChangeShapeType="1" noTextEdit="1"/>
          </p:cNvSpPr>
          <p:nvPr/>
        </p:nvSpPr>
        <p:spPr bwMode="auto">
          <a:xfrm>
            <a:off x="4419600" y="838200"/>
            <a:ext cx="2971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2000" b="1" kern="10">
              <a:solidFill>
                <a:srgbClr val="00FF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960914" y="2457994"/>
            <a:ext cx="6096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7" name="Picture 12" descr="an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3" y="1406857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an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764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transufo_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954">
            <a:off x="875945" y="270857"/>
            <a:ext cx="1739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PTRIGB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882" y="354842"/>
            <a:ext cx="1282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XMASCA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7401"/>
            <a:ext cx="1981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9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638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0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1" descr="ATOM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81600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2" descr="ATOM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FD839701183B4F23BC06D24A33D8446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9436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4" descr="FD839701183B4F23BC06D24A33D8446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436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1" name="Nhac-chao-mung_nhacchuong.24h.com.v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8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584" fill="hold"/>
                                        <p:tgtEl>
                                          <p:spTgt spid="88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9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inhne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502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286000" y="7620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3118338" y="1620216"/>
            <a:ext cx="5181600" cy="914400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10 - 5 = ?</a:t>
            </a:r>
            <a:endParaRPr lang="vi-VN" alt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9" name="AutoShape 11"/>
          <p:cNvSpPr>
            <a:spLocks noChangeArrowheads="1"/>
          </p:cNvSpPr>
          <p:nvPr/>
        </p:nvSpPr>
        <p:spPr bwMode="auto">
          <a:xfrm>
            <a:off x="2362200" y="3352800"/>
            <a:ext cx="1600200" cy="6858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3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40" name="AutoShape 12"/>
          <p:cNvSpPr>
            <a:spLocks noChangeArrowheads="1"/>
          </p:cNvSpPr>
          <p:nvPr/>
        </p:nvSpPr>
        <p:spPr bwMode="auto">
          <a:xfrm>
            <a:off x="5257800" y="3352800"/>
            <a:ext cx="1752600" cy="6858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</a:p>
        </p:txBody>
      </p:sp>
      <p:sp>
        <p:nvSpPr>
          <p:cNvPr id="124941" name="AutoShape 13"/>
          <p:cNvSpPr>
            <a:spLocks noChangeArrowheads="1"/>
          </p:cNvSpPr>
          <p:nvPr/>
        </p:nvSpPr>
        <p:spPr bwMode="auto">
          <a:xfrm>
            <a:off x="8229600" y="3352800"/>
            <a:ext cx="1828800" cy="6858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5 </a:t>
            </a: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9829800" y="63246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44" name="AutoShape 16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24945" name="AutoShape 17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24946" name="AutoShape 18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24947" name="AutoShape 19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4948" name="AutoShape 20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24949" name="AutoShape 21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24950" name="AutoShape 22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24951" name="AutoShape 23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24952" name="AutoShape 24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24953" name="AutoShape 25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24954" name="AutoShape 26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4119" name="Picture 25" descr="725785bctbrcanz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AutoShape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982200" y="6248400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1" name="Text Box 10"/>
          <p:cNvSpPr txBox="1">
            <a:spLocks noChangeArrowheads="1"/>
          </p:cNvSpPr>
          <p:nvPr/>
        </p:nvSpPr>
        <p:spPr bwMode="auto">
          <a:xfrm>
            <a:off x="498145" y="591617"/>
            <a:ext cx="2057400" cy="584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574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pp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24939" grpId="0" build="allAtOnce" animBg="1"/>
      <p:bldP spid="124939" grpId="1" build="allAtOnce" animBg="1"/>
      <p:bldP spid="124940" grpId="0" animBg="1"/>
      <p:bldP spid="124941" grpId="0" animBg="1"/>
      <p:bldP spid="124941" grpId="1" animBg="1"/>
      <p:bldP spid="124944" grpId="0" animBg="1"/>
      <p:bldP spid="124945" grpId="0" animBg="1"/>
      <p:bldP spid="124946" grpId="0" animBg="1"/>
      <p:bldP spid="124947" grpId="0" animBg="1"/>
      <p:bldP spid="124948" grpId="0" animBg="1"/>
      <p:bldP spid="124949" grpId="0" animBg="1"/>
      <p:bldP spid="124950" grpId="0" animBg="1"/>
      <p:bldP spid="124951" grpId="0" animBg="1"/>
      <p:bldP spid="124952" grpId="0" animBg="1"/>
      <p:bldP spid="124953" grpId="0" animBg="1"/>
      <p:bldP spid="1249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E620D7-9D73-47B3-AB22-8B5A545A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715D730-75AA-4D69-9732-2A800CF2EF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065" y="-415230"/>
            <a:ext cx="3860397" cy="257359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2148C31-DDE2-471F-9A98-92404764B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25100" r="74984" b="52270"/>
          <a:stretch>
            <a:fillRect/>
          </a:stretch>
        </p:blipFill>
        <p:spPr>
          <a:xfrm>
            <a:off x="696899" y="-114980"/>
            <a:ext cx="11030675" cy="5894120"/>
          </a:xfrm>
          <a:custGeom>
            <a:avLst/>
            <a:gdLst>
              <a:gd name="connsiteX0" fmla="*/ 618812 w 1661020"/>
              <a:gd name="connsiteY0" fmla="*/ 0 h 1551964"/>
              <a:gd name="connsiteX1" fmla="*/ 1571455 w 1661020"/>
              <a:gd name="connsiteY1" fmla="*/ 142613 h 1551964"/>
              <a:gd name="connsiteX2" fmla="*/ 1661020 w 1661020"/>
              <a:gd name="connsiteY2" fmla="*/ 662731 h 1551964"/>
              <a:gd name="connsiteX3" fmla="*/ 1604024 w 1661020"/>
              <a:gd name="connsiteY3" fmla="*/ 998290 h 1551964"/>
              <a:gd name="connsiteX4" fmla="*/ 1595882 w 1661020"/>
              <a:gd name="connsiteY4" fmla="*/ 1208015 h 1551964"/>
              <a:gd name="connsiteX5" fmla="*/ 1506318 w 1661020"/>
              <a:gd name="connsiteY5" fmla="*/ 1551964 h 1551964"/>
              <a:gd name="connsiteX6" fmla="*/ 0 w 1661020"/>
              <a:gd name="connsiteY6" fmla="*/ 1375795 h 1551964"/>
              <a:gd name="connsiteX7" fmla="*/ 0 w 1661020"/>
              <a:gd name="connsiteY7" fmla="*/ 343949 h 1551964"/>
              <a:gd name="connsiteX8" fmla="*/ 618812 w 1661020"/>
              <a:gd name="connsiteY8" fmla="*/ 0 h 155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1020" h="1551964">
                <a:moveTo>
                  <a:pt x="618812" y="0"/>
                </a:moveTo>
                <a:lnTo>
                  <a:pt x="1571455" y="142613"/>
                </a:lnTo>
                <a:lnTo>
                  <a:pt x="1661020" y="662731"/>
                </a:lnTo>
                <a:lnTo>
                  <a:pt x="1604024" y="998290"/>
                </a:lnTo>
                <a:lnTo>
                  <a:pt x="1595882" y="1208015"/>
                </a:lnTo>
                <a:lnTo>
                  <a:pt x="1506318" y="1551964"/>
                </a:lnTo>
                <a:lnTo>
                  <a:pt x="0" y="1375795"/>
                </a:lnTo>
                <a:lnTo>
                  <a:pt x="0" y="343949"/>
                </a:lnTo>
                <a:lnTo>
                  <a:pt x="618812" y="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34" y="1828544"/>
            <a:ext cx="9041152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65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inhne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286000" y="7620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3733800" y="990600"/>
            <a:ext cx="4876800" cy="990600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724400" y="914401"/>
            <a:ext cx="365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?</a:t>
            </a:r>
          </a:p>
        </p:txBody>
      </p:sp>
      <p:sp>
        <p:nvSpPr>
          <p:cNvPr id="123915" name="AutoShape 11"/>
          <p:cNvSpPr>
            <a:spLocks noChangeArrowheads="1"/>
          </p:cNvSpPr>
          <p:nvPr/>
        </p:nvSpPr>
        <p:spPr bwMode="auto">
          <a:xfrm>
            <a:off x="2362200" y="3200400"/>
            <a:ext cx="1752600" cy="9144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sp>
        <p:nvSpPr>
          <p:cNvPr id="123916" name="AutoShape 12"/>
          <p:cNvSpPr>
            <a:spLocks noChangeArrowheads="1"/>
          </p:cNvSpPr>
          <p:nvPr/>
        </p:nvSpPr>
        <p:spPr bwMode="auto">
          <a:xfrm>
            <a:off x="5105400" y="3200400"/>
            <a:ext cx="1828800" cy="9144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7</a:t>
            </a:r>
          </a:p>
        </p:txBody>
      </p:sp>
      <p:sp>
        <p:nvSpPr>
          <p:cNvPr id="123917" name="AutoShape 13"/>
          <p:cNvSpPr>
            <a:spLocks noChangeArrowheads="1"/>
          </p:cNvSpPr>
          <p:nvPr/>
        </p:nvSpPr>
        <p:spPr bwMode="auto">
          <a:xfrm>
            <a:off x="8001000" y="3276600"/>
            <a:ext cx="1905000" cy="8382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8</a:t>
            </a:r>
            <a:endParaRPr lang="en-US" altLang="en-US" sz="36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9829800" y="63246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8915400" y="609600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20" name="AutoShape 16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23921" name="AutoShape 17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23922" name="AutoShape 18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23923" name="AutoShape 19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3924" name="AutoShape 20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23925" name="AutoShape 21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23926" name="AutoShape 22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23927" name="AutoShape 23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23928" name="AutoShape 24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23929" name="AutoShape 25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23930" name="AutoShape 26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5144" name="Picture 25" descr="725785bctbrcanz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AutoShape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982200" y="6248400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 Box 10"/>
          <p:cNvSpPr txBox="1">
            <a:spLocks noChangeArrowheads="1"/>
          </p:cNvSpPr>
          <p:nvPr/>
        </p:nvSpPr>
        <p:spPr bwMode="auto">
          <a:xfrm>
            <a:off x="541362" y="630071"/>
            <a:ext cx="2057400" cy="584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6859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9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pp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23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 animBg="1"/>
      <p:bldP spid="123915" grpId="0" build="allAtOnce" animBg="1"/>
      <p:bldP spid="123915" grpId="1" build="allAtOnce" animBg="1"/>
      <p:bldP spid="123916" grpId="0" animBg="1"/>
      <p:bldP spid="123917" grpId="0" animBg="1"/>
      <p:bldP spid="123917" grpId="1" animBg="1"/>
      <p:bldP spid="123920" grpId="0" animBg="1"/>
      <p:bldP spid="123921" grpId="0" animBg="1"/>
      <p:bldP spid="123922" grpId="0" animBg="1"/>
      <p:bldP spid="123923" grpId="0" animBg="1"/>
      <p:bldP spid="123924" grpId="0" animBg="1"/>
      <p:bldP spid="123925" grpId="0" animBg="1"/>
      <p:bldP spid="123926" grpId="0" animBg="1"/>
      <p:bldP spid="123927" grpId="0" animBg="1"/>
      <p:bldP spid="123928" grpId="0" animBg="1"/>
      <p:bldP spid="123929" grpId="0" animBg="1"/>
      <p:bldP spid="1239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inhne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9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286000" y="7620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2895600" y="1219200"/>
            <a:ext cx="5562600" cy="1066800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8 - 5 = ?</a:t>
            </a:r>
            <a:endParaRPr lang="vi-VN" alt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5" name="AutoShape 11"/>
          <p:cNvSpPr>
            <a:spLocks noChangeArrowheads="1"/>
          </p:cNvSpPr>
          <p:nvPr/>
        </p:nvSpPr>
        <p:spPr bwMode="auto">
          <a:xfrm>
            <a:off x="2438400" y="3581400"/>
            <a:ext cx="1676400" cy="6858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3</a:t>
            </a:r>
          </a:p>
        </p:txBody>
      </p:sp>
      <p:sp>
        <p:nvSpPr>
          <p:cNvPr id="123916" name="AutoShape 12"/>
          <p:cNvSpPr>
            <a:spLocks noChangeArrowheads="1"/>
          </p:cNvSpPr>
          <p:nvPr/>
        </p:nvSpPr>
        <p:spPr bwMode="auto">
          <a:xfrm>
            <a:off x="5257800" y="3505200"/>
            <a:ext cx="1828800" cy="6858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B. 2</a:t>
            </a:r>
          </a:p>
        </p:txBody>
      </p:sp>
      <p:sp>
        <p:nvSpPr>
          <p:cNvPr id="123917" name="AutoShape 13"/>
          <p:cNvSpPr>
            <a:spLocks noChangeArrowheads="1"/>
          </p:cNvSpPr>
          <p:nvPr/>
        </p:nvSpPr>
        <p:spPr bwMode="auto">
          <a:xfrm>
            <a:off x="8153400" y="3505200"/>
            <a:ext cx="1676400" cy="6858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9829800" y="63246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8915400" y="609600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20" name="AutoShape 16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23921" name="AutoShape 17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23922" name="AutoShape 18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23923" name="AutoShape 19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3924" name="AutoShape 20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23925" name="AutoShape 21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23926" name="AutoShape 22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23927" name="AutoShape 23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23928" name="AutoShape 24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23929" name="AutoShape 25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23930" name="AutoShape 26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6168" name="Picture 25" descr="725785bctbrcanz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9" name="AutoShape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982200" y="6248400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0" name="Text Box 10"/>
          <p:cNvSpPr txBox="1">
            <a:spLocks noChangeArrowheads="1"/>
          </p:cNvSpPr>
          <p:nvPr/>
        </p:nvSpPr>
        <p:spPr bwMode="auto">
          <a:xfrm>
            <a:off x="336645" y="261582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1866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9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pp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123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 animBg="1"/>
      <p:bldP spid="123915" grpId="0" build="allAtOnce" animBg="1"/>
      <p:bldP spid="123915" grpId="1" build="allAtOnce" animBg="1"/>
      <p:bldP spid="123916" grpId="0" animBg="1"/>
      <p:bldP spid="123917" grpId="0" animBg="1"/>
      <p:bldP spid="123917" grpId="1" animBg="1"/>
      <p:bldP spid="123920" grpId="0" animBg="1"/>
      <p:bldP spid="123921" grpId="0" animBg="1"/>
      <p:bldP spid="123922" grpId="0" animBg="1"/>
      <p:bldP spid="123923" grpId="0" animBg="1"/>
      <p:bldP spid="123924" grpId="0" animBg="1"/>
      <p:bldP spid="123925" grpId="0" animBg="1"/>
      <p:bldP spid="123926" grpId="0" animBg="1"/>
      <p:bldP spid="123927" grpId="0" animBg="1"/>
      <p:bldP spid="123928" grpId="0" animBg="1"/>
      <p:bldP spid="123929" grpId="0" animBg="1"/>
      <p:bldP spid="1239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inhne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286000" y="7620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3200400" y="990600"/>
            <a:ext cx="5029200" cy="914400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7 - 4 = ?</a:t>
            </a:r>
            <a:endParaRPr lang="vi-VN" alt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133600" y="16002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9" name="AutoShape 11"/>
          <p:cNvSpPr>
            <a:spLocks noChangeArrowheads="1"/>
          </p:cNvSpPr>
          <p:nvPr/>
        </p:nvSpPr>
        <p:spPr bwMode="auto">
          <a:xfrm>
            <a:off x="2590800" y="3200400"/>
            <a:ext cx="1524000" cy="7620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2</a:t>
            </a:r>
          </a:p>
        </p:txBody>
      </p:sp>
      <p:sp>
        <p:nvSpPr>
          <p:cNvPr id="124940" name="AutoShape 12"/>
          <p:cNvSpPr>
            <a:spLocks noChangeArrowheads="1"/>
          </p:cNvSpPr>
          <p:nvPr/>
        </p:nvSpPr>
        <p:spPr bwMode="auto">
          <a:xfrm>
            <a:off x="5334000" y="3200400"/>
            <a:ext cx="1447800" cy="7620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</a:p>
        </p:txBody>
      </p:sp>
      <p:sp>
        <p:nvSpPr>
          <p:cNvPr id="124941" name="AutoShape 13"/>
          <p:cNvSpPr>
            <a:spLocks noChangeArrowheads="1"/>
          </p:cNvSpPr>
          <p:nvPr/>
        </p:nvSpPr>
        <p:spPr bwMode="auto">
          <a:xfrm>
            <a:off x="8229600" y="3200400"/>
            <a:ext cx="1447800" cy="7620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  <a:endParaRPr lang="en-US" altLang="en-US" sz="36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9829800" y="63246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44" name="AutoShape 16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24945" name="AutoShape 17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24946" name="AutoShape 18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24947" name="AutoShape 19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4948" name="AutoShape 20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24949" name="AutoShape 21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24950" name="AutoShape 22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24951" name="AutoShape 23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24952" name="AutoShape 24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24953" name="AutoShape 25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24954" name="AutoShape 26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192" name="Picture 25" descr="725785bctbrcanz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AutoShape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982200" y="6248400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4" name="Text Box 10"/>
          <p:cNvSpPr txBox="1">
            <a:spLocks noChangeArrowheads="1"/>
          </p:cNvSpPr>
          <p:nvPr/>
        </p:nvSpPr>
        <p:spPr bwMode="auto">
          <a:xfrm>
            <a:off x="189387" y="2286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7969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pp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24939" grpId="0" build="allAtOnce" animBg="1"/>
      <p:bldP spid="124939" grpId="1" build="allAtOnce" animBg="1"/>
      <p:bldP spid="124940" grpId="0" animBg="1"/>
      <p:bldP spid="124941" grpId="0" animBg="1"/>
      <p:bldP spid="124941" grpId="1" animBg="1"/>
      <p:bldP spid="124944" grpId="0" animBg="1"/>
      <p:bldP spid="124945" grpId="0" animBg="1"/>
      <p:bldP spid="124946" grpId="0" animBg="1"/>
      <p:bldP spid="124947" grpId="0" animBg="1"/>
      <p:bldP spid="124948" grpId="0" animBg="1"/>
      <p:bldP spid="124949" grpId="0" animBg="1"/>
      <p:bldP spid="124950" grpId="0" animBg="1"/>
      <p:bldP spid="124951" grpId="0" animBg="1"/>
      <p:bldP spid="124952" grpId="0" animBg="1"/>
      <p:bldP spid="124953" grpId="0" animBg="1"/>
      <p:bldP spid="1249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inhne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286000" y="7620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91" name="AutoShape 7"/>
          <p:cNvSpPr>
            <a:spLocks noChangeArrowheads="1"/>
          </p:cNvSpPr>
          <p:nvPr/>
        </p:nvSpPr>
        <p:spPr bwMode="auto">
          <a:xfrm>
            <a:off x="3429000" y="1219200"/>
            <a:ext cx="4495800" cy="1066800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133600" y="16002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4191000" y="990600"/>
            <a:ext cx="32004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40000"/>
              </a:lnSpc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= ?</a:t>
            </a:r>
          </a:p>
        </p:txBody>
      </p:sp>
      <p:sp>
        <p:nvSpPr>
          <p:cNvPr id="118795" name="AutoShape 11"/>
          <p:cNvSpPr>
            <a:spLocks noChangeArrowheads="1"/>
          </p:cNvSpPr>
          <p:nvPr/>
        </p:nvSpPr>
        <p:spPr bwMode="auto">
          <a:xfrm>
            <a:off x="2514600" y="3352800"/>
            <a:ext cx="1676400" cy="7620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A. 3</a:t>
            </a:r>
            <a:endParaRPr lang="en-US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96" name="AutoShape 12"/>
          <p:cNvSpPr>
            <a:spLocks noChangeArrowheads="1"/>
          </p:cNvSpPr>
          <p:nvPr/>
        </p:nvSpPr>
        <p:spPr bwMode="auto">
          <a:xfrm>
            <a:off x="5410200" y="3352800"/>
            <a:ext cx="1600200" cy="7620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</a:p>
        </p:txBody>
      </p:sp>
      <p:sp>
        <p:nvSpPr>
          <p:cNvPr id="118797" name="AutoShape 13"/>
          <p:cNvSpPr>
            <a:spLocks noChangeArrowheads="1"/>
          </p:cNvSpPr>
          <p:nvPr/>
        </p:nvSpPr>
        <p:spPr bwMode="auto">
          <a:xfrm>
            <a:off x="8229600" y="3352800"/>
            <a:ext cx="1676400" cy="7620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5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9829800" y="63246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800" name="AutoShape 16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18801" name="AutoShape 17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18802" name="AutoShape 18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8803" name="AutoShape 19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18804" name="AutoShape 20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18805" name="AutoShape 21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18806" name="AutoShape 22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18807" name="AutoShape 23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18808" name="AutoShape 24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18809" name="AutoShape 25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18810" name="AutoShape 26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216" name="Picture 25" descr="725785bctbrcanz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AutoShap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982200" y="6248400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8" name="Text Box 10"/>
          <p:cNvSpPr txBox="1">
            <a:spLocks noChangeArrowheads="1"/>
          </p:cNvSpPr>
          <p:nvPr/>
        </p:nvSpPr>
        <p:spPr bwMode="auto">
          <a:xfrm>
            <a:off x="494397" y="261584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5</a:t>
            </a:r>
          </a:p>
        </p:txBody>
      </p:sp>
    </p:spTree>
    <p:extLst>
      <p:ext uri="{BB962C8B-B14F-4D97-AF65-F5344CB8AC3E}">
        <p14:creationId xmlns:p14="http://schemas.microsoft.com/office/powerpoint/2010/main" val="25542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8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udiopp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7" dur="500"/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0" dur="500"/>
                                        <p:tgtEl>
                                          <p:spTgt spid="118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3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animBg="1"/>
      <p:bldP spid="118795" grpId="0" build="allAtOnce" animBg="1"/>
      <p:bldP spid="118795" grpId="1" build="allAtOnce" animBg="1"/>
      <p:bldP spid="118796" grpId="0" animBg="1"/>
      <p:bldP spid="118797" grpId="0" animBg="1"/>
      <p:bldP spid="118797" grpId="1" animBg="1"/>
      <p:bldP spid="118800" grpId="0" animBg="1"/>
      <p:bldP spid="118801" grpId="0" animBg="1"/>
      <p:bldP spid="118802" grpId="0" animBg="1"/>
      <p:bldP spid="118803" grpId="0" animBg="1"/>
      <p:bldP spid="118804" grpId="0" animBg="1"/>
      <p:bldP spid="118805" grpId="0" animBg="1"/>
      <p:bldP spid="118806" grpId="0" animBg="1"/>
      <p:bldP spid="118807" grpId="0" animBg="1"/>
      <p:bldP spid="118808" grpId="0" animBg="1"/>
      <p:bldP spid="118809" grpId="0" animBg="1"/>
      <p:bldP spid="1188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687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8553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2442" y="82853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0442" y="235762"/>
            <a:ext cx="7346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CHIM XÂY TỔ</a:t>
            </a:r>
          </a:p>
        </p:txBody>
      </p:sp>
    </p:spTree>
    <p:extLst>
      <p:ext uri="{BB962C8B-B14F-4D97-AF65-F5344CB8AC3E}">
        <p14:creationId xmlns:p14="http://schemas.microsoft.com/office/powerpoint/2010/main" val="1637510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ẤM BUÔN BÁN, CẤM REUP"/>
          <p:cNvPicPr>
            <a:picLocks noChangeAspect="1"/>
          </p:cNvPicPr>
          <p:nvPr/>
        </p:nvPicPr>
        <p:blipFill rotWithShape="1">
          <a:blip r:embed="rId3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Vào http://fb.com/nkpowerskills tải game miễn phí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ĐC SHARE MIỄN PHÍ BỞI NK POWERSKILL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CẤM BUÔN BÁN, CẤM REUP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ĐC SHARE MIỄN PHÍ BỞI NK POWERSKILL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44" name="Vào http://fb.com/nkpowerskills tải game miễn phí">
            <a:hlinkClick r:id="rId7" action="ppaction://hlinksldjump"/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ĐC SHARE MIỄN PHÍ BỞI NK POWERSKILLS">
            <a:hlinkClick r:id="rId8" action="ppaction://hlinksldjump"/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CẤM BUÔN BÁN, CẤM REUP">
            <a:hlinkClick r:id="rId9" action="ppaction://hlinksldjump"/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7" name="Vào http://fb.com/nkpowerskills tải game miễn phí">
            <a:hlinkClick r:id="rId10" action="ppaction://hlinksldjump"/>
          </p:cNvPr>
          <p:cNvSpPr/>
          <p:nvPr/>
        </p:nvSpPr>
        <p:spPr>
          <a:xfrm>
            <a:off x="3650997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8" name="ĐC SHARE MIỄN PHÍ BỞI NK POWERSKILLS">
            <a:hlinkClick r:id="rId11" action="ppaction://hlinksldjump"/>
          </p:cNvPr>
          <p:cNvSpPr/>
          <p:nvPr/>
        </p:nvSpPr>
        <p:spPr>
          <a:xfrm>
            <a:off x="4803610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49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50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51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068" y="286630"/>
            <a:ext cx="1107458" cy="538347"/>
          </a:xfrm>
          <a:prstGeom prst="rect">
            <a:avLst/>
          </a:prstGeom>
        </p:spPr>
      </p:pic>
      <p:pic>
        <p:nvPicPr>
          <p:cNvPr id="52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8565" y="304535"/>
            <a:ext cx="1107458" cy="538347"/>
          </a:xfrm>
          <a:prstGeom prst="rect">
            <a:avLst/>
          </a:prstGeom>
        </p:spPr>
      </p:pic>
      <p:pic>
        <p:nvPicPr>
          <p:cNvPr id="1026" name="Vào http://fb.com/nkpowerskills tải game miễn phí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ẤM BUÔN BÁN, CẤM REUP"/>
          <p:cNvPicPr>
            <a:picLocks noChangeAspect="1"/>
          </p:cNvPicPr>
          <p:nvPr/>
        </p:nvPicPr>
        <p:blipFill rotWithShape="1">
          <a:blip r:embed="rId13"/>
          <a:srcRect b="5532"/>
          <a:stretch/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2" name="Vào http://fb.com/nkpowerskills tải game miễn phí">
            <a:hlinkClick r:id="rId14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ĐC SHARE MIỄN PHÍ BỞI NK POWERSKILLS"/>
          <p:cNvGrpSpPr/>
          <p:nvPr/>
        </p:nvGrpSpPr>
        <p:grpSpPr>
          <a:xfrm>
            <a:off x="132451" y="4436315"/>
            <a:ext cx="12257011" cy="5761572"/>
            <a:chOff x="293100" y="4606849"/>
            <a:chExt cx="12257011" cy="57615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3857"/>
            <a:stretch>
              <a:fillRect/>
            </a:stretch>
          </p:blipFill>
          <p:spPr>
            <a:xfrm>
              <a:off x="1286627" y="4606849"/>
              <a:ext cx="3860425" cy="530384"/>
            </a:xfrm>
            <a:custGeom>
              <a:avLst/>
              <a:gdLst>
                <a:gd name="connsiteX0" fmla="*/ 0 w 3860425"/>
                <a:gd name="connsiteY0" fmla="*/ 0 h 530384"/>
                <a:gd name="connsiteX1" fmla="*/ 3860425 w 3860425"/>
                <a:gd name="connsiteY1" fmla="*/ 0 h 530384"/>
                <a:gd name="connsiteX2" fmla="*/ 3860425 w 3860425"/>
                <a:gd name="connsiteY2" fmla="*/ 530384 h 530384"/>
                <a:gd name="connsiteX3" fmla="*/ 0 w 3860425"/>
                <a:gd name="connsiteY3" fmla="*/ 530384 h 5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0425" h="530384">
                  <a:moveTo>
                    <a:pt x="0" y="0"/>
                  </a:moveTo>
                  <a:lnTo>
                    <a:pt x="3860425" y="0"/>
                  </a:lnTo>
                  <a:lnTo>
                    <a:pt x="3860425" y="530384"/>
                  </a:lnTo>
                  <a:lnTo>
                    <a:pt x="0" y="530384"/>
                  </a:lnTo>
                  <a:close/>
                </a:path>
              </a:pathLst>
            </a:cu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3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5" name="Rounded Rectangle 24">
              <a:hlinkClick r:id="rId14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1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2389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5834185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301" y="222326"/>
            <a:ext cx="8234857" cy="212508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394" y="412955"/>
            <a:ext cx="777482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6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396" y="415029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Montserrat Alternates Black" panose="00000A00000000000000" pitchFamily="50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Montserrat Alternates Black" panose="00000A00000000000000" pitchFamily="50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Montserrat Alternates Black" panose="00000A00000000000000" pitchFamily="50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451232" y="472726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48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308642" y="249621"/>
            <a:ext cx="8234858" cy="24253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394" y="412955"/>
            <a:ext cx="755645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6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006" y="51683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Montserrat Alternates Black" panose="00000A00000000000000" pitchFamily="50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Montserrat Alternates Black" panose="00000A00000000000000" pitchFamily="50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41356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Montserrat Alternates Black" panose="00000A00000000000000" pitchFamily="50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380064" y="371306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1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40654" y="235974"/>
            <a:ext cx="8166618" cy="200225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143" y="453897"/>
            <a:ext cx="80204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6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Montserrat Alternates Black" panose="00000A00000000000000" pitchFamily="50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Montserrat Alternates Black" panose="00000A00000000000000" pitchFamily="50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742850" y="468632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5834185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946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70528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499710" y="317862"/>
            <a:ext cx="8152971" cy="19203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666" y="440252"/>
            <a:ext cx="81160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4 =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9379" y="54870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47077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9379" y="44707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331" y="5535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952642" y="510990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5834185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47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041" y="347447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674649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90363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854552" y="235974"/>
            <a:ext cx="7948253" cy="19749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100" y="344716"/>
            <a:ext cx="78840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7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7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Montserrat Alternates Black" panose="00000A00000000000000" pitchFamily="50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Montserrat Alternates Black" panose="00000A00000000000000" pitchFamily="50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696893" y="374463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5834185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88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444</Words>
  <Application>Microsoft Office PowerPoint</Application>
  <PresentationFormat>Widescreen</PresentationFormat>
  <Paragraphs>177</Paragraphs>
  <Slides>24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.VnBlack</vt:lpstr>
      <vt:lpstr>Arial</vt:lpstr>
      <vt:lpstr>Calibri</vt:lpstr>
      <vt:lpstr>Calibri Light</vt:lpstr>
      <vt:lpstr>Cambria</vt:lpstr>
      <vt:lpstr>等线</vt:lpstr>
      <vt:lpstr>Lato</vt:lpstr>
      <vt:lpstr>Lato Heavy</vt:lpstr>
      <vt:lpstr>Montserrat Alternates Black</vt:lpstr>
      <vt:lpstr>Times New Roman</vt:lpstr>
      <vt:lpstr>字魂58号-创中黑</vt:lpstr>
      <vt:lpstr>2_Office 主题</vt:lpstr>
      <vt:lpstr>https://www.freeppt7.com</vt:lpstr>
      <vt:lpstr>2_Office 主题​​</vt:lpstr>
      <vt:lpstr>3_Office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138</cp:revision>
  <dcterms:created xsi:type="dcterms:W3CDTF">2021-07-20T01:55:21Z</dcterms:created>
  <dcterms:modified xsi:type="dcterms:W3CDTF">2024-11-12T15:59:21Z</dcterms:modified>
</cp:coreProperties>
</file>