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730" r:id="rId2"/>
    <p:sldMasterId id="2147483742" r:id="rId3"/>
  </p:sldMasterIdLst>
  <p:notesMasterIdLst>
    <p:notesMasterId r:id="rId17"/>
  </p:notesMasterIdLst>
  <p:sldIdLst>
    <p:sldId id="748" r:id="rId4"/>
    <p:sldId id="365" r:id="rId5"/>
    <p:sldId id="2007577271" r:id="rId6"/>
    <p:sldId id="324" r:id="rId7"/>
    <p:sldId id="296" r:id="rId8"/>
    <p:sldId id="311" r:id="rId9"/>
    <p:sldId id="312" r:id="rId10"/>
    <p:sldId id="2007577270" r:id="rId11"/>
    <p:sldId id="313" r:id="rId12"/>
    <p:sldId id="2007577250" r:id="rId13"/>
    <p:sldId id="2007577266" r:id="rId14"/>
    <p:sldId id="2007577265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32FF"/>
    <a:srgbClr val="FF40FF"/>
    <a:srgbClr val="FF85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184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6" y="-3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694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58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 3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. (</a:t>
            </a:r>
            <a:r>
              <a:rPr lang="en-US" baseline="0" dirty="0" err="1"/>
              <a:t>Kiến</a:t>
            </a:r>
            <a:r>
              <a:rPr lang="en-US" baseline="0" dirty="0"/>
              <a:t>, </a:t>
            </a:r>
            <a:r>
              <a:rPr lang="en-US" baseline="0" dirty="0" err="1"/>
              <a:t>Ve</a:t>
            </a:r>
            <a:r>
              <a:rPr lang="en-US" baseline="0" dirty="0"/>
              <a:t> </a:t>
            </a:r>
            <a:r>
              <a:rPr lang="en-US" baseline="0" dirty="0" err="1"/>
              <a:t>Sầu</a:t>
            </a:r>
            <a:r>
              <a:rPr lang="en-US" baseline="0" dirty="0"/>
              <a:t>, </a:t>
            </a:r>
            <a:r>
              <a:rPr lang="en-US" baseline="0" dirty="0" err="1"/>
              <a:t>Rô</a:t>
            </a:r>
            <a:r>
              <a:rPr lang="en-US" baseline="0" dirty="0"/>
              <a:t> – </a:t>
            </a:r>
            <a:r>
              <a:rPr lang="en-US" baseline="0" dirty="0" err="1"/>
              <a:t>bốt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497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4902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03443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92A1CC-2C3E-4108-A7B2-A9BC44AE8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BDED4E-A474-45DA-956F-E5C0F45D9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2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E7DC94-B4A8-4EE2-AB41-D73C3348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9F83B5-52B4-4D09-B04B-86A44B58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FB47B5-5DA0-4CD3-BE85-DD85AFE2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650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103F3-76A6-4313-9088-588C47B6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08F891-9490-4252-AF8B-376712EB8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EE3EC6-49E3-4A23-875C-8973521D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4B5977-9221-4CA8-81DF-BF180FAD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6F7C0E-5073-4D40-B3C9-10CFC774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208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00B84F-DE81-41F5-8F3E-E8B1D4D9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96CA74-4C09-4D10-9B4F-4B0866972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32E5AB-F953-4F38-AD8E-D2795264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4A4712-8B80-453E-A3E1-B957CCA9E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29B9F9-D88C-45EC-B7E1-16222E81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3AED29-2E24-4B39-802C-DFBED2CC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B95138-B2EC-466D-BE3B-6D5D74759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3601ED-EC65-40A6-A5F3-3EDFCB072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DAE298-8B8B-47EE-8E4F-C2F51830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75DB15-DABF-4179-9F7A-9F29331C0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3D986B-FF5E-433F-99EE-DC7B86E8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120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1AFEF-8C88-49F1-B1BE-A7121491F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4BC88E-2E6B-4546-AE00-804910801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85C4AB-66FF-4B27-85CC-CD82209FC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C2EBD61-561D-4F49-A9BF-D086EAFB7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1235F26-0D0A-4919-BD05-7DBFAF09A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40A466-00E3-4C9C-8047-E94F9AEF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EAA07D2-5DC2-425E-B04D-1C06C31D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7552332-4A06-4C1E-9B9D-FC790C1D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525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3E79CE-94C2-40A4-AB25-6198B161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0E2BA6A-184F-4A6F-847D-B267AC238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055207-F757-4F36-AE28-D1D53047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1E50A07-B153-449A-A921-A49BF070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26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24A790D-43AB-499C-8CAF-013436BE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CD89351-F55E-433E-B721-D164D1E6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7D9EFF-DA87-4565-AB6F-53D7424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320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CD020D-E624-414C-B24A-B125E39A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1E1C39-D291-45C9-985E-2D848A345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FFA84B-5098-4BBC-94FD-C75EA6BCB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AD0A89-E97A-40A5-AC1E-DC44F59B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2CCC3C-3083-47D0-8A53-30B1C166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03B1B3-DDCC-4E31-B1C7-F2476A17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89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3290AD-4F27-448F-856A-8E45166C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E82A685-AA5C-452B-BC44-62746DED3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1250DE-178B-4553-AAEF-03B024147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8F2858-1172-4D78-AA18-F1511094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28D747-5A95-42BE-986C-EAFC971D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D946DB-4F7B-42D8-B2A1-B71BC7A9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843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0EA8B3-878E-4E78-B8EC-75971CD2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0AB10A-193C-4418-ADE7-4B6E77300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9C64E7-12A7-4943-9886-1E931F29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443886-2366-4D81-9583-C559836B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F3B9D5-E16D-4EBC-9DDE-00F56EDD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739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3E6FAF2-D3C6-42EF-BF0E-BE3937186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3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3015CD-942D-4738-BA06-94552CA46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3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C2DBD2-5913-4E9A-89C9-6B649D57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44C6B-A981-4A29-AB6B-18DCF2FE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B7A682-21DA-49CE-A59E-13815EB0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266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786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749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7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463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964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02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037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97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21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03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76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9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910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177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0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0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533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223742"/>
      </p:ext>
    </p:extLst>
  </p:cSld>
  <p:clrMapOvr>
    <a:masterClrMapping/>
  </p:clrMapOvr>
  <p:transition spd="slow" advClick="0" advTm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" y="461112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89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71668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0C7C-C3AF-4ED7-AEDD-4BE4C4EB12E8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01AE-E6FC-4EDC-9D52-E0A0E234C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6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A0B376-7C33-4246-932F-FE8DE37F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FEB00F-0EBD-4B5F-9D80-333972B6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6C5DA3-473D-4973-AC78-B5DB03DA9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88068-9A43-4BFA-ACBC-5EFECAAED2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4C761-FE70-4AD8-A776-0676D8D48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F92FCB-AA8D-4089-83AC-38C971C0E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2AA11-580F-4CAA-8704-66E94B17AB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02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2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6A60-003C-45D1-A04D-93B4F1B27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2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2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24EC-2DBE-4AAC-B7C1-62F43D1563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29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0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FBC3D-6BEC-9A40-A729-AD4967CF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843411-5C33-284E-A304-FF0B14DC9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122" name="Picture 2" descr="Shutterstock">
            <a:extLst>
              <a:ext uri="{FF2B5EF4-FFF2-40B4-BE49-F238E27FC236}">
                <a16:creationId xmlns:a16="http://schemas.microsoft.com/office/drawing/2014/main" xmlns="" id="{567697A4-6AFA-DD4E-BAA1-DBD61F2D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2743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F112A23-F1B9-4FA7-B4CF-970F41A173AA}"/>
              </a:ext>
            </a:extLst>
          </p:cNvPr>
          <p:cNvGrpSpPr/>
          <p:nvPr/>
        </p:nvGrpSpPr>
        <p:grpSpPr>
          <a:xfrm>
            <a:off x="3720229" y="578847"/>
            <a:ext cx="5214915" cy="4619456"/>
            <a:chOff x="2836817" y="426444"/>
            <a:chExt cx="5943600" cy="4622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445EE43-FF35-4A04-BB59-36E4B2ADC01B}"/>
                </a:ext>
              </a:extLst>
            </p:cNvPr>
            <p:cNvGrpSpPr/>
            <p:nvPr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3798C91F-FB77-4172-9B26-8B60265490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3E3EE03-86FB-40CC-B42B-813F6817DF4F}"/>
                  </a:ext>
                </a:extLst>
              </p:cNvPr>
              <p:cNvSpPr txBox="1"/>
              <p:nvPr/>
            </p:nvSpPr>
            <p:spPr>
              <a:xfrm>
                <a:off x="5473700" y="3110593"/>
                <a:ext cx="2725016" cy="52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F87454E-8D0B-4276-993B-401A96D3B55B}"/>
                  </a:ext>
                </a:extLst>
              </p:cNvPr>
              <p:cNvSpPr txBox="1"/>
              <p:nvPr/>
            </p:nvSpPr>
            <p:spPr>
              <a:xfrm>
                <a:off x="5029378" y="2533490"/>
                <a:ext cx="3017706" cy="52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0C494729-1EBA-4A00-AF27-C87ECF236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9577"/>
          <a:stretch/>
        </p:blipFill>
        <p:spPr>
          <a:xfrm>
            <a:off x="-178386" y="0"/>
            <a:ext cx="1237038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8638" y="1151454"/>
            <a:ext cx="9878095" cy="802031"/>
          </a:xfrm>
          <a:prstGeom prst="rect">
            <a:avLst/>
          </a:prstGeom>
          <a:noFill/>
        </p:spPr>
        <p:txBody>
          <a:bodyPr wrap="square" lIns="123712" tIns="61857" rIns="123712" bIns="61857">
            <a:spAutoFit/>
          </a:bodyPr>
          <a:lstStyle/>
          <a:p>
            <a:pPr marL="0" marR="0" lvl="0" indent="0" algn="ctr" defTabSz="1293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xmlns="" val="94506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xmlns="" id="{CCD21227-CC8B-4DCE-B3AC-EFF92C87E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8382" y="1408330"/>
            <a:ext cx="3559364" cy="5279655"/>
          </a:xfrm>
          <a:prstGeom prst="rect">
            <a:avLst/>
          </a:prstGeom>
        </p:spPr>
      </p:pic>
      <p:grpSp>
        <p:nvGrpSpPr>
          <p:cNvPr id="3" name="PA_组合 3">
            <a:extLst>
              <a:ext uri="{FF2B5EF4-FFF2-40B4-BE49-F238E27FC236}">
                <a16:creationId xmlns:a16="http://schemas.microsoft.com/office/drawing/2014/main" xmlns="" id="{352C151B-A61E-4E9E-B856-AE35587DBD2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582424" y="363621"/>
            <a:ext cx="2287914" cy="1502449"/>
            <a:chOff x="5408505" y="-250666"/>
            <a:chExt cx="3214687" cy="2071525"/>
          </a:xfrm>
        </p:grpSpPr>
        <p:pic>
          <p:nvPicPr>
            <p:cNvPr id="4" name="图片 12">
              <a:extLst>
                <a:ext uri="{FF2B5EF4-FFF2-40B4-BE49-F238E27FC236}">
                  <a16:creationId xmlns:a16="http://schemas.microsoft.com/office/drawing/2014/main" xmlns="" id="{21CB6A18-2755-4368-B63C-F45157B3B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08505" y="-250666"/>
              <a:ext cx="3214687" cy="2071525"/>
            </a:xfrm>
            <a:prstGeom prst="rect">
              <a:avLst/>
            </a:prstGeom>
          </p:spPr>
        </p:pic>
        <p:sp>
          <p:nvSpPr>
            <p:cNvPr id="5" name="文本框 13">
              <a:extLst>
                <a:ext uri="{FF2B5EF4-FFF2-40B4-BE49-F238E27FC236}">
                  <a16:creationId xmlns:a16="http://schemas.microsoft.com/office/drawing/2014/main" xmlns="" id="{1B056F88-A90B-42F7-B399-C47503B2D5FC}"/>
                </a:ext>
              </a:extLst>
            </p:cNvPr>
            <p:cNvSpPr txBox="1"/>
            <p:nvPr/>
          </p:nvSpPr>
          <p:spPr>
            <a:xfrm>
              <a:off x="6065866" y="433487"/>
              <a:ext cx="19177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24">
            <a:extLst>
              <a:ext uri="{FF2B5EF4-FFF2-40B4-BE49-F238E27FC236}">
                <a16:creationId xmlns:a16="http://schemas.microsoft.com/office/drawing/2014/main" xmlns="" id="{AEED948F-8602-4F7E-AA3B-7D54B62236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8" t="5227" r="66872" b="47674"/>
          <a:stretch/>
        </p:blipFill>
        <p:spPr>
          <a:xfrm>
            <a:off x="3032039" y="1976647"/>
            <a:ext cx="1300893" cy="13866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270183-CAA5-4D98-BB51-0A405C4F7429}"/>
              </a:ext>
            </a:extLst>
          </p:cNvPr>
          <p:cNvSpPr txBox="1"/>
          <p:nvPr/>
        </p:nvSpPr>
        <p:spPr>
          <a:xfrm>
            <a:off x="4452156" y="2162894"/>
            <a:ext cx="7566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73, 74.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FD90DB5-0F9B-4028-82E1-05095F34AC02}"/>
              </a:ext>
            </a:extLst>
          </p:cNvPr>
          <p:cNvSpPr txBox="1"/>
          <p:nvPr/>
        </p:nvSpPr>
        <p:spPr>
          <a:xfrm>
            <a:off x="4344778" y="4288160"/>
            <a:ext cx="735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 bị bài sau: </a:t>
            </a:r>
            <a:r>
              <a:rPr lang="nl-NL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图片 18">
            <a:extLst>
              <a:ext uri="{FF2B5EF4-FFF2-40B4-BE49-F238E27FC236}">
                <a16:creationId xmlns:a16="http://schemas.microsoft.com/office/drawing/2014/main" xmlns="" id="{AAE53889-859B-4B22-9618-8488F634FD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1" t="3192" r="34347" b="51744"/>
          <a:stretch/>
        </p:blipFill>
        <p:spPr>
          <a:xfrm>
            <a:off x="3011204" y="3961348"/>
            <a:ext cx="1333501" cy="1299953"/>
          </a:xfrm>
          <a:prstGeom prst="rect">
            <a:avLst/>
          </a:prstGeom>
        </p:spPr>
      </p:pic>
      <p:pic>
        <p:nvPicPr>
          <p:cNvPr id="16" name="图片 40964" descr="1-40">
            <a:extLst>
              <a:ext uri="{FF2B5EF4-FFF2-40B4-BE49-F238E27FC236}">
                <a16:creationId xmlns:a16="http://schemas.microsoft.com/office/drawing/2014/main" xmlns="" id="{48D3A46B-616B-42FF-AA27-42422AADAAF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74793" y="5706533"/>
            <a:ext cx="1626782" cy="1196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892291" y="663468"/>
            <a:ext cx="2191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Dặn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7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5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F112A23-F1B9-4FA7-B4CF-970F41A173AA}"/>
              </a:ext>
            </a:extLst>
          </p:cNvPr>
          <p:cNvGrpSpPr/>
          <p:nvPr/>
        </p:nvGrpSpPr>
        <p:grpSpPr>
          <a:xfrm>
            <a:off x="3720229" y="578847"/>
            <a:ext cx="5214915" cy="4619456"/>
            <a:chOff x="2836817" y="426444"/>
            <a:chExt cx="5943600" cy="4622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445EE43-FF35-4A04-BB59-36E4B2ADC01B}"/>
                </a:ext>
              </a:extLst>
            </p:cNvPr>
            <p:cNvGrpSpPr/>
            <p:nvPr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3798C91F-FB77-4172-9B26-8B60265490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3E3EE03-86FB-40CC-B42B-813F6817DF4F}"/>
                  </a:ext>
                </a:extLst>
              </p:cNvPr>
              <p:cNvSpPr txBox="1"/>
              <p:nvPr/>
            </p:nvSpPr>
            <p:spPr>
              <a:xfrm>
                <a:off x="5473700" y="3110593"/>
                <a:ext cx="2725016" cy="52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F87454E-8D0B-4276-993B-401A96D3B55B}"/>
                  </a:ext>
                </a:extLst>
              </p:cNvPr>
              <p:cNvSpPr txBox="1"/>
              <p:nvPr/>
            </p:nvSpPr>
            <p:spPr>
              <a:xfrm>
                <a:off x="5029378" y="2533490"/>
                <a:ext cx="3017706" cy="52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0C494729-1EBA-4A00-AF27-C87ECF236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9577"/>
          <a:stretch/>
        </p:blipFill>
        <p:spPr>
          <a:xfrm>
            <a:off x="-178386" y="0"/>
            <a:ext cx="1237038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8638" y="1151454"/>
            <a:ext cx="9878095" cy="802031"/>
          </a:xfrm>
          <a:prstGeom prst="rect">
            <a:avLst/>
          </a:prstGeom>
          <a:noFill/>
        </p:spPr>
        <p:txBody>
          <a:bodyPr wrap="square" lIns="123712" tIns="61857" rIns="123712" bIns="61857">
            <a:spAutoFit/>
          </a:bodyPr>
          <a:lstStyle/>
          <a:p>
            <a:pPr marL="0" marR="0" lvl="0" indent="0" algn="ctr" defTabSz="1293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xmlns="" val="29787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233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itchFamily="18" charset="0"/>
              <a:ea typeface="+mn-lt"/>
              <a:cs typeface="Times New Roman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542" y="93059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Chào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mừng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các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em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đến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với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Toán</a:t>
            </a:r>
            <a:r>
              <a:rPr kumimoji="0" lang="en-US" altLang="zh-CN" sz="7200" b="1" i="0" u="none" strike="noStrike" kern="1200" cap="none" spc="0" normalizeH="0" baseline="0" noProof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 2</a:t>
            </a:r>
            <a:endParaRPr kumimoji="0" lang="en-US" altLang="zh-CN" sz="72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Calibri"/>
              <a:ea typeface="字魂17号-萌趣果冻体"/>
              <a:cs typeface="Calibri"/>
            </a:endParaRPr>
          </a:p>
        </p:txBody>
      </p:sp>
      <p:pic>
        <p:nvPicPr>
          <p:cNvPr id="2" name="Sad Love Beat (1).mp3" descr="Sad Love Beat (1).mp3">
            <a:hlinkClick r:id="" action="ppaction://media"/>
            <a:extLst>
              <a:ext uri="{FF2B5EF4-FFF2-40B4-BE49-F238E27FC236}">
                <a16:creationId xmlns:a16="http://schemas.microsoft.com/office/drawing/2014/main" xmlns="" id="{D60616E9-65A6-F74C-90CC-8F84A7F8BF0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46160" y="-1397000"/>
            <a:ext cx="812800" cy="812800"/>
          </a:xfrm>
          <a:prstGeom prst="rect">
            <a:avLst/>
          </a:prstGeom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xmlns="" id="{DA408C72-3658-E04B-812C-46260922B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57" y="6165949"/>
            <a:ext cx="6705600" cy="52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79" tIns="45190" rIns="90379" bIns="45190">
            <a:spAutoFit/>
          </a:bodyPr>
          <a:lstStyle>
            <a:lvl1pPr defTabSz="9032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0328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Đỗ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Văn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Dậu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758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8182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746" y="4186822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1613" y="881383"/>
            <a:ext cx="91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TOÁN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1675" y="200025"/>
            <a:ext cx="8301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ngày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tháng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2024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5FE936-069C-0C44-A8F7-C0307B391E1D}"/>
              </a:ext>
            </a:extLst>
          </p:cNvPr>
          <p:cNvSpPr txBox="1"/>
          <p:nvPr/>
        </p:nvSpPr>
        <p:spPr>
          <a:xfrm>
            <a:off x="-209189" y="1612504"/>
            <a:ext cx="12465603" cy="36379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 CỘNG (CÓ NHỚ) SỐ CÓ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HAI CHỮ SỐ VỚI SỐ CÓ MỘT CHỮ SỐ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(tiết </a:t>
            </a:r>
            <a:r>
              <a:rPr lang="vi-VN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1)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63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237438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lowchart: Document 2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71" y="923238"/>
            <a:ext cx="2360182" cy="916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8704" b="64722" l="72188" r="82396">
                        <a14:foregroundMark x1="77969" y1="54352" x2="77969" y2="54352"/>
                        <a14:foregroundMark x1="76406" y1="53981" x2="76406" y2="53981"/>
                        <a14:foregroundMark x1="76719" y1="54074" x2="76719" y2="54074"/>
                      </a14:backgroundRemoval>
                    </a14:imgEffect>
                  </a14:imgLayer>
                </a14:imgProps>
              </a:ext>
            </a:extLst>
          </a:blip>
          <a:srcRect l="72406" t="48506" r="17170" b="35323"/>
          <a:stretch/>
        </p:blipFill>
        <p:spPr>
          <a:xfrm>
            <a:off x="9672809" y="1208728"/>
            <a:ext cx="1906390" cy="1663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9815" b="66204" l="25156" r="34583">
                        <a14:foregroundMark x1="29896" y1="52130" x2="29896" y2="52130"/>
                        <a14:foregroundMark x1="31927" y1="58056" x2="31927" y2="58056"/>
                        <a14:foregroundMark x1="29115" y1="48981" x2="29115" y2="48981"/>
                        <a14:foregroundMark x1="28906" y1="49259" x2="29844" y2="50278"/>
                        <a14:foregroundMark x1="31198" y1="47778" x2="30677" y2="49630"/>
                        <a14:foregroundMark x1="31146" y1="47222" x2="30781" y2="49352"/>
                      </a14:backgroundRemoval>
                    </a14:imgEffect>
                  </a14:imgLayer>
                </a14:imgProps>
              </a:ext>
            </a:extLst>
          </a:blip>
          <a:srcRect l="23769" t="40260" r="65290" b="26665"/>
          <a:stretch/>
        </p:blipFill>
        <p:spPr>
          <a:xfrm>
            <a:off x="1554225" y="2023327"/>
            <a:ext cx="2662648" cy="4527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8148" b="66852" l="52604" r="64583">
                        <a14:backgroundMark x1="54479" y1="59722" x2="54479" y2="59722"/>
                        <a14:backgroundMark x1="56979" y1="60000" x2="56979" y2="60000"/>
                        <a14:backgroundMark x1="54531" y1="59352" x2="56979" y2="60185"/>
                        <a14:backgroundMark x1="53125" y1="56204" x2="54688" y2="57222"/>
                        <a14:backgroundMark x1="59062" y1="54167" x2="62240" y2="56111"/>
                        <a14:backgroundMark x1="61979" y1="56204" x2="63750" y2="60278"/>
                        <a14:backgroundMark x1="61719" y1="65278" x2="60052" y2="62222"/>
                        <a14:backgroundMark x1="59271" y1="64352" x2="57708" y2="61944"/>
                      </a14:backgroundRemoval>
                    </a14:imgEffect>
                  </a14:imgLayer>
                </a14:imgProps>
              </a:ext>
            </a:extLst>
          </a:blip>
          <a:srcRect l="52684" t="49862" r="34545" b="32611"/>
          <a:stretch/>
        </p:blipFill>
        <p:spPr>
          <a:xfrm>
            <a:off x="8154185" y="3836108"/>
            <a:ext cx="2335576" cy="18030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83008" y="1845720"/>
            <a:ext cx="2021003" cy="1185219"/>
            <a:chOff x="3183008" y="1845720"/>
            <a:chExt cx="2021003" cy="1185219"/>
          </a:xfrm>
        </p:grpSpPr>
        <p:sp>
          <p:nvSpPr>
            <p:cNvPr id="12" name="Oval Callout 11"/>
            <p:cNvSpPr/>
            <p:nvPr/>
          </p:nvSpPr>
          <p:spPr>
            <a:xfrm>
              <a:off x="3183008" y="1845720"/>
              <a:ext cx="2007556" cy="1185219"/>
            </a:xfrm>
            <a:prstGeom prst="wedgeEllipseCallout">
              <a:avLst>
                <a:gd name="adj1" fmla="val -40135"/>
                <a:gd name="adj2" fmla="val 62936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3196455" y="1988269"/>
              <a:ext cx="2007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35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hạt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endPara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55443" y="2889005"/>
            <a:ext cx="3690654" cy="1185219"/>
            <a:chOff x="886553" y="1594114"/>
            <a:chExt cx="3690654" cy="1185219"/>
          </a:xfrm>
        </p:grpSpPr>
        <p:sp>
          <p:nvSpPr>
            <p:cNvPr id="16" name="Oval Callout 15"/>
            <p:cNvSpPr/>
            <p:nvPr/>
          </p:nvSpPr>
          <p:spPr>
            <a:xfrm>
              <a:off x="886553" y="1594114"/>
              <a:ext cx="3659307" cy="1185219"/>
            </a:xfrm>
            <a:prstGeom prst="wedgeEllipseCallout">
              <a:avLst>
                <a:gd name="adj1" fmla="val 52058"/>
                <a:gd name="adj2" fmla="val 48993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931347" y="1838751"/>
              <a:ext cx="36458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Chị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ơi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chị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7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hạt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02496" y="1023458"/>
            <a:ext cx="3540953" cy="1344706"/>
            <a:chOff x="7624481" y="537882"/>
            <a:chExt cx="2958353" cy="1344706"/>
          </a:xfrm>
        </p:grpSpPr>
        <p:sp>
          <p:nvSpPr>
            <p:cNvPr id="24" name="Oval Callout 23"/>
            <p:cNvSpPr/>
            <p:nvPr/>
          </p:nvSpPr>
          <p:spPr>
            <a:xfrm>
              <a:off x="7624481" y="537882"/>
              <a:ext cx="2958353" cy="1344706"/>
            </a:xfrm>
            <a:prstGeom prst="wedgeEllipseCallout">
              <a:avLst>
                <a:gd name="adj1" fmla="val 54658"/>
                <a:gd name="adj2" fmla="val 3459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7772399" y="761113"/>
              <a:ext cx="2810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2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hạt</a:t>
              </a:r>
              <a:r>
                <a:rPr lang="en-US" sz="2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nhỉ</a:t>
              </a:r>
              <a:r>
                <a:rPr lang="en-US" sz="2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189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xmlns="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latin typeface="+mj-lt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400" dirty="0">
                  <a:latin typeface="+mj-lt"/>
                  <a:cs typeface="Arial" panose="020B0604020202020204" pitchFamily="34" charset="0"/>
                </a:rPr>
                <a:t>35 hạt gạo</a:t>
              </a:r>
              <a:r>
                <a:rPr lang="vi-VN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281688"/>
            <a:chOff x="2641600" y="2397213"/>
            <a:chExt cx="2175645" cy="1281688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65D034F-D271-4A35-B8CE-CD008D8BDBE8}"/>
                </a:ext>
              </a:extLst>
            </p:cNvPr>
            <p:cNvSpPr txBox="1"/>
            <p:nvPr/>
          </p:nvSpPr>
          <p:spPr>
            <a:xfrm>
              <a:off x="2801218" y="2478572"/>
              <a:ext cx="18671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latin typeface="Times New Roman" pitchFamily="18" charset="0"/>
                  <a:cs typeface="Times New Roman" pitchFamily="18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xmlns="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7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latin typeface="+mj-lt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1351467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89EC044-7D6C-49FA-B3F9-E9E3A6A5B102}"/>
              </a:ext>
            </a:extLst>
          </p:cNvPr>
          <p:cNvCxnSpPr/>
          <p:nvPr/>
        </p:nvCxnSpPr>
        <p:spPr>
          <a:xfrm>
            <a:off x="844182" y="4414862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xmlns="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xmlns="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xmlns="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xmlns="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xmlns="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xmlns="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xmlns="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xmlns="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xmlns="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678E061D-18C4-4C1A-B240-9B4193AFE286}"/>
              </a:ext>
            </a:extLst>
          </p:cNvPr>
          <p:cNvGrpSpPr/>
          <p:nvPr/>
        </p:nvGrpSpPr>
        <p:grpSpPr>
          <a:xfrm>
            <a:off x="2394689" y="2785051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+mj-lt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+mj-lt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9F9F50B4-36C2-2548-A6DE-97A5AD6D6F75}"/>
              </a:ext>
            </a:extLst>
          </p:cNvPr>
          <p:cNvSpPr/>
          <p:nvPr/>
        </p:nvSpPr>
        <p:spPr>
          <a:xfrm>
            <a:off x="1269112" y="3919408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2832923-F06C-7A47-8D0B-8FB366CB9FCD}"/>
              </a:ext>
            </a:extLst>
          </p:cNvPr>
          <p:cNvSpPr/>
          <p:nvPr/>
        </p:nvSpPr>
        <p:spPr>
          <a:xfrm>
            <a:off x="3698466" y="3942098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8F7F3010-ADED-E547-AF25-689A037F99B3}"/>
              </a:ext>
            </a:extLst>
          </p:cNvPr>
          <p:cNvSpPr/>
          <p:nvPr/>
        </p:nvSpPr>
        <p:spPr>
          <a:xfrm>
            <a:off x="3790237" y="6010013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2CA48BE-58E6-2347-BBC2-5B092CD4362C}"/>
              </a:ext>
            </a:extLst>
          </p:cNvPr>
          <p:cNvCxnSpPr/>
          <p:nvPr/>
        </p:nvCxnSpPr>
        <p:spPr>
          <a:xfrm>
            <a:off x="6503660" y="3773375"/>
            <a:ext cx="0" cy="92617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820C9C0E-31E9-A349-BB86-75276EFA2C52}"/>
              </a:ext>
            </a:extLst>
          </p:cNvPr>
          <p:cNvCxnSpPr/>
          <p:nvPr/>
        </p:nvCxnSpPr>
        <p:spPr>
          <a:xfrm>
            <a:off x="6176288" y="3757627"/>
            <a:ext cx="0" cy="92617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AFE78CB8-4891-B540-81E9-14AA2623A0BA}"/>
              </a:ext>
            </a:extLst>
          </p:cNvPr>
          <p:cNvSpPr txBox="1"/>
          <p:nvPr/>
        </p:nvSpPr>
        <p:spPr>
          <a:xfrm>
            <a:off x="6027048" y="3683237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327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  <p:bldP spid="51" grpId="0"/>
      <p:bldP spid="51" grpId="1"/>
      <p:bldP spid="58" grpId="0"/>
      <p:bldP spid="58" grpId="1"/>
      <p:bldP spid="61" grpId="0"/>
      <p:bldP spid="61" grpId="1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3072838" y="273193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341FA51-8F63-C744-B6B3-6A5105E706E6}"/>
              </a:ext>
            </a:extLst>
          </p:cNvPr>
          <p:cNvSpPr txBox="1"/>
          <p:nvPr/>
        </p:nvSpPr>
        <p:spPr>
          <a:xfrm>
            <a:off x="2830034" y="272704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F50BB22-D17F-1446-B115-AA7BA5EC89AD}"/>
              </a:ext>
            </a:extLst>
          </p:cNvPr>
          <p:cNvSpPr txBox="1"/>
          <p:nvPr/>
        </p:nvSpPr>
        <p:spPr>
          <a:xfrm>
            <a:off x="2885798" y="1690992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02CC732-FD81-2849-B25B-23E3197D941E}"/>
              </a:ext>
            </a:extLst>
          </p:cNvPr>
          <p:cNvSpPr txBox="1"/>
          <p:nvPr/>
        </p:nvSpPr>
        <p:spPr>
          <a:xfrm>
            <a:off x="5138308" y="1659693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24326D5-57EA-8744-9E09-7AB7A0C4F9A4}"/>
              </a:ext>
            </a:extLst>
          </p:cNvPr>
          <p:cNvSpPr txBox="1"/>
          <p:nvPr/>
        </p:nvSpPr>
        <p:spPr>
          <a:xfrm>
            <a:off x="7364364" y="1659692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C7337E9E-9D28-AD46-832D-129F00105CE3}"/>
              </a:ext>
            </a:extLst>
          </p:cNvPr>
          <p:cNvSpPr txBox="1"/>
          <p:nvPr/>
        </p:nvSpPr>
        <p:spPr>
          <a:xfrm>
            <a:off x="9605073" y="1659923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3839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61" grpId="0"/>
      <p:bldP spid="62" grpId="0"/>
      <p:bldP spid="63" grpId="0"/>
      <p:bldP spid="64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E7BD8C-18C6-1340-B191-3474E3591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2" t="32645" r="7120" b="30332"/>
          <a:stretch/>
        </p:blipFill>
        <p:spPr>
          <a:xfrm>
            <a:off x="1507066" y="0"/>
            <a:ext cx="10684933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2118BF7-90F7-FA4D-AB5D-8C4CF611C393}"/>
              </a:ext>
            </a:extLst>
          </p:cNvPr>
          <p:cNvCxnSpPr/>
          <p:nvPr/>
        </p:nvCxnSpPr>
        <p:spPr>
          <a:xfrm>
            <a:off x="1540932" y="0"/>
            <a:ext cx="15852" cy="68288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7706C9B-4A82-6148-AEAB-528896D7CB21}"/>
              </a:ext>
            </a:extLst>
          </p:cNvPr>
          <p:cNvCxnSpPr/>
          <p:nvPr/>
        </p:nvCxnSpPr>
        <p:spPr>
          <a:xfrm>
            <a:off x="1491214" y="-1"/>
            <a:ext cx="15852" cy="68288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D37CFB1-107A-9A4F-BE61-E808EAE730F0}"/>
              </a:ext>
            </a:extLst>
          </p:cNvPr>
          <p:cNvSpPr/>
          <p:nvPr/>
        </p:nvSpPr>
        <p:spPr>
          <a:xfrm>
            <a:off x="1563681" y="59561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7F3D442-0BDE-B241-96C5-D62FFB4B35F0}"/>
              </a:ext>
            </a:extLst>
          </p:cNvPr>
          <p:cNvSpPr txBox="1"/>
          <p:nvPr/>
        </p:nvSpPr>
        <p:spPr>
          <a:xfrm>
            <a:off x="2104521" y="354068"/>
            <a:ext cx="4463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atin typeface="Snell Roundhand" panose="02000603080000090004" pitchFamily="2" charset="77"/>
              </a:rPr>
              <a:t>Đặt tính rồi tính.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2F6279C-98FD-5F44-9C90-CBAF0ED42B3F}"/>
              </a:ext>
            </a:extLst>
          </p:cNvPr>
          <p:cNvGrpSpPr/>
          <p:nvPr/>
        </p:nvGrpSpPr>
        <p:grpSpPr>
          <a:xfrm>
            <a:off x="2268058" y="1059690"/>
            <a:ext cx="8792407" cy="820612"/>
            <a:chOff x="2100273" y="4177618"/>
            <a:chExt cx="7710625" cy="82061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48CFC4B4-F06A-C949-85E5-97AA1452B2DE}"/>
                </a:ext>
              </a:extLst>
            </p:cNvPr>
            <p:cNvSpPr/>
            <p:nvPr/>
          </p:nvSpPr>
          <p:spPr>
            <a:xfrm>
              <a:off x="2100273" y="4177621"/>
              <a:ext cx="1479892" cy="8206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/>
                <a:t>35 + 6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1BA19E6F-D36E-1D41-9A4E-D753FFD8CBBA}"/>
                </a:ext>
              </a:extLst>
            </p:cNvPr>
            <p:cNvSpPr/>
            <p:nvPr/>
          </p:nvSpPr>
          <p:spPr>
            <a:xfrm>
              <a:off x="4177184" y="4177620"/>
              <a:ext cx="1608133" cy="8206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/>
                <a:t>47 +  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4F18A4B3-88F9-1E40-8D70-651EE7830D47}"/>
                </a:ext>
              </a:extLst>
            </p:cNvPr>
            <p:cNvSpPr/>
            <p:nvPr/>
          </p:nvSpPr>
          <p:spPr>
            <a:xfrm>
              <a:off x="6254095" y="4177619"/>
              <a:ext cx="1479892" cy="8206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/>
                <a:t>89 + 2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3104B7B8-8189-A24F-8070-6761B6547C17}"/>
                </a:ext>
              </a:extLst>
            </p:cNvPr>
            <p:cNvSpPr/>
            <p:nvPr/>
          </p:nvSpPr>
          <p:spPr>
            <a:xfrm>
              <a:off x="8331006" y="4177618"/>
              <a:ext cx="1479892" cy="8206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/>
                <a:t>63 + 9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098601F-3230-F341-9D73-417B0BABD68E}"/>
              </a:ext>
            </a:extLst>
          </p:cNvPr>
          <p:cNvSpPr txBox="1"/>
          <p:nvPr/>
        </p:nvSpPr>
        <p:spPr>
          <a:xfrm>
            <a:off x="2524351" y="2669229"/>
            <a:ext cx="697627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/>
              <a:t>35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  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F517459-F01C-A940-AE8E-9747F5571E3D}"/>
              </a:ext>
            </a:extLst>
          </p:cNvPr>
          <p:cNvSpPr txBox="1"/>
          <p:nvPr/>
        </p:nvSpPr>
        <p:spPr>
          <a:xfrm>
            <a:off x="2227811" y="332736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+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8E0615CD-96D4-DF41-8673-A506FE2B9465}"/>
              </a:ext>
            </a:extLst>
          </p:cNvPr>
          <p:cNvCxnSpPr/>
          <p:nvPr/>
        </p:nvCxnSpPr>
        <p:spPr>
          <a:xfrm>
            <a:off x="2393524" y="4282995"/>
            <a:ext cx="745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A31F7C4-DDCA-C743-A89D-1124992F7618}"/>
              </a:ext>
            </a:extLst>
          </p:cNvPr>
          <p:cNvSpPr txBox="1"/>
          <p:nvPr/>
        </p:nvSpPr>
        <p:spPr>
          <a:xfrm>
            <a:off x="2742019" y="445952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E74A81C-FC8F-5B48-AAC3-9DC8CA6AB56A}"/>
              </a:ext>
            </a:extLst>
          </p:cNvPr>
          <p:cNvSpPr txBox="1"/>
          <p:nvPr/>
        </p:nvSpPr>
        <p:spPr>
          <a:xfrm>
            <a:off x="2593658" y="312484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801406E-2675-EF41-8702-E20FE7F07879}"/>
              </a:ext>
            </a:extLst>
          </p:cNvPr>
          <p:cNvSpPr txBox="1"/>
          <p:nvPr/>
        </p:nvSpPr>
        <p:spPr>
          <a:xfrm>
            <a:off x="2496780" y="445187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8871352-1001-834D-A41B-3891DE804F3A}"/>
              </a:ext>
            </a:extLst>
          </p:cNvPr>
          <p:cNvSpPr txBox="1"/>
          <p:nvPr/>
        </p:nvSpPr>
        <p:spPr>
          <a:xfrm>
            <a:off x="1499140" y="1936633"/>
            <a:ext cx="68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Snell Roundhand" panose="02000603080000090004" pitchFamily="2" charset="77"/>
              </a:rPr>
              <a:t>2.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0578D5E-5C92-FB46-913A-C908F775D1E7}"/>
              </a:ext>
            </a:extLst>
          </p:cNvPr>
          <p:cNvSpPr txBox="1"/>
          <p:nvPr/>
        </p:nvSpPr>
        <p:spPr>
          <a:xfrm>
            <a:off x="4759873" y="2678575"/>
            <a:ext cx="697627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/>
              <a:t>47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  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467915F-9A02-4442-A712-2F1C3ADCE470}"/>
              </a:ext>
            </a:extLst>
          </p:cNvPr>
          <p:cNvSpPr txBox="1"/>
          <p:nvPr/>
        </p:nvSpPr>
        <p:spPr>
          <a:xfrm>
            <a:off x="4463333" y="333671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+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829520FA-A216-BE4E-A36C-E513A28C89CD}"/>
              </a:ext>
            </a:extLst>
          </p:cNvPr>
          <p:cNvCxnSpPr/>
          <p:nvPr/>
        </p:nvCxnSpPr>
        <p:spPr>
          <a:xfrm>
            <a:off x="4629046" y="4292341"/>
            <a:ext cx="745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7C8AA3A-F9F1-E645-A2A7-78CB89C2566C}"/>
              </a:ext>
            </a:extLst>
          </p:cNvPr>
          <p:cNvSpPr txBox="1"/>
          <p:nvPr/>
        </p:nvSpPr>
        <p:spPr>
          <a:xfrm>
            <a:off x="4994794" y="4451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5A251C1-7B57-454E-A7E4-115C0E442098}"/>
              </a:ext>
            </a:extLst>
          </p:cNvPr>
          <p:cNvSpPr txBox="1"/>
          <p:nvPr/>
        </p:nvSpPr>
        <p:spPr>
          <a:xfrm>
            <a:off x="4829180" y="313419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A4FECDF-599A-AC4A-923B-923481BDECD4}"/>
              </a:ext>
            </a:extLst>
          </p:cNvPr>
          <p:cNvSpPr txBox="1"/>
          <p:nvPr/>
        </p:nvSpPr>
        <p:spPr>
          <a:xfrm>
            <a:off x="4732302" y="446121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3A3E815-EB56-BE47-B8E5-3422BEAD7B60}"/>
              </a:ext>
            </a:extLst>
          </p:cNvPr>
          <p:cNvSpPr txBox="1"/>
          <p:nvPr/>
        </p:nvSpPr>
        <p:spPr>
          <a:xfrm>
            <a:off x="7031048" y="2669229"/>
            <a:ext cx="697627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/>
              <a:t>89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 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E19899E-7B73-1748-8C8F-4D3C2C85CD5D}"/>
              </a:ext>
            </a:extLst>
          </p:cNvPr>
          <p:cNvSpPr txBox="1"/>
          <p:nvPr/>
        </p:nvSpPr>
        <p:spPr>
          <a:xfrm>
            <a:off x="6734508" y="332736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+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4E7030E9-408E-8742-B81A-3C01D4BCB592}"/>
              </a:ext>
            </a:extLst>
          </p:cNvPr>
          <p:cNvCxnSpPr/>
          <p:nvPr/>
        </p:nvCxnSpPr>
        <p:spPr>
          <a:xfrm>
            <a:off x="6900221" y="4282995"/>
            <a:ext cx="745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2AFD732-6BD3-E649-9770-E7ABD76DEA6B}"/>
              </a:ext>
            </a:extLst>
          </p:cNvPr>
          <p:cNvSpPr txBox="1"/>
          <p:nvPr/>
        </p:nvSpPr>
        <p:spPr>
          <a:xfrm>
            <a:off x="7248716" y="445952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3D1C31A-5314-124E-B93E-D3C63177E73D}"/>
              </a:ext>
            </a:extLst>
          </p:cNvPr>
          <p:cNvSpPr txBox="1"/>
          <p:nvPr/>
        </p:nvSpPr>
        <p:spPr>
          <a:xfrm>
            <a:off x="7100355" y="312484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D5CCB8A-B288-EA43-B0DC-E970E506E15D}"/>
              </a:ext>
            </a:extLst>
          </p:cNvPr>
          <p:cNvSpPr txBox="1"/>
          <p:nvPr/>
        </p:nvSpPr>
        <p:spPr>
          <a:xfrm>
            <a:off x="7003477" y="445187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38B1634-2746-EE41-BEAA-A2CD92848CD5}"/>
              </a:ext>
            </a:extLst>
          </p:cNvPr>
          <p:cNvSpPr txBox="1"/>
          <p:nvPr/>
        </p:nvSpPr>
        <p:spPr>
          <a:xfrm>
            <a:off x="9249528" y="2669229"/>
            <a:ext cx="697627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/>
              <a:t>63</a:t>
            </a:r>
          </a:p>
          <a:p>
            <a:pPr>
              <a:lnSpc>
                <a:spcPct val="150000"/>
              </a:lnSpc>
            </a:pPr>
            <a:r>
              <a:rPr lang="vi-VN" sz="3600" dirty="0"/>
              <a:t>  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6D1130-1CA2-184C-9DB0-DC5F30431D08}"/>
              </a:ext>
            </a:extLst>
          </p:cNvPr>
          <p:cNvSpPr txBox="1"/>
          <p:nvPr/>
        </p:nvSpPr>
        <p:spPr>
          <a:xfrm>
            <a:off x="8952988" y="332736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+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4B25B8F7-F95A-544F-971F-43F40732889C}"/>
              </a:ext>
            </a:extLst>
          </p:cNvPr>
          <p:cNvCxnSpPr/>
          <p:nvPr/>
        </p:nvCxnSpPr>
        <p:spPr>
          <a:xfrm>
            <a:off x="9118701" y="4282995"/>
            <a:ext cx="745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238BC01-9E3E-8D4F-A42C-6BC1C2F9A31B}"/>
              </a:ext>
            </a:extLst>
          </p:cNvPr>
          <p:cNvSpPr txBox="1"/>
          <p:nvPr/>
        </p:nvSpPr>
        <p:spPr>
          <a:xfrm>
            <a:off x="9467196" y="445952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478D6FB-8BBA-C44C-A785-9421854E8EE8}"/>
              </a:ext>
            </a:extLst>
          </p:cNvPr>
          <p:cNvSpPr txBox="1"/>
          <p:nvPr/>
        </p:nvSpPr>
        <p:spPr>
          <a:xfrm>
            <a:off x="9318835" y="312484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A70CA14D-806A-2942-96EF-9704C5DB0C71}"/>
              </a:ext>
            </a:extLst>
          </p:cNvPr>
          <p:cNvSpPr txBox="1"/>
          <p:nvPr/>
        </p:nvSpPr>
        <p:spPr>
          <a:xfrm>
            <a:off x="9221957" y="445187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355044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704189" y="29299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D5561E30-5BFF-4763-848C-C7F6359A2E8F}"/>
              </a:ext>
            </a:extLst>
          </p:cNvPr>
          <p:cNvSpPr/>
          <p:nvPr/>
        </p:nvSpPr>
        <p:spPr>
          <a:xfrm>
            <a:off x="1110680" y="4494324"/>
            <a:ext cx="2824812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4800" b="1" dirty="0">
                <a:latin typeface="UNI Tap Viet 0" panose="030306020405070D0405" pitchFamily="66" charset="77"/>
              </a:rPr>
              <a:t>l</a:t>
            </a:r>
            <a:r>
              <a:rPr lang="vi-VN" sz="4800" i="1" dirty="0"/>
              <a:t> </a:t>
            </a:r>
            <a:r>
              <a:rPr lang="vi-VN" sz="2800" i="1" dirty="0"/>
              <a:t>+ 9</a:t>
            </a:r>
            <a:r>
              <a:rPr lang="vi-VN" sz="4800" b="1" i="1" dirty="0">
                <a:latin typeface="UNI Tap Viet 0" panose="030306020405070D0405" pitchFamily="66" charset="77"/>
              </a:rPr>
              <a:t>l</a:t>
            </a:r>
            <a:r>
              <a:rPr lang="vi-VN" sz="4800" i="1" dirty="0"/>
              <a:t>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830F96F-A1D6-41A5-8EFB-4E2B08B78942}"/>
              </a:ext>
            </a:extLst>
          </p:cNvPr>
          <p:cNvSpPr txBox="1"/>
          <p:nvPr/>
        </p:nvSpPr>
        <p:spPr>
          <a:xfrm>
            <a:off x="2922673" y="4781843"/>
            <a:ext cx="780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4800" b="1" i="1" dirty="0">
                <a:solidFill>
                  <a:srgbClr val="FF0000"/>
                </a:solidFill>
                <a:latin typeface="UNI Tap Viet 0" panose="030306020405070D0405" pitchFamily="66" charset="77"/>
              </a:rPr>
              <a:t>l</a:t>
            </a:r>
            <a:endParaRPr lang="vi-VN" sz="4800" b="1" dirty="0">
              <a:solidFill>
                <a:srgbClr val="FF0000"/>
              </a:solidFill>
              <a:latin typeface="UNI Tap Viet 0" panose="030306020405070D0405" pitchFamily="66" charset="77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2D1968C-C485-4972-A99C-6196D5FE4CC7}"/>
              </a:ext>
            </a:extLst>
          </p:cNvPr>
          <p:cNvSpPr/>
          <p:nvPr/>
        </p:nvSpPr>
        <p:spPr>
          <a:xfrm>
            <a:off x="4270813" y="4562058"/>
            <a:ext cx="2710999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4800" b="1" i="1" dirty="0">
                <a:latin typeface="UNI Tap Viet 0" panose="030306020405070D0405" pitchFamily="66" charset="77"/>
              </a:rPr>
              <a:t>l</a:t>
            </a:r>
            <a:r>
              <a:rPr lang="vi-VN" sz="2800" i="1" dirty="0"/>
              <a:t> + 9</a:t>
            </a:r>
            <a:r>
              <a:rPr lang="vi-VN" sz="4800" b="1" i="1" dirty="0">
                <a:latin typeface="UNI Tap Viet 0" panose="030306020405070D0405" pitchFamily="66" charset="77"/>
              </a:rPr>
              <a:t>l</a:t>
            </a:r>
            <a:r>
              <a:rPr lang="vi-VN" sz="2800" i="1" dirty="0"/>
              <a:t>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812AEDA-E284-4E25-804F-A24C4DADB5C2}"/>
              </a:ext>
            </a:extLst>
          </p:cNvPr>
          <p:cNvSpPr txBox="1"/>
          <p:nvPr/>
        </p:nvSpPr>
        <p:spPr>
          <a:xfrm>
            <a:off x="5947342" y="4849574"/>
            <a:ext cx="780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4800" b="1" i="1" dirty="0">
                <a:solidFill>
                  <a:srgbClr val="FF0000"/>
                </a:solidFill>
                <a:latin typeface="UNI Tap Viet 0" panose="030306020405070D0405" pitchFamily="66" charset="77"/>
              </a:rPr>
              <a:t>l</a:t>
            </a:r>
            <a:endParaRPr lang="vi-VN" sz="4800" b="1" dirty="0">
              <a:solidFill>
                <a:srgbClr val="FF0000"/>
              </a:solidFill>
              <a:latin typeface="UNI Tap Viet 0" panose="030306020405070D0405" pitchFamily="66" charset="77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598788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4800" b="1" i="1" dirty="0">
                <a:latin typeface="UNI Tap Viet 0" panose="030306020405070D0405" pitchFamily="66" charset="77"/>
              </a:rPr>
              <a:t>l </a:t>
            </a:r>
            <a:r>
              <a:rPr lang="vi-VN" sz="2800" i="1" dirty="0"/>
              <a:t>+ 4</a:t>
            </a:r>
            <a:r>
              <a:rPr lang="vi-VN" sz="4800" b="1" i="1" dirty="0">
                <a:latin typeface="UNI Tap Viet 0" panose="030306020405070D0405" pitchFamily="66" charset="77"/>
              </a:rPr>
              <a:t>l</a:t>
            </a:r>
            <a:r>
              <a:rPr lang="vi-VN" sz="2800" i="1" dirty="0"/>
              <a:t>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26C709C-8F38-4F6E-8C74-1084D7B8D828}"/>
              </a:ext>
            </a:extLst>
          </p:cNvPr>
          <p:cNvSpPr txBox="1"/>
          <p:nvPr/>
        </p:nvSpPr>
        <p:spPr>
          <a:xfrm>
            <a:off x="9083726" y="4900374"/>
            <a:ext cx="811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4800" b="1" i="1" dirty="0">
                <a:solidFill>
                  <a:srgbClr val="FF0000"/>
                </a:solidFill>
                <a:latin typeface="UNI Tap Viet 0" panose="030306020405070D0405" pitchFamily="66" charset="77"/>
              </a:rPr>
              <a:t>l</a:t>
            </a:r>
            <a:endParaRPr lang="vi-VN" sz="4800" b="1" dirty="0">
              <a:solidFill>
                <a:srgbClr val="FF0000"/>
              </a:solidFill>
              <a:latin typeface="UNI Tap Viet 0" panose="030306020405070D0405" pitchFamily="66" charset="77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ECE2CB15-12E1-442F-97B5-958F6AE177ED}"/>
              </a:ext>
            </a:extLst>
          </p:cNvPr>
          <p:cNvSpPr/>
          <p:nvPr/>
        </p:nvSpPr>
        <p:spPr>
          <a:xfrm>
            <a:off x="1572687" y="5728580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EC26559F-49DE-40DD-A16A-46868294C6F9}"/>
              </a:ext>
            </a:extLst>
          </p:cNvPr>
          <p:cNvSpPr txBox="1"/>
          <p:nvPr/>
        </p:nvSpPr>
        <p:spPr>
          <a:xfrm>
            <a:off x="2804142" y="5670170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1FEF6E6E-3D1F-5D4D-AEF8-612C5A6807D4}"/>
              </a:ext>
            </a:extLst>
          </p:cNvPr>
          <p:cNvSpPr/>
          <p:nvPr/>
        </p:nvSpPr>
        <p:spPr>
          <a:xfrm>
            <a:off x="4529001" y="2658533"/>
            <a:ext cx="1787132" cy="1999079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2F105ED-0BA1-E347-89A3-048F76D709B6}"/>
              </a:ext>
            </a:extLst>
          </p:cNvPr>
          <p:cNvCxnSpPr>
            <a:cxnSpLocks/>
          </p:cNvCxnSpPr>
          <p:nvPr/>
        </p:nvCxnSpPr>
        <p:spPr>
          <a:xfrm>
            <a:off x="3867760" y="2509036"/>
            <a:ext cx="14131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AE7C58E-29A2-424F-937C-12B2F46209E0}"/>
              </a:ext>
            </a:extLst>
          </p:cNvPr>
          <p:cNvCxnSpPr>
            <a:cxnSpLocks/>
          </p:cNvCxnSpPr>
          <p:nvPr/>
        </p:nvCxnSpPr>
        <p:spPr>
          <a:xfrm flipV="1">
            <a:off x="1464906" y="2836506"/>
            <a:ext cx="2108719" cy="279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312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369</Words>
  <Application>Microsoft Macintosh PowerPoint</Application>
  <PresentationFormat>Custom</PresentationFormat>
  <Paragraphs>115</Paragraphs>
  <Slides>13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4_Office Theme</vt:lpstr>
      <vt:lpstr>11_Office Theme</vt:lpstr>
      <vt:lpstr>6_Office Theme</vt:lpstr>
      <vt:lpstr>Slide 1</vt:lpstr>
      <vt:lpstr>Slide 2</vt:lpstr>
      <vt:lpstr>KHỞI ĐỘNG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65</cp:revision>
  <dcterms:created xsi:type="dcterms:W3CDTF">2021-05-14T04:27:00Z</dcterms:created>
  <dcterms:modified xsi:type="dcterms:W3CDTF">2024-11-12T15:42:09Z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