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0"/>
  </p:notesMasterIdLst>
  <p:sldIdLst>
    <p:sldId id="386" r:id="rId3"/>
    <p:sldId id="362" r:id="rId4"/>
    <p:sldId id="256" r:id="rId5"/>
    <p:sldId id="419" r:id="rId6"/>
    <p:sldId id="420" r:id="rId7"/>
    <p:sldId id="381" r:id="rId8"/>
    <p:sldId id="387" r:id="rId9"/>
    <p:sldId id="393" r:id="rId10"/>
    <p:sldId id="394" r:id="rId11"/>
    <p:sldId id="413" r:id="rId12"/>
    <p:sldId id="416" r:id="rId13"/>
    <p:sldId id="351" r:id="rId14"/>
    <p:sldId id="412" r:id="rId15"/>
    <p:sldId id="417" r:id="rId16"/>
    <p:sldId id="397" r:id="rId17"/>
    <p:sldId id="418" r:id="rId18"/>
    <p:sldId id="355" r:id="rId19"/>
  </p:sldIdLst>
  <p:sldSz cx="9144000" cy="6858000" type="screen4x3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Comic Sans MS" pitchFamily="66" charset="0"/>
      <p:regular r:id="rId25"/>
      <p:bold r:id="rId26"/>
      <p:italic r:id="rId27"/>
      <p:boldItalic r:id="rId28"/>
    </p:embeddedFont>
    <p:embeddedFont>
      <p:font typeface="VNI-Avo"/>
      <p:regular r:id="rId29"/>
      <p:bold r:id="rId30"/>
      <p:italic r:id="rId31"/>
      <p:boldItalic r:id="rId32"/>
    </p:embeddedFont>
    <p:embeddedFont>
      <p:font typeface=".VnAvant"/>
      <p:regular r:id="rId33"/>
      <p:bold r:id="rId34"/>
      <p:italic r:id="rId35"/>
      <p:boldItalic r:id="rId36"/>
    </p:embeddedFont>
    <p:embeddedFont>
      <p:font typeface=".VnAvantH"/>
      <p:regular r:id="rId37"/>
      <p:bold r:id="rId38"/>
      <p:italic r:id="rId39"/>
      <p:boldItalic r:id="rId40"/>
    </p:embeddedFont>
    <p:embeddedFont>
      <p:font typeface="HP-087"/>
      <p:bold r:id="rId41"/>
    </p:embeddedFont>
    <p:embeddedFont>
      <p:font typeface=".VnCooper"/>
      <p:regular r:id="rId42"/>
    </p:embeddedFont>
    <p:embeddedFont>
      <p:font typeface="HP001" charset="0"/>
      <p:regular r:id="rId43"/>
      <p:bold r:id="rId44"/>
    </p:embeddedFont>
    <p:embeddedFont>
      <p:font typeface="HL Hoctro" charset="0"/>
      <p:regular r:id="rId45"/>
    </p:embeddedFont>
    <p:embeddedFont>
      <p:font typeface="HP001 4 hàng" charset="0"/>
      <p:regular r:id="rId46"/>
      <p:bold r:id="rId47"/>
    </p:embeddedFont>
    <p:embeddedFont>
      <p:font typeface="HP001 4H Normal" charset="0"/>
      <p:regular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0033CC"/>
    <a:srgbClr val="008000"/>
    <a:srgbClr val="000099"/>
    <a:srgbClr val="FFFFFF"/>
    <a:srgbClr val="009900"/>
    <a:srgbClr val="FF9933"/>
    <a:srgbClr val="FFCC00"/>
    <a:srgbClr val="993366"/>
    <a:srgbClr val="CCECFF"/>
    <a:srgbClr val="00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500" autoAdjust="0"/>
    <p:restoredTop sz="94660"/>
  </p:normalViewPr>
  <p:slideViewPr>
    <p:cSldViewPr>
      <p:cViewPr>
        <p:scale>
          <a:sx n="76" d="100"/>
          <a:sy n="76" d="100"/>
        </p:scale>
        <p:origin x="-111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pPr/>
              <a:t>20/01/2025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microsoft.com/office/2007/relationships/media" Target="../media/media2.mp3"/><Relationship Id="rId3" Type="http://schemas.openxmlformats.org/officeDocument/2006/relationships/slideLayout" Target="../slideLayouts/slideLayout13.xml"/><Relationship Id="rId7" Type="http://schemas.openxmlformats.org/officeDocument/2006/relationships/hyperlink" Target="http://www.graphicsfactory.com/Animations/3D/Holidays/Christmas/wreath_123798.html" TargetMode="External"/><Relationship Id="rId12" Type="http://schemas.openxmlformats.org/officeDocument/2006/relationships/image" Target="../media/image13.jpe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2.gif"/><Relationship Id="rId5" Type="http://schemas.openxmlformats.org/officeDocument/2006/relationships/image" Target="../media/image8.png"/><Relationship Id="rId10" Type="http://schemas.openxmlformats.org/officeDocument/2006/relationships/image" Target="../media/image11.jpeg"/><Relationship Id="rId4" Type="http://schemas.openxmlformats.org/officeDocument/2006/relationships/image" Target="../media/image7.png"/><Relationship Id="rId9" Type="http://schemas.openxmlformats.org/officeDocument/2006/relationships/hyperlink" Target="http://www.graphicsfactory.com/Clip_Art/Holidays/Christmas/snowman001_c_143923.html" TargetMode="External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619030B4-C97F-49DD-918B-81558A7FD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2857515"/>
              </p:ext>
            </p:extLst>
          </p:nvPr>
        </p:nvGraphicFramePr>
        <p:xfrm>
          <a:off x="436974" y="1827431"/>
          <a:ext cx="819760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980">
                  <a:extLst>
                    <a:ext uri="{9D8B030D-6E8A-4147-A177-3AD203B41FA5}">
                      <a16:colId xmlns:a16="http://schemas.microsoft.com/office/drawing/2014/main" xmlns="" val="3071753133"/>
                    </a:ext>
                  </a:extLst>
                </a:gridCol>
                <a:gridCol w="620494">
                  <a:extLst>
                    <a:ext uri="{9D8B030D-6E8A-4147-A177-3AD203B41FA5}">
                      <a16:colId xmlns:a16="http://schemas.microsoft.com/office/drawing/2014/main" xmlns="" val="1396942192"/>
                    </a:ext>
                  </a:extLst>
                </a:gridCol>
                <a:gridCol w="968152">
                  <a:extLst>
                    <a:ext uri="{9D8B030D-6E8A-4147-A177-3AD203B41FA5}">
                      <a16:colId xmlns:a16="http://schemas.microsoft.com/office/drawing/2014/main" xmlns="" val="1378897733"/>
                    </a:ext>
                  </a:extLst>
                </a:gridCol>
                <a:gridCol w="522322">
                  <a:extLst>
                    <a:ext uri="{9D8B030D-6E8A-4147-A177-3AD203B41FA5}">
                      <a16:colId xmlns:a16="http://schemas.microsoft.com/office/drawing/2014/main" xmlns="" val="730750489"/>
                    </a:ext>
                  </a:extLst>
                </a:gridCol>
                <a:gridCol w="856279">
                  <a:extLst>
                    <a:ext uri="{9D8B030D-6E8A-4147-A177-3AD203B41FA5}">
                      <a16:colId xmlns:a16="http://schemas.microsoft.com/office/drawing/2014/main" xmlns="" val="271945701"/>
                    </a:ext>
                  </a:extLst>
                </a:gridCol>
                <a:gridCol w="634195">
                  <a:extLst>
                    <a:ext uri="{9D8B030D-6E8A-4147-A177-3AD203B41FA5}">
                      <a16:colId xmlns:a16="http://schemas.microsoft.com/office/drawing/2014/main" xmlns="" val="2120904842"/>
                    </a:ext>
                  </a:extLst>
                </a:gridCol>
                <a:gridCol w="846920">
                  <a:extLst>
                    <a:ext uri="{9D8B030D-6E8A-4147-A177-3AD203B41FA5}">
                      <a16:colId xmlns:a16="http://schemas.microsoft.com/office/drawing/2014/main" xmlns="" val="2266258085"/>
                    </a:ext>
                  </a:extLst>
                </a:gridCol>
                <a:gridCol w="643554">
                  <a:extLst>
                    <a:ext uri="{9D8B030D-6E8A-4147-A177-3AD203B41FA5}">
                      <a16:colId xmlns:a16="http://schemas.microsoft.com/office/drawing/2014/main" xmlns="" val="1788947495"/>
                    </a:ext>
                  </a:extLst>
                </a:gridCol>
                <a:gridCol w="915515">
                  <a:extLst>
                    <a:ext uri="{9D8B030D-6E8A-4147-A177-3AD203B41FA5}">
                      <a16:colId xmlns:a16="http://schemas.microsoft.com/office/drawing/2014/main" xmlns="" val="2989170972"/>
                    </a:ext>
                  </a:extLst>
                </a:gridCol>
                <a:gridCol w="481997">
                  <a:extLst>
                    <a:ext uri="{9D8B030D-6E8A-4147-A177-3AD203B41FA5}">
                      <a16:colId xmlns:a16="http://schemas.microsoft.com/office/drawing/2014/main" xmlns="" val="1945771871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xmlns="" val="3772459203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bè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bæ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bé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c«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cæ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cé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133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3212879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4079538" y="10668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1AAA40BB-08BC-4E75-9BF9-4BDC474B54CB}"/>
              </a:ext>
            </a:extLst>
          </p:cNvPr>
          <p:cNvGrpSpPr/>
          <p:nvPr/>
        </p:nvGrpSpPr>
        <p:grpSpPr>
          <a:xfrm>
            <a:off x="5105400" y="1945681"/>
            <a:ext cx="3250275" cy="2008910"/>
            <a:chOff x="5173705" y="3262606"/>
            <a:chExt cx="3250275" cy="20089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212B312A-67EB-47D9-ADC5-C40E43427260}"/>
                </a:ext>
              </a:extLst>
            </p:cNvPr>
            <p:cNvGrpSpPr/>
            <p:nvPr/>
          </p:nvGrpSpPr>
          <p:grpSpPr>
            <a:xfrm>
              <a:off x="5173705" y="3262606"/>
              <a:ext cx="3250275" cy="2008910"/>
              <a:chOff x="5562600" y="1752600"/>
              <a:chExt cx="3250275" cy="200891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562600" y="1752600"/>
                <a:ext cx="3250275" cy="2008910"/>
                <a:chOff x="304800" y="1752600"/>
                <a:chExt cx="3250275" cy="2008910"/>
              </a:xfrm>
            </p:grpSpPr>
            <p:sp>
              <p:nvSpPr>
                <p:cNvPr id="11" name="Rectangle 10"/>
                <p:cNvSpPr/>
                <p:nvPr/>
              </p:nvSpPr>
              <p:spPr bwMode="auto">
                <a:xfrm>
                  <a:off x="304800" y="1752600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6705600" y="2847109"/>
                <a:ext cx="98616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.VnAvant" pitchFamily="34" charset="0"/>
                  </a:rPr>
                  <a:t>bé</a:t>
                </a:r>
                <a:endParaRPr lang="en-US" sz="4800" b="1" dirty="0">
                  <a:solidFill>
                    <a:srgbClr val="FF0000"/>
                  </a:solidFill>
                  <a:latin typeface=".VnAvant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019800" y="1836001"/>
                <a:ext cx="59182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33CC"/>
                    </a:solidFill>
                    <a:latin typeface=".VnAvant" pitchFamily="34" charset="0"/>
                  </a:rPr>
                  <a:t>b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flipH="1">
                <a:off x="7703819" y="1836003"/>
                <a:ext cx="4876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.VnAvant" pitchFamily="34" charset="0"/>
                  </a:rPr>
                  <a:t>«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2288A01E-856E-4F96-B3A0-5458D29FFC2F}"/>
                </a:ext>
              </a:extLst>
            </p:cNvPr>
            <p:cNvSpPr txBox="1"/>
            <p:nvPr/>
          </p:nvSpPr>
          <p:spPr>
            <a:xfrm>
              <a:off x="6316705" y="4369503"/>
              <a:ext cx="10751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33CC"/>
                  </a:solidFill>
                  <a:latin typeface=".VnAvant" panose="020B7200000000000000" pitchFamily="34" charset="0"/>
                </a:rPr>
                <a:t>b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9B53340-28AF-4269-9149-B3DFA67F5AE2}"/>
              </a:ext>
            </a:extLst>
          </p:cNvPr>
          <p:cNvGrpSpPr/>
          <p:nvPr/>
        </p:nvGrpSpPr>
        <p:grpSpPr>
          <a:xfrm>
            <a:off x="518834" y="1897797"/>
            <a:ext cx="3250275" cy="2008910"/>
            <a:chOff x="518834" y="2659797"/>
            <a:chExt cx="3250275" cy="200891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4125520F-CB7E-4901-B78C-68AF44B0786D}"/>
                </a:ext>
              </a:extLst>
            </p:cNvPr>
            <p:cNvGrpSpPr/>
            <p:nvPr/>
          </p:nvGrpSpPr>
          <p:grpSpPr>
            <a:xfrm>
              <a:off x="518834" y="2659797"/>
              <a:ext cx="3250275" cy="2008910"/>
              <a:chOff x="375213" y="3828529"/>
              <a:chExt cx="3250275" cy="200891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23BBAC99-0934-486E-BC60-E5352A427956}"/>
                  </a:ext>
                </a:extLst>
              </p:cNvPr>
              <p:cNvGrpSpPr/>
              <p:nvPr/>
            </p:nvGrpSpPr>
            <p:grpSpPr>
              <a:xfrm>
                <a:off x="375213" y="3828529"/>
                <a:ext cx="3250275" cy="2008910"/>
                <a:chOff x="221433" y="1788118"/>
                <a:chExt cx="3250275" cy="2008910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221433" y="1788118"/>
                  <a:ext cx="3250275" cy="2008910"/>
                  <a:chOff x="304800" y="1752600"/>
                  <a:chExt cx="3250275" cy="2008910"/>
                </a:xfrm>
              </p:grpSpPr>
              <p:sp>
                <p:nvSpPr>
                  <p:cNvPr id="5" name="Rectangle 4"/>
                  <p:cNvSpPr/>
                  <p:nvPr/>
                </p:nvSpPr>
                <p:spPr bwMode="auto">
                  <a:xfrm>
                    <a:off x="304800" y="1752600"/>
                    <a:ext cx="1600200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 bwMode="auto">
                  <a:xfrm>
                    <a:off x="1954874" y="1759526"/>
                    <a:ext cx="1600200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 bwMode="auto">
                  <a:xfrm>
                    <a:off x="304801" y="2770910"/>
                    <a:ext cx="3250274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xmlns="" id="{B5D9E3A0-06E5-475D-A80A-88DFBC4941EC}"/>
                    </a:ext>
                  </a:extLst>
                </p:cNvPr>
                <p:cNvGrpSpPr/>
                <p:nvPr/>
              </p:nvGrpSpPr>
              <p:grpSpPr>
                <a:xfrm>
                  <a:off x="790850" y="1836002"/>
                  <a:ext cx="2059031" cy="830998"/>
                  <a:chOff x="790850" y="1836002"/>
                  <a:chExt cx="2059031" cy="830998"/>
                </a:xfrm>
              </p:grpSpPr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790850" y="1836002"/>
                    <a:ext cx="591829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800" b="1" dirty="0">
                        <a:solidFill>
                          <a:srgbClr val="0033CC"/>
                        </a:solidFill>
                        <a:latin typeface=".VnAvant" pitchFamily="34" charset="0"/>
                      </a:rPr>
                      <a:t>b</a:t>
                    </a: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 flipH="1">
                    <a:off x="2362200" y="1836003"/>
                    <a:ext cx="487681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800" b="1" dirty="0">
                        <a:solidFill>
                          <a:srgbClr val="FF0000"/>
                        </a:solidFill>
                        <a:latin typeface=".VnAvant" pitchFamily="34" charset="0"/>
                      </a:rPr>
                      <a:t>«</a:t>
                    </a:r>
                  </a:p>
                </p:txBody>
              </p:sp>
            </p:grpSp>
          </p:grpSp>
          <p:sp>
            <p:nvSpPr>
              <p:cNvPr id="15" name="TextBox 14"/>
              <p:cNvSpPr txBox="1"/>
              <p:nvPr/>
            </p:nvSpPr>
            <p:spPr>
              <a:xfrm rot="10800000" flipV="1">
                <a:off x="1500230" y="4853765"/>
                <a:ext cx="15272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0033CC"/>
                    </a:solidFill>
                    <a:latin typeface=".VnAvant" pitchFamily="34" charset="0"/>
                  </a:rPr>
                  <a:t>bè</a:t>
                </a:r>
                <a:endParaRPr lang="en-US" sz="4800" b="1" dirty="0">
                  <a:solidFill>
                    <a:srgbClr val="0033CC"/>
                  </a:solidFill>
                  <a:latin typeface=".VnAvant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2AE9E60-4D0A-4C63-9B02-E4A392E24F21}"/>
                </a:ext>
              </a:extLst>
            </p:cNvPr>
            <p:cNvSpPr txBox="1"/>
            <p:nvPr/>
          </p:nvSpPr>
          <p:spPr>
            <a:xfrm flipH="1">
              <a:off x="2062909" y="3684482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.VnAvant" pitchFamily="34" charset="0"/>
                </a:rPr>
                <a:t>«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54CF078C-1E86-473C-88BB-110DA41ED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47733606"/>
              </p:ext>
            </p:extLst>
          </p:nvPr>
        </p:nvGraphicFramePr>
        <p:xfrm>
          <a:off x="436414" y="4192001"/>
          <a:ext cx="819760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980">
                  <a:extLst>
                    <a:ext uri="{9D8B030D-6E8A-4147-A177-3AD203B41FA5}">
                      <a16:colId xmlns:a16="http://schemas.microsoft.com/office/drawing/2014/main" xmlns="" val="470656206"/>
                    </a:ext>
                  </a:extLst>
                </a:gridCol>
                <a:gridCol w="620494">
                  <a:extLst>
                    <a:ext uri="{9D8B030D-6E8A-4147-A177-3AD203B41FA5}">
                      <a16:colId xmlns:a16="http://schemas.microsoft.com/office/drawing/2014/main" xmlns="" val="1479938980"/>
                    </a:ext>
                  </a:extLst>
                </a:gridCol>
                <a:gridCol w="968152">
                  <a:extLst>
                    <a:ext uri="{9D8B030D-6E8A-4147-A177-3AD203B41FA5}">
                      <a16:colId xmlns:a16="http://schemas.microsoft.com/office/drawing/2014/main" xmlns="" val="1394316527"/>
                    </a:ext>
                  </a:extLst>
                </a:gridCol>
                <a:gridCol w="522322">
                  <a:extLst>
                    <a:ext uri="{9D8B030D-6E8A-4147-A177-3AD203B41FA5}">
                      <a16:colId xmlns:a16="http://schemas.microsoft.com/office/drawing/2014/main" xmlns="" val="729198702"/>
                    </a:ext>
                  </a:extLst>
                </a:gridCol>
                <a:gridCol w="856279">
                  <a:extLst>
                    <a:ext uri="{9D8B030D-6E8A-4147-A177-3AD203B41FA5}">
                      <a16:colId xmlns:a16="http://schemas.microsoft.com/office/drawing/2014/main" xmlns="" val="4167755789"/>
                    </a:ext>
                  </a:extLst>
                </a:gridCol>
                <a:gridCol w="634195">
                  <a:extLst>
                    <a:ext uri="{9D8B030D-6E8A-4147-A177-3AD203B41FA5}">
                      <a16:colId xmlns:a16="http://schemas.microsoft.com/office/drawing/2014/main" xmlns="" val="167814590"/>
                    </a:ext>
                  </a:extLst>
                </a:gridCol>
                <a:gridCol w="846920">
                  <a:extLst>
                    <a:ext uri="{9D8B030D-6E8A-4147-A177-3AD203B41FA5}">
                      <a16:colId xmlns:a16="http://schemas.microsoft.com/office/drawing/2014/main" xmlns="" val="43545045"/>
                    </a:ext>
                  </a:extLst>
                </a:gridCol>
                <a:gridCol w="643554">
                  <a:extLst>
                    <a:ext uri="{9D8B030D-6E8A-4147-A177-3AD203B41FA5}">
                      <a16:colId xmlns:a16="http://schemas.microsoft.com/office/drawing/2014/main" xmlns="" val="123118945"/>
                    </a:ext>
                  </a:extLst>
                </a:gridCol>
                <a:gridCol w="915515">
                  <a:extLst>
                    <a:ext uri="{9D8B030D-6E8A-4147-A177-3AD203B41FA5}">
                      <a16:colId xmlns:a16="http://schemas.microsoft.com/office/drawing/2014/main" xmlns="" val="746936577"/>
                    </a:ext>
                  </a:extLst>
                </a:gridCol>
                <a:gridCol w="481997">
                  <a:extLst>
                    <a:ext uri="{9D8B030D-6E8A-4147-A177-3AD203B41FA5}">
                      <a16:colId xmlns:a16="http://schemas.microsoft.com/office/drawing/2014/main" xmlns="" val="416140052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xmlns="" val="213887278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bè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bæ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bé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c«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cæ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cé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3291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5291932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44429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Tm="6645">
        <p14:ripple/>
      </p:transition>
    </mc:Choice>
    <mc:Fallback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 xmlns="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3699800" y="3220917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c«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bÐ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A4DF458-3055-4B3F-866F-46EC19EDE607}"/>
              </a:ext>
            </a:extLst>
          </p:cNvPr>
          <p:cNvSpPr txBox="1"/>
          <p:nvPr/>
        </p:nvSpPr>
        <p:spPr>
          <a:xfrm>
            <a:off x="824272" y="3265438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bè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11868F8-3C02-40D2-973D-2F093E91E7F9}"/>
              </a:ext>
            </a:extLst>
          </p:cNvPr>
          <p:cNvSpPr txBox="1"/>
          <p:nvPr/>
        </p:nvSpPr>
        <p:spPr>
          <a:xfrm>
            <a:off x="6649625" y="3220916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cæ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cß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87" t="59862" r="59827" b="24749"/>
          <a:stretch/>
        </p:blipFill>
        <p:spPr>
          <a:xfrm>
            <a:off x="440086" y="1232246"/>
            <a:ext cx="1971557" cy="21388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526" t="61381" r="38388" b="25691"/>
          <a:stretch/>
        </p:blipFill>
        <p:spPr>
          <a:xfrm>
            <a:off x="3276600" y="1045131"/>
            <a:ext cx="2429147" cy="22137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015" t="60549" r="10526" b="26523"/>
          <a:stretch/>
        </p:blipFill>
        <p:spPr>
          <a:xfrm>
            <a:off x="6351678" y="990600"/>
            <a:ext cx="2716122" cy="221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52125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4079538" y="735192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1AAA40BB-08BC-4E75-9BF9-4BDC474B54CB}"/>
              </a:ext>
            </a:extLst>
          </p:cNvPr>
          <p:cNvGrpSpPr/>
          <p:nvPr/>
        </p:nvGrpSpPr>
        <p:grpSpPr>
          <a:xfrm>
            <a:off x="5105400" y="1793281"/>
            <a:ext cx="3250275" cy="2008910"/>
            <a:chOff x="5173705" y="3262606"/>
            <a:chExt cx="3250275" cy="20089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212B312A-67EB-47D9-ADC5-C40E43427260}"/>
                </a:ext>
              </a:extLst>
            </p:cNvPr>
            <p:cNvGrpSpPr/>
            <p:nvPr/>
          </p:nvGrpSpPr>
          <p:grpSpPr>
            <a:xfrm>
              <a:off x="5173705" y="3262606"/>
              <a:ext cx="3250275" cy="2008910"/>
              <a:chOff x="5562600" y="1752600"/>
              <a:chExt cx="3250275" cy="200891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562600" y="1752600"/>
                <a:ext cx="3250275" cy="2008910"/>
                <a:chOff x="304800" y="1752600"/>
                <a:chExt cx="3250275" cy="2008910"/>
              </a:xfrm>
            </p:grpSpPr>
            <p:sp>
              <p:nvSpPr>
                <p:cNvPr id="11" name="Rectangle 10"/>
                <p:cNvSpPr/>
                <p:nvPr/>
              </p:nvSpPr>
              <p:spPr bwMode="auto">
                <a:xfrm>
                  <a:off x="304800" y="1752600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6705600" y="2847109"/>
                <a:ext cx="98616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.VnAvant" pitchFamily="34" charset="0"/>
                  </a:rPr>
                  <a:t>bé</a:t>
                </a:r>
                <a:endParaRPr lang="en-US" sz="4800" b="1" dirty="0">
                  <a:solidFill>
                    <a:srgbClr val="FF0000"/>
                  </a:solidFill>
                  <a:latin typeface=".VnAvant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019800" y="1836001"/>
                <a:ext cx="59182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latin typeface=".VnAvant" pitchFamily="34" charset="0"/>
                  </a:rPr>
                  <a:t>b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flipH="1">
                <a:off x="7703819" y="1836003"/>
                <a:ext cx="4876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.VnAvant" pitchFamily="34" charset="0"/>
                  </a:rPr>
                  <a:t>«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2288A01E-856E-4F96-B3A0-5458D29FFC2F}"/>
                </a:ext>
              </a:extLst>
            </p:cNvPr>
            <p:cNvSpPr txBox="1"/>
            <p:nvPr/>
          </p:nvSpPr>
          <p:spPr>
            <a:xfrm>
              <a:off x="6316705" y="4369503"/>
              <a:ext cx="10751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b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9B53340-28AF-4269-9149-B3DFA67F5AE2}"/>
              </a:ext>
            </a:extLst>
          </p:cNvPr>
          <p:cNvGrpSpPr/>
          <p:nvPr/>
        </p:nvGrpSpPr>
        <p:grpSpPr>
          <a:xfrm>
            <a:off x="518834" y="1745397"/>
            <a:ext cx="3250275" cy="2008910"/>
            <a:chOff x="518834" y="2659797"/>
            <a:chExt cx="3250275" cy="200891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4125520F-CB7E-4901-B78C-68AF44B0786D}"/>
                </a:ext>
              </a:extLst>
            </p:cNvPr>
            <p:cNvGrpSpPr/>
            <p:nvPr/>
          </p:nvGrpSpPr>
          <p:grpSpPr>
            <a:xfrm>
              <a:off x="518834" y="2659797"/>
              <a:ext cx="3250275" cy="2008910"/>
              <a:chOff x="375213" y="3828529"/>
              <a:chExt cx="3250275" cy="200891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23BBAC99-0934-486E-BC60-E5352A427956}"/>
                  </a:ext>
                </a:extLst>
              </p:cNvPr>
              <p:cNvGrpSpPr/>
              <p:nvPr/>
            </p:nvGrpSpPr>
            <p:grpSpPr>
              <a:xfrm>
                <a:off x="375213" y="3828529"/>
                <a:ext cx="3250275" cy="2008910"/>
                <a:chOff x="221433" y="1788118"/>
                <a:chExt cx="3250275" cy="2008910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221433" y="1788118"/>
                  <a:ext cx="3250275" cy="2008910"/>
                  <a:chOff x="304800" y="1752600"/>
                  <a:chExt cx="3250275" cy="2008910"/>
                </a:xfrm>
              </p:grpSpPr>
              <p:sp>
                <p:nvSpPr>
                  <p:cNvPr id="5" name="Rectangle 4"/>
                  <p:cNvSpPr/>
                  <p:nvPr/>
                </p:nvSpPr>
                <p:spPr bwMode="auto">
                  <a:xfrm>
                    <a:off x="304800" y="1752600"/>
                    <a:ext cx="1600200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 bwMode="auto">
                  <a:xfrm>
                    <a:off x="1954874" y="1759526"/>
                    <a:ext cx="1600200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 bwMode="auto">
                  <a:xfrm>
                    <a:off x="304801" y="2770910"/>
                    <a:ext cx="3250274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xmlns="" id="{B5D9E3A0-06E5-475D-A80A-88DFBC4941EC}"/>
                    </a:ext>
                  </a:extLst>
                </p:cNvPr>
                <p:cNvGrpSpPr/>
                <p:nvPr/>
              </p:nvGrpSpPr>
              <p:grpSpPr>
                <a:xfrm>
                  <a:off x="790850" y="1836002"/>
                  <a:ext cx="2059031" cy="830998"/>
                  <a:chOff x="790850" y="1836002"/>
                  <a:chExt cx="2059031" cy="830998"/>
                </a:xfrm>
              </p:grpSpPr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790850" y="1836002"/>
                    <a:ext cx="591829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800" b="1" dirty="0">
                        <a:solidFill>
                          <a:srgbClr val="002060"/>
                        </a:solidFill>
                        <a:latin typeface=".VnAvant" pitchFamily="34" charset="0"/>
                      </a:rPr>
                      <a:t>b</a:t>
                    </a: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 flipH="1">
                    <a:off x="2362200" y="1836003"/>
                    <a:ext cx="487681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800" b="1" dirty="0">
                        <a:solidFill>
                          <a:srgbClr val="FF0000"/>
                        </a:solidFill>
                        <a:latin typeface=".VnAvant" pitchFamily="34" charset="0"/>
                      </a:rPr>
                      <a:t>«</a:t>
                    </a:r>
                  </a:p>
                </p:txBody>
              </p:sp>
            </p:grpSp>
          </p:grpSp>
          <p:sp>
            <p:nvSpPr>
              <p:cNvPr id="15" name="TextBox 14"/>
              <p:cNvSpPr txBox="1"/>
              <p:nvPr/>
            </p:nvSpPr>
            <p:spPr>
              <a:xfrm rot="10800000" flipV="1">
                <a:off x="1500230" y="4853765"/>
                <a:ext cx="15272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002060"/>
                    </a:solidFill>
                    <a:latin typeface=".VnAvant" pitchFamily="34" charset="0"/>
                  </a:rPr>
                  <a:t>b</a:t>
                </a:r>
                <a:r>
                  <a:rPr lang="en-US" sz="4800" b="1" dirty="0" err="1">
                    <a:solidFill>
                      <a:srgbClr val="0033CC"/>
                    </a:solidFill>
                    <a:latin typeface=".VnAvant" pitchFamily="34" charset="0"/>
                  </a:rPr>
                  <a:t>è</a:t>
                </a:r>
                <a:endParaRPr lang="en-US" sz="4800" b="1" dirty="0">
                  <a:solidFill>
                    <a:srgbClr val="0033CC"/>
                  </a:solidFill>
                  <a:latin typeface=".VnAvant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2AE9E60-4D0A-4C63-9B02-E4A392E24F21}"/>
                </a:ext>
              </a:extLst>
            </p:cNvPr>
            <p:cNvSpPr txBox="1"/>
            <p:nvPr/>
          </p:nvSpPr>
          <p:spPr>
            <a:xfrm flipH="1">
              <a:off x="2062909" y="3684482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.VnAvant" pitchFamily="34" charset="0"/>
                </a:rPr>
                <a:t>«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54CF078C-1E86-473C-88BB-110DA41ED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3345943"/>
              </p:ext>
            </p:extLst>
          </p:nvPr>
        </p:nvGraphicFramePr>
        <p:xfrm>
          <a:off x="436414" y="4039601"/>
          <a:ext cx="819760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980">
                  <a:extLst>
                    <a:ext uri="{9D8B030D-6E8A-4147-A177-3AD203B41FA5}">
                      <a16:colId xmlns:a16="http://schemas.microsoft.com/office/drawing/2014/main" xmlns="" val="470656206"/>
                    </a:ext>
                  </a:extLst>
                </a:gridCol>
                <a:gridCol w="620494">
                  <a:extLst>
                    <a:ext uri="{9D8B030D-6E8A-4147-A177-3AD203B41FA5}">
                      <a16:colId xmlns:a16="http://schemas.microsoft.com/office/drawing/2014/main" xmlns="" val="1479938980"/>
                    </a:ext>
                  </a:extLst>
                </a:gridCol>
                <a:gridCol w="968152">
                  <a:extLst>
                    <a:ext uri="{9D8B030D-6E8A-4147-A177-3AD203B41FA5}">
                      <a16:colId xmlns:a16="http://schemas.microsoft.com/office/drawing/2014/main" xmlns="" val="1394316527"/>
                    </a:ext>
                  </a:extLst>
                </a:gridCol>
                <a:gridCol w="522322">
                  <a:extLst>
                    <a:ext uri="{9D8B030D-6E8A-4147-A177-3AD203B41FA5}">
                      <a16:colId xmlns:a16="http://schemas.microsoft.com/office/drawing/2014/main" xmlns="" val="729198702"/>
                    </a:ext>
                  </a:extLst>
                </a:gridCol>
                <a:gridCol w="856279">
                  <a:extLst>
                    <a:ext uri="{9D8B030D-6E8A-4147-A177-3AD203B41FA5}">
                      <a16:colId xmlns:a16="http://schemas.microsoft.com/office/drawing/2014/main" xmlns="" val="4167755789"/>
                    </a:ext>
                  </a:extLst>
                </a:gridCol>
                <a:gridCol w="634195">
                  <a:extLst>
                    <a:ext uri="{9D8B030D-6E8A-4147-A177-3AD203B41FA5}">
                      <a16:colId xmlns:a16="http://schemas.microsoft.com/office/drawing/2014/main" xmlns="" val="167814590"/>
                    </a:ext>
                  </a:extLst>
                </a:gridCol>
                <a:gridCol w="846920">
                  <a:extLst>
                    <a:ext uri="{9D8B030D-6E8A-4147-A177-3AD203B41FA5}">
                      <a16:colId xmlns:a16="http://schemas.microsoft.com/office/drawing/2014/main" xmlns="" val="43545045"/>
                    </a:ext>
                  </a:extLst>
                </a:gridCol>
                <a:gridCol w="643554">
                  <a:extLst>
                    <a:ext uri="{9D8B030D-6E8A-4147-A177-3AD203B41FA5}">
                      <a16:colId xmlns:a16="http://schemas.microsoft.com/office/drawing/2014/main" xmlns="" val="123118945"/>
                    </a:ext>
                  </a:extLst>
                </a:gridCol>
                <a:gridCol w="915515">
                  <a:extLst>
                    <a:ext uri="{9D8B030D-6E8A-4147-A177-3AD203B41FA5}">
                      <a16:colId xmlns:a16="http://schemas.microsoft.com/office/drawing/2014/main" xmlns="" val="746936577"/>
                    </a:ext>
                  </a:extLst>
                </a:gridCol>
                <a:gridCol w="481997">
                  <a:extLst>
                    <a:ext uri="{9D8B030D-6E8A-4147-A177-3AD203B41FA5}">
                      <a16:colId xmlns:a16="http://schemas.microsoft.com/office/drawing/2014/main" xmlns="" val="416140052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xmlns="" val="213887278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bè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bæ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bé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c«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cæ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cé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3291202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810683F-20DE-4972-8C8F-CFFDB82740DA}"/>
              </a:ext>
            </a:extLst>
          </p:cNvPr>
          <p:cNvSpPr txBox="1"/>
          <p:nvPr/>
        </p:nvSpPr>
        <p:spPr>
          <a:xfrm>
            <a:off x="1041673" y="5125842"/>
            <a:ext cx="2154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bè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D682849-A9FB-40EF-87F1-797530E8A7FF}"/>
              </a:ext>
            </a:extLst>
          </p:cNvPr>
          <p:cNvSpPr txBox="1"/>
          <p:nvPr/>
        </p:nvSpPr>
        <p:spPr>
          <a:xfrm>
            <a:off x="3396250" y="5008002"/>
            <a:ext cx="2154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c«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bÐ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6FB37B4-B108-4357-A148-2F4C1CB37CAC}"/>
              </a:ext>
            </a:extLst>
          </p:cNvPr>
          <p:cNvSpPr txBox="1"/>
          <p:nvPr/>
        </p:nvSpPr>
        <p:spPr>
          <a:xfrm>
            <a:off x="6344151" y="5001885"/>
            <a:ext cx="2154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cæ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cß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91690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2221607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6EF2F6-B451-4B52-AD23-531928932983}"/>
              </a:ext>
            </a:extLst>
          </p:cNvPr>
          <p:cNvSpPr txBox="1"/>
          <p:nvPr/>
        </p:nvSpPr>
        <p:spPr>
          <a:xfrm>
            <a:off x="607404" y="1359278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18476F5-CE3F-4C70-8028-4849CD8DC78E}"/>
              </a:ext>
            </a:extLst>
          </p:cNvPr>
          <p:cNvGrpSpPr/>
          <p:nvPr/>
        </p:nvGrpSpPr>
        <p:grpSpPr>
          <a:xfrm>
            <a:off x="2270393" y="1066800"/>
            <a:ext cx="5199981" cy="4245109"/>
            <a:chOff x="2472336" y="1438395"/>
            <a:chExt cx="5199981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771"/>
            <a:stretch/>
          </p:blipFill>
          <p:spPr bwMode="auto">
            <a:xfrm>
              <a:off x="2472336" y="1438395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E9245B66-7576-4790-9D83-9B95ACEA940E}"/>
                </a:ext>
              </a:extLst>
            </p:cNvPr>
            <p:cNvSpPr/>
            <p:nvPr/>
          </p:nvSpPr>
          <p:spPr>
            <a:xfrm>
              <a:off x="4435821" y="2411394"/>
              <a:ext cx="160813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dirty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ô</a:t>
              </a:r>
              <a:r>
                <a:rPr lang="en-US" sz="9600" dirty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9073F2D-E93A-4FAF-8CBF-914F81ED48DE}"/>
                </a:ext>
              </a:extLst>
            </p:cNvPr>
            <p:cNvSpPr/>
            <p:nvPr/>
          </p:nvSpPr>
          <p:spPr>
            <a:xfrm>
              <a:off x="2911537" y="3733800"/>
              <a:ext cx="160813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dirty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ô</a:t>
              </a:r>
              <a:r>
                <a:rPr lang="en-US" sz="9600" dirty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6915402-3E3A-430C-8103-0D8751FB858C}"/>
                </a:ext>
              </a:extLst>
            </p:cNvPr>
            <p:cNvSpPr/>
            <p:nvPr/>
          </p:nvSpPr>
          <p:spPr>
            <a:xfrm>
              <a:off x="6064184" y="3849945"/>
              <a:ext cx="160813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dirty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ô</a:t>
              </a:r>
              <a:r>
                <a:rPr lang="en-US" sz="9600" dirty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1" name="ô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6510" y="798731"/>
            <a:ext cx="5181600" cy="445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298629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445393"/>
      </p:ext>
    </p:extLst>
  </p:cSld>
  <p:clrMapOvr>
    <a:masterClrMapping/>
  </p:clrMapOvr>
  <p:transition advTm="6645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FC9CB2-0E31-46FD-AE3F-6764077A8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466114"/>
            <a:ext cx="4647383" cy="2514600"/>
          </a:xfrm>
          <a:prstGeom prst="rect">
            <a:avLst/>
          </a:prstGeom>
        </p:spPr>
      </p:pic>
      <p:sp>
        <p:nvSpPr>
          <p:cNvPr id="13" name="Freeform: Shape 12">
            <a:hlinkClick r:id="" action="ppaction://noaction"/>
            <a:extLst>
              <a:ext uri="{FF2B5EF4-FFF2-40B4-BE49-F238E27FC236}">
                <a16:creationId xmlns:a16="http://schemas.microsoft.com/office/drawing/2014/main" xmlns="" id="{1459EC2B-1A67-4C6C-A3DA-8BAD6881F9FE}"/>
              </a:ext>
            </a:extLst>
          </p:cNvPr>
          <p:cNvSpPr/>
          <p:nvPr/>
        </p:nvSpPr>
        <p:spPr>
          <a:xfrm>
            <a:off x="2258875" y="1300162"/>
            <a:ext cx="2419082" cy="2738438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4" name="Freeform: Shape 13">
            <a:hlinkClick r:id="" action="ppaction://noaction"/>
            <a:extLst>
              <a:ext uri="{FF2B5EF4-FFF2-40B4-BE49-F238E27FC236}">
                <a16:creationId xmlns:a16="http://schemas.microsoft.com/office/drawing/2014/main" xmlns="" id="{816C5A14-F5BC-4B15-AF50-801E97A5C832}"/>
              </a:ext>
            </a:extLst>
          </p:cNvPr>
          <p:cNvSpPr/>
          <p:nvPr/>
        </p:nvSpPr>
        <p:spPr>
          <a:xfrm rot="16200000">
            <a:off x="2473985" y="3469616"/>
            <a:ext cx="2422133" cy="2798102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5" name="Freeform: Shape 14">
            <a:hlinkClick r:id="" action="ppaction://noaction"/>
            <a:extLst>
              <a:ext uri="{FF2B5EF4-FFF2-40B4-BE49-F238E27FC236}">
                <a16:creationId xmlns:a16="http://schemas.microsoft.com/office/drawing/2014/main" xmlns="" id="{90B5A049-22AF-4F81-AC48-99E6F778C6EC}"/>
              </a:ext>
            </a:extLst>
          </p:cNvPr>
          <p:cNvSpPr/>
          <p:nvPr/>
        </p:nvSpPr>
        <p:spPr>
          <a:xfrm rot="10800000">
            <a:off x="4648201" y="3276600"/>
            <a:ext cx="2486878" cy="2798169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6" name="Freeform: Shape 15">
            <a:hlinkClick r:id="" action="ppaction://noaction"/>
            <a:extLst>
              <a:ext uri="{FF2B5EF4-FFF2-40B4-BE49-F238E27FC236}">
                <a16:creationId xmlns:a16="http://schemas.microsoft.com/office/drawing/2014/main" xmlns="" id="{398D8F13-E761-4554-B24E-F1B60F3435FA}"/>
              </a:ext>
            </a:extLst>
          </p:cNvPr>
          <p:cNvSpPr/>
          <p:nvPr/>
        </p:nvSpPr>
        <p:spPr>
          <a:xfrm rot="5400000">
            <a:off x="4509559" y="1034490"/>
            <a:ext cx="2383161" cy="2867878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pic>
        <p:nvPicPr>
          <p:cNvPr id="18" name="Picture 17" descr="A large brown teddy bear sitting on top of a stuffed animal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0A3656AE-2372-47C5-BFB1-9DD5EFD28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1464" y="5410200"/>
            <a:ext cx="1185842" cy="1290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Mảnh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ghép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sắc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FF"/>
                </a:solidFill>
              </a:rPr>
              <a:t>màu</a:t>
            </a:r>
            <a:endParaRPr lang="vi-VN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8355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0"/>
            <a:ext cx="9165921" cy="6850062"/>
          </a:xfrm>
          <a:prstGeom prst="rect">
            <a:avLst/>
          </a:prstGeom>
        </p:spPr>
      </p:pic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2635250" y="3622675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295400" y="3200400"/>
            <a:ext cx="693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TIEÁNG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VIEÄT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800" y="9144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635983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/>
          <a:lstStyle/>
          <a:p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	</a:t>
            </a:r>
            <a:r>
              <a:rPr lang="en-US" sz="6600" b="1" dirty="0">
                <a:solidFill>
                  <a:schemeClr val="bg1"/>
                </a:solidFill>
                <a:latin typeface=".VnAvantH" pitchFamily="34" charset="0"/>
              </a:rPr>
              <a:t>¤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     « </a:t>
            </a:r>
            <a:endParaRPr lang="vi-VN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TIẾT 1</a:t>
            </a:r>
            <a:endParaRPr lang="vi-VN" sz="1380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544638" y="774700"/>
            <a:ext cx="58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7</a:t>
            </a:r>
            <a:endParaRPr lang="vi-VN" sz="5000" dirty="0">
              <a:solidFill>
                <a:srgbClr val="00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1400" y="-894278"/>
            <a:ext cx="209865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600" b="1" dirty="0" smtClean="0">
                <a:solidFill>
                  <a:schemeClr val="bg1"/>
                </a:solidFill>
                <a:latin typeface="HP001"/>
                <a:ea typeface="HP001"/>
              </a:rPr>
              <a:t>ʍ</a:t>
            </a:r>
            <a:endParaRPr lang="vi-VN" sz="1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91077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91A85B-B2DE-4908-B4D7-A8A005456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5" y="152400"/>
            <a:ext cx="9139107" cy="5029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27954D-99FB-49DB-819C-7844E8C27447}"/>
              </a:ext>
            </a:extLst>
          </p:cNvPr>
          <p:cNvSpPr txBox="1"/>
          <p:nvPr/>
        </p:nvSpPr>
        <p:spPr>
          <a:xfrm flipH="1">
            <a:off x="5484561" y="3124200"/>
            <a:ext cx="4876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5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383A366-7022-4BFE-83FE-0A175AD2730D}"/>
              </a:ext>
            </a:extLst>
          </p:cNvPr>
          <p:cNvGrpSpPr/>
          <p:nvPr/>
        </p:nvGrpSpPr>
        <p:grpSpPr>
          <a:xfrm>
            <a:off x="121561" y="5181600"/>
            <a:ext cx="8729738" cy="861774"/>
            <a:chOff x="92175" y="5181600"/>
            <a:chExt cx="8729738" cy="8617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4D67515-01BD-40FE-8648-3613C421ADAC}"/>
                </a:ext>
              </a:extLst>
            </p:cNvPr>
            <p:cNvSpPr txBox="1"/>
            <p:nvPr/>
          </p:nvSpPr>
          <p:spPr>
            <a:xfrm flipH="1">
              <a:off x="92175" y="5181600"/>
              <a:ext cx="872973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Bè</a:t>
              </a:r>
              <a:r>
                <a:rPr lang="en-US" sz="5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 vµ Hµ ®</a:t>
              </a:r>
              <a:r>
                <a:rPr lang="en-US" sz="50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r>
                <a:rPr lang="en-US" sz="5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bé</a:t>
              </a:r>
              <a:r>
                <a:rPr lang="en-US" sz="5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trªn</a:t>
              </a:r>
              <a:r>
                <a:rPr lang="en-US" sz="5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hÌ</a:t>
              </a:r>
              <a:r>
                <a:rPr lang="en-US" sz="5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phè</a:t>
              </a:r>
              <a:r>
                <a:rPr lang="en-US" sz="5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229BA5F-7C48-46BF-905C-90FBAA8302DE}"/>
                </a:ext>
              </a:extLst>
            </p:cNvPr>
            <p:cNvSpPr txBox="1"/>
            <p:nvPr/>
          </p:nvSpPr>
          <p:spPr>
            <a:xfrm flipH="1">
              <a:off x="3779519" y="5181600"/>
              <a:ext cx="48768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00206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9241A28-501E-467B-9240-63CA619D2C60}"/>
                </a:ext>
              </a:extLst>
            </p:cNvPr>
            <p:cNvSpPr txBox="1"/>
            <p:nvPr/>
          </p:nvSpPr>
          <p:spPr>
            <a:xfrm flipH="1">
              <a:off x="7924800" y="5181600"/>
              <a:ext cx="48768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FF0000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577C0B1-206C-45DD-9E70-A37FD2CF9623}"/>
                </a:ext>
              </a:extLst>
            </p:cNvPr>
            <p:cNvSpPr txBox="1"/>
            <p:nvPr/>
          </p:nvSpPr>
          <p:spPr>
            <a:xfrm flipH="1">
              <a:off x="467091" y="5181600"/>
              <a:ext cx="48768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FF0000"/>
                  </a:solidFill>
                  <a:latin typeface=".VnAvant" pitchFamily="34" charset="0"/>
                </a:rPr>
                <a:t>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7E2A172-5943-43E2-AAEC-A1840D55832C}"/>
              </a:ext>
            </a:extLst>
          </p:cNvPr>
          <p:cNvSpPr txBox="1"/>
          <p:nvPr/>
        </p:nvSpPr>
        <p:spPr>
          <a:xfrm rot="5400000" flipH="1">
            <a:off x="5185503" y="-260604"/>
            <a:ext cx="6831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  <a:latin typeface="HL Hoctro" panose="02000000000000000000" pitchFamily="2" charset="0"/>
              </a:rPr>
              <a:t>.</a:t>
            </a:r>
            <a:endParaRPr lang="en-US" sz="16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3203560" y="488091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105400" y="2707681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248400" y="3802190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bé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62600" y="279108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246619" y="279108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288A01E-856E-4F96-B3A0-5458D29FFC2F}"/>
              </a:ext>
            </a:extLst>
          </p:cNvPr>
          <p:cNvSpPr txBox="1"/>
          <p:nvPr/>
        </p:nvSpPr>
        <p:spPr>
          <a:xfrm>
            <a:off x="6250353" y="3804677"/>
            <a:ext cx="1075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18834" y="2659797"/>
            <a:ext cx="1600200" cy="99060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168908" y="2666723"/>
            <a:ext cx="1600200" cy="99060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18835" y="3678107"/>
            <a:ext cx="3250274" cy="99060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8251" y="270768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2659601" y="2707682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15" name="TextBox 14"/>
          <p:cNvSpPr txBox="1"/>
          <p:nvPr/>
        </p:nvSpPr>
        <p:spPr>
          <a:xfrm rot="10800000" flipV="1">
            <a:off x="1643851" y="3685033"/>
            <a:ext cx="1527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33CC"/>
                </a:solidFill>
                <a:latin typeface=".VnAvant" pitchFamily="34" charset="0"/>
              </a:rPr>
              <a:t>bè</a:t>
            </a:r>
            <a:endParaRPr lang="en-US" sz="4800" b="1" dirty="0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2AE9E60-4D0A-4C63-9B02-E4A392E24F21}"/>
              </a:ext>
            </a:extLst>
          </p:cNvPr>
          <p:cNvSpPr txBox="1"/>
          <p:nvPr/>
        </p:nvSpPr>
        <p:spPr>
          <a:xfrm flipH="1">
            <a:off x="2065541" y="3682652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</p:spTree>
    <p:extLst>
      <p:ext uri="{BB962C8B-B14F-4D97-AF65-F5344CB8AC3E}">
        <p14:creationId xmlns:p14="http://schemas.microsoft.com/office/powerpoint/2010/main" xmlns="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0" grpId="0"/>
      <p:bldP spid="19" grpId="0"/>
      <p:bldP spid="29" grpId="0"/>
      <p:bldP spid="30" grpId="0"/>
      <p:bldP spid="46" grpId="0"/>
      <p:bldP spid="5" grpId="0" animBg="1"/>
      <p:bldP spid="7" grpId="0" animBg="1"/>
      <p:bldP spid="8" grpId="0" animBg="1"/>
      <p:bldP spid="17" grpId="0"/>
      <p:bldP spid="18" grpId="0"/>
      <p:bldP spid="15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âm 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 </a:t>
            </a:r>
            <a:r>
              <a:rPr lang="en-US" sz="6000" b="1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vi-VN" sz="4800" b="1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xmlns="" val="19261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9B16FCE-5C2E-42D6-8667-6CBA769DE0D7}"/>
              </a:ext>
            </a:extLst>
          </p:cNvPr>
          <p:cNvGrpSpPr/>
          <p:nvPr/>
        </p:nvGrpSpPr>
        <p:grpSpPr>
          <a:xfrm>
            <a:off x="4152220" y="4066957"/>
            <a:ext cx="792163" cy="646112"/>
            <a:chOff x="5606615" y="4002618"/>
            <a:chExt cx="792163" cy="646112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5902684" y="4173274"/>
              <a:ext cx="100012" cy="1524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606615" y="4002618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91399" y="4043804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1043768" y="4066958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95"/>
          <a:stretch/>
        </p:blipFill>
        <p:spPr bwMode="auto">
          <a:xfrm>
            <a:off x="3124200" y="-126264"/>
            <a:ext cx="3886200" cy="36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048000" y="1303214"/>
            <a:ext cx="3886200" cy="214843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3945" y="1591545"/>
            <a:ext cx="4068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Comic Sans MS" pitchFamily="66" charset="0"/>
              </a:rPr>
              <a:t> âm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r>
              <a:rPr lang="vi-VN" sz="3200" b="1" dirty="0">
                <a:solidFill>
                  <a:srgbClr val="FF0000"/>
                </a:solidFill>
                <a:latin typeface="Comic Sans MS" pitchFamily="66" charset="0"/>
              </a:rPr>
              <a:t> 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6570336" y="5231730"/>
            <a:ext cx="1855787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AF84E0A-37F5-4971-AF9D-A8428BBED597}"/>
              </a:ext>
            </a:extLst>
          </p:cNvPr>
          <p:cNvGrpSpPr/>
          <p:nvPr/>
        </p:nvGrpSpPr>
        <p:grpSpPr>
          <a:xfrm>
            <a:off x="5585557" y="3858263"/>
            <a:ext cx="1290177" cy="1862048"/>
            <a:chOff x="6142037" y="3864016"/>
            <a:chExt cx="1290177" cy="1862048"/>
          </a:xfrm>
        </p:grpSpPr>
        <p:sp>
          <p:nvSpPr>
            <p:cNvPr id="36" name="Rectangle 11">
              <a:extLst>
                <a:ext uri="{FF2B5EF4-FFF2-40B4-BE49-F238E27FC236}">
                  <a16:creationId xmlns:a16="http://schemas.microsoft.com/office/drawing/2014/main" xmlns="" id="{D5A33A3D-A5CD-4985-A33F-307355EA5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D316E2C-7653-446E-B818-CE7C75E702B2}"/>
                </a:ext>
              </a:extLst>
            </p:cNvPr>
            <p:cNvSpPr txBox="1"/>
            <p:nvPr/>
          </p:nvSpPr>
          <p:spPr>
            <a:xfrm>
              <a:off x="6502207" y="3864016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í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B75613D-F858-4497-BCD6-7C25F7099FA9}"/>
              </a:ext>
            </a:extLst>
          </p:cNvPr>
          <p:cNvGrpSpPr/>
          <p:nvPr/>
        </p:nvGrpSpPr>
        <p:grpSpPr>
          <a:xfrm>
            <a:off x="7222240" y="3172153"/>
            <a:ext cx="1078337" cy="1862048"/>
            <a:chOff x="6142037" y="3172153"/>
            <a:chExt cx="1078337" cy="1862048"/>
          </a:xfrm>
        </p:grpSpPr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xmlns="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BF95559-60B6-4E4B-B977-339B3412AAB7}"/>
                </a:ext>
              </a:extLst>
            </p:cNvPr>
            <p:cNvSpPr txBox="1"/>
            <p:nvPr/>
          </p:nvSpPr>
          <p:spPr>
            <a:xfrm>
              <a:off x="6290367" y="3172153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.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A8F3BAD-38EB-41A9-BF50-DB0E444914DF}"/>
              </a:ext>
            </a:extLst>
          </p:cNvPr>
          <p:cNvGrpSpPr/>
          <p:nvPr/>
        </p:nvGrpSpPr>
        <p:grpSpPr>
          <a:xfrm>
            <a:off x="303553" y="5181600"/>
            <a:ext cx="8022763" cy="781141"/>
            <a:chOff x="303553" y="5181600"/>
            <a:chExt cx="8022763" cy="781141"/>
          </a:xfrm>
        </p:grpSpPr>
        <p:sp>
          <p:nvSpPr>
            <p:cNvPr id="23" name="Rectangle 11"/>
            <p:cNvSpPr>
              <a:spLocks noChangeArrowheads="1"/>
            </p:cNvSpPr>
            <p:nvPr/>
          </p:nvSpPr>
          <p:spPr bwMode="auto">
            <a:xfrm>
              <a:off x="4019890" y="51816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006600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>
              <a:off x="2831644" y="51816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006600"/>
                  </a:solidFill>
                  <a:latin typeface=".VnAvant" pitchFamily="34" charset="0"/>
                </a:rPr>
                <a:t>b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3623807" y="5517174"/>
              <a:ext cx="396875" cy="0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303553" y="5254716"/>
              <a:ext cx="3716337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b="1" dirty="0">
                  <a:solidFill>
                    <a:srgbClr val="0000CC"/>
                  </a:solidFill>
                  <a:latin typeface=".VnAvant" pitchFamily="34" charset="0"/>
                </a:rPr>
                <a:t>M:   </a:t>
              </a:r>
              <a:r>
                <a:rPr lang="en-US" sz="3600" b="1" dirty="0" err="1">
                  <a:solidFill>
                    <a:srgbClr val="006600"/>
                  </a:solidFill>
                  <a:latin typeface=".VnAvant" pitchFamily="34" charset="0"/>
                </a:rPr>
                <a:t>bè</a:t>
              </a:r>
              <a:endParaRPr lang="en-US" sz="3600" b="1" dirty="0">
                <a:solidFill>
                  <a:srgbClr val="006600"/>
                </a:solidFill>
                <a:latin typeface=".VnAvant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6079251" y="5554786"/>
              <a:ext cx="396875" cy="0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876800" y="5554786"/>
              <a:ext cx="396875" cy="0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0A0B03D-0F90-47D1-920A-886E9B67943C}"/>
                </a:ext>
              </a:extLst>
            </p:cNvPr>
            <p:cNvSpPr txBox="1"/>
            <p:nvPr/>
          </p:nvSpPr>
          <p:spPr>
            <a:xfrm>
              <a:off x="6705600" y="5208222"/>
              <a:ext cx="1620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.VnAvant" pitchFamily="34" charset="0"/>
                </a:rPr>
                <a:t>bè</a:t>
              </a:r>
              <a:endParaRPr lang="en-US" sz="36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F8C11AD2-130D-45AD-9D12-361956F3D4CF}"/>
                </a:ext>
              </a:extLst>
            </p:cNvPr>
            <p:cNvGrpSpPr/>
            <p:nvPr/>
          </p:nvGrpSpPr>
          <p:grpSpPr>
            <a:xfrm>
              <a:off x="5290153" y="5254716"/>
              <a:ext cx="792163" cy="646112"/>
              <a:chOff x="5606615" y="4002618"/>
              <a:chExt cx="792163" cy="646112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4EA5AC61-3ED3-4F33-9F63-5C5285E88B01}"/>
                  </a:ext>
                </a:extLst>
              </p:cNvPr>
              <p:cNvCxnSpPr/>
              <p:nvPr/>
            </p:nvCxnSpPr>
            <p:spPr>
              <a:xfrm flipH="1">
                <a:off x="5902684" y="4173274"/>
                <a:ext cx="100012" cy="152400"/>
              </a:xfrm>
              <a:prstGeom prst="line">
                <a:avLst/>
              </a:prstGeom>
              <a:ln w="3810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11">
                <a:extLst>
                  <a:ext uri="{FF2B5EF4-FFF2-40B4-BE49-F238E27FC236}">
                    <a16:creationId xmlns:a16="http://schemas.microsoft.com/office/drawing/2014/main" xmlns="" id="{57363F45-DB5C-4509-95D6-B0B054343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6615" y="4002618"/>
                <a:ext cx="792163" cy="646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vi-VN" sz="3600" b="1">
                  <a:solidFill>
                    <a:srgbClr val="0000CC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4670</TotalTime>
  <Words>177</Words>
  <Application>Microsoft Office PowerPoint</Application>
  <PresentationFormat>On-screen Show (4:3)</PresentationFormat>
  <Paragraphs>99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</vt:lpstr>
      <vt:lpstr>Comic Sans MS</vt:lpstr>
      <vt:lpstr>VNI-Avo</vt:lpstr>
      <vt:lpstr>Times New Roman</vt:lpstr>
      <vt:lpstr>.VnAvant</vt:lpstr>
      <vt:lpstr>.VnAvantH</vt:lpstr>
      <vt:lpstr>HP-087</vt:lpstr>
      <vt:lpstr>.VnCooper</vt:lpstr>
      <vt:lpstr>HP001</vt:lpstr>
      <vt:lpstr>HL Hoctro</vt:lpstr>
      <vt:lpstr>HP001 4 hàng</vt:lpstr>
      <vt:lpstr>HP001 4H Normal</vt:lpstr>
      <vt:lpstr>Office Theme</vt:lpstr>
      <vt:lpstr>1_Default Design</vt:lpstr>
      <vt:lpstr>Slide 1</vt:lpstr>
      <vt:lpstr>Slide 2</vt:lpstr>
      <vt:lpstr>Slide 3</vt:lpstr>
      <vt:lpstr>Slide 4</vt:lpstr>
      <vt:lpstr> ¤     « 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PC</cp:lastModifiedBy>
  <cp:revision>295</cp:revision>
  <dcterms:created xsi:type="dcterms:W3CDTF">2006-08-16T00:00:00Z</dcterms:created>
  <dcterms:modified xsi:type="dcterms:W3CDTF">2025-01-20T14:00:42Z</dcterms:modified>
</cp:coreProperties>
</file>