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</p:sldMasterIdLst>
  <p:notesMasterIdLst>
    <p:notesMasterId r:id="rId32"/>
  </p:notesMasterIdLst>
  <p:sldIdLst>
    <p:sldId id="316" r:id="rId4"/>
    <p:sldId id="258" r:id="rId5"/>
    <p:sldId id="284" r:id="rId6"/>
    <p:sldId id="285" r:id="rId7"/>
    <p:sldId id="260" r:id="rId8"/>
    <p:sldId id="295" r:id="rId9"/>
    <p:sldId id="265" r:id="rId10"/>
    <p:sldId id="264" r:id="rId11"/>
    <p:sldId id="297" r:id="rId12"/>
    <p:sldId id="298" r:id="rId13"/>
    <p:sldId id="300" r:id="rId14"/>
    <p:sldId id="299" r:id="rId15"/>
    <p:sldId id="301" r:id="rId16"/>
    <p:sldId id="270" r:id="rId17"/>
    <p:sldId id="317" r:id="rId18"/>
    <p:sldId id="302" r:id="rId19"/>
    <p:sldId id="272" r:id="rId20"/>
    <p:sldId id="288" r:id="rId21"/>
    <p:sldId id="289" r:id="rId22"/>
    <p:sldId id="303" r:id="rId23"/>
    <p:sldId id="291" r:id="rId24"/>
    <p:sldId id="292" r:id="rId25"/>
    <p:sldId id="293" r:id="rId26"/>
    <p:sldId id="294" r:id="rId27"/>
    <p:sldId id="304" r:id="rId28"/>
    <p:sldId id="274" r:id="rId29"/>
    <p:sldId id="305" r:id="rId30"/>
    <p:sldId id="318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41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baseline="0" dirty="0"/>
              <a:t> 3 con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15" y="756920"/>
            <a:ext cx="9648825" cy="49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095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8882" y="3207904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595634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-335915" y="3208020"/>
            <a:ext cx="9546590" cy="166497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738872" y="3313109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83" y="434258"/>
            <a:ext cx="5086316" cy="661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724" y="1475677"/>
            <a:ext cx="6908050" cy="451715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194966" y="5205045"/>
            <a:ext cx="759656" cy="7877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0" y="-1"/>
            <a:ext cx="3762411" cy="16306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38" y="1837799"/>
            <a:ext cx="1760135" cy="10013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562" y="3046223"/>
            <a:ext cx="8909438" cy="3382712"/>
          </a:xfrm>
          <a:prstGeom prst="rect">
            <a:avLst/>
          </a:prstGeom>
        </p:spPr>
      </p:pic>
      <p:sp>
        <p:nvSpPr>
          <p:cNvPr id="17" name="Rounded Rectangle 9"/>
          <p:cNvSpPr/>
          <p:nvPr/>
        </p:nvSpPr>
        <p:spPr>
          <a:xfrm>
            <a:off x="3676781" y="5184477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C0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8" name="Rounded Rectangle 9"/>
          <p:cNvSpPr/>
          <p:nvPr/>
        </p:nvSpPr>
        <p:spPr>
          <a:xfrm>
            <a:off x="7725931" y="5184477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C00000"/>
                </a:solidFill>
                <a:latin typeface=".VnAvant" panose="020B7200000000000000" pitchFamily="34" charset="0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64" y="308308"/>
            <a:ext cx="8335663" cy="28888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16" y="3239346"/>
            <a:ext cx="8463168" cy="3091116"/>
          </a:xfrm>
          <a:prstGeom prst="rect">
            <a:avLst/>
          </a:prstGeom>
        </p:spPr>
      </p:pic>
      <p:sp>
        <p:nvSpPr>
          <p:cNvPr id="9" name="Rounded Rectangle 9"/>
          <p:cNvSpPr/>
          <p:nvPr/>
        </p:nvSpPr>
        <p:spPr>
          <a:xfrm>
            <a:off x="3709634" y="2202126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10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758784" y="2202126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13" name="Rounded Rectangle 9"/>
          <p:cNvSpPr/>
          <p:nvPr/>
        </p:nvSpPr>
        <p:spPr>
          <a:xfrm>
            <a:off x="3709634" y="5282951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4" name="Rounded Rectangle 9"/>
          <p:cNvSpPr/>
          <p:nvPr/>
        </p:nvSpPr>
        <p:spPr>
          <a:xfrm>
            <a:off x="7758784" y="5282951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75969" cy="9780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7401"/>
            <a:ext cx="9017391" cy="21476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72" y="4234374"/>
            <a:ext cx="8961119" cy="1814731"/>
          </a:xfrm>
          <a:prstGeom prst="rect">
            <a:avLst/>
          </a:prstGeom>
        </p:spPr>
      </p:pic>
      <p:sp>
        <p:nvSpPr>
          <p:cNvPr id="5" name="Rounded Rectangle 15"/>
          <p:cNvSpPr/>
          <p:nvPr/>
        </p:nvSpPr>
        <p:spPr>
          <a:xfrm>
            <a:off x="5811555" y="2001981"/>
            <a:ext cx="671945" cy="121280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7" name="Rounded Rectangle 22"/>
          <p:cNvSpPr/>
          <p:nvPr/>
        </p:nvSpPr>
        <p:spPr>
          <a:xfrm>
            <a:off x="6594336" y="1697394"/>
            <a:ext cx="671945" cy="121280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8" name="Rounded Rectangle 23"/>
          <p:cNvSpPr/>
          <p:nvPr/>
        </p:nvSpPr>
        <p:spPr>
          <a:xfrm>
            <a:off x="4236027" y="1980559"/>
            <a:ext cx="671945" cy="121280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9" name="Rounded Rectangle 22"/>
          <p:cNvSpPr/>
          <p:nvPr/>
        </p:nvSpPr>
        <p:spPr>
          <a:xfrm>
            <a:off x="8169864" y="1697395"/>
            <a:ext cx="790403" cy="121280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.VnAvant" panose="020B7200000000000000" pitchFamily="34" charset="0"/>
              </a:rPr>
              <a:t>10</a:t>
            </a:r>
          </a:p>
        </p:txBody>
      </p:sp>
      <p:sp>
        <p:nvSpPr>
          <p:cNvPr id="10" name="Rounded Rectangle 18"/>
          <p:cNvSpPr/>
          <p:nvPr/>
        </p:nvSpPr>
        <p:spPr>
          <a:xfrm>
            <a:off x="1010102" y="4699675"/>
            <a:ext cx="748679" cy="12488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</a:p>
        </p:txBody>
      </p:sp>
      <p:sp>
        <p:nvSpPr>
          <p:cNvPr id="11" name="Rounded Rectangle 19"/>
          <p:cNvSpPr/>
          <p:nvPr/>
        </p:nvSpPr>
        <p:spPr>
          <a:xfrm>
            <a:off x="3386905" y="4338390"/>
            <a:ext cx="748679" cy="12488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2" name="Rounded Rectangle 20"/>
          <p:cNvSpPr/>
          <p:nvPr/>
        </p:nvSpPr>
        <p:spPr>
          <a:xfrm>
            <a:off x="4990620" y="4338390"/>
            <a:ext cx="748679" cy="12488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3" name="Rounded Rectangle 21"/>
          <p:cNvSpPr/>
          <p:nvPr/>
        </p:nvSpPr>
        <p:spPr>
          <a:xfrm>
            <a:off x="6594335" y="4338390"/>
            <a:ext cx="748679" cy="12488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99" y="340080"/>
            <a:ext cx="6761051" cy="6422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389" y="1369465"/>
            <a:ext cx="7417788" cy="20820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0263" y="3429000"/>
            <a:ext cx="4723473" cy="20679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95711" y="5733250"/>
            <a:ext cx="3552576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Cã</a:t>
            </a: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3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5026025" y="1282700"/>
            <a:ext cx="4117975" cy="5575300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69" cy="22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989013" y="420688"/>
            <a:ext cx="1830387" cy="1636712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80169" y="1291431"/>
            <a:ext cx="1652588" cy="1812925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2513013" y="192088"/>
            <a:ext cx="1830387" cy="1636712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657600" y="1106488"/>
            <a:ext cx="1830388" cy="1636712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267200" y="2590800"/>
            <a:ext cx="1830388" cy="1636713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3966369" y="3729831"/>
            <a:ext cx="1652588" cy="1812925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2916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92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-148431" y="2663031"/>
            <a:ext cx="1652588" cy="1812925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33363" y="3729037"/>
            <a:ext cx="1651000" cy="1812925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1600200" y="3352800"/>
            <a:ext cx="838200" cy="677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.VnTime" panose="020B7200000000000000"/>
            </a:endParaRPr>
          </a:p>
        </p:txBody>
      </p:sp>
      <p:sp>
        <p:nvSpPr>
          <p:cNvPr id="1322" name="Rectangle 1321"/>
          <p:cNvSpPr/>
          <p:nvPr/>
        </p:nvSpPr>
        <p:spPr>
          <a:xfrm>
            <a:off x="1676400" y="1981200"/>
            <a:ext cx="2476453" cy="17532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Bạn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giỏi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quá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34691" cy="9322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020"/>
          <a:stretch>
            <a:fillRect/>
          </a:stretch>
        </p:blipFill>
        <p:spPr>
          <a:xfrm>
            <a:off x="0" y="805617"/>
            <a:ext cx="8989255" cy="4160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11" y="4965895"/>
            <a:ext cx="8666844" cy="1892105"/>
          </a:xfrm>
          <a:prstGeom prst="rect">
            <a:avLst/>
          </a:prstGeom>
        </p:spPr>
      </p:pic>
      <p:sp>
        <p:nvSpPr>
          <p:cNvPr id="6" name="Rounded Rectangle 2"/>
          <p:cNvSpPr/>
          <p:nvPr/>
        </p:nvSpPr>
        <p:spPr>
          <a:xfrm>
            <a:off x="2125447" y="5120349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18" name="Rounded Rectangle 7"/>
          <p:cNvSpPr/>
          <p:nvPr/>
        </p:nvSpPr>
        <p:spPr>
          <a:xfrm>
            <a:off x="5286737" y="5113339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9" name="Rounded Rectangle 4"/>
          <p:cNvSpPr/>
          <p:nvPr/>
        </p:nvSpPr>
        <p:spPr>
          <a:xfrm>
            <a:off x="6653592" y="5911946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20" name="Rounded Rectangle 5"/>
          <p:cNvSpPr/>
          <p:nvPr/>
        </p:nvSpPr>
        <p:spPr>
          <a:xfrm>
            <a:off x="3514978" y="5926015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</a:p>
        </p:txBody>
      </p:sp>
      <p:sp>
        <p:nvSpPr>
          <p:cNvPr id="21" name="Rounded Rectangle 6"/>
          <p:cNvSpPr/>
          <p:nvPr/>
        </p:nvSpPr>
        <p:spPr>
          <a:xfrm>
            <a:off x="544801" y="5926015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12" y="1562669"/>
            <a:ext cx="4436356" cy="7585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352" y="2938189"/>
            <a:ext cx="6667615" cy="319728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44" y="1626116"/>
            <a:ext cx="7751312" cy="452146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076049" y="2222696"/>
            <a:ext cx="1083213" cy="10269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87" y="1579465"/>
            <a:ext cx="8488425" cy="442743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83212" y="4149969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14" y="2293034"/>
            <a:ext cx="2737417" cy="12801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94" y="3588281"/>
            <a:ext cx="4095226" cy="295229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1328" y="4210909"/>
            <a:ext cx="1983070" cy="1707039"/>
          </a:xfrm>
          <a:prstGeom prst="rect">
            <a:avLst/>
          </a:prstGeom>
        </p:spPr>
      </p:pic>
      <p:pic>
        <p:nvPicPr>
          <p:cNvPr id="37" name="Picture 4" descr="C:\Users\Administrator\Downloads\TOÁN 1-TẬP 1\TOAN 1 - 001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0" t="36031" r="30149" b="58781"/>
          <a:stretch>
            <a:fillRect/>
          </a:stretch>
        </p:blipFill>
        <p:spPr bwMode="auto">
          <a:xfrm>
            <a:off x="5112481" y="4529796"/>
            <a:ext cx="1260763" cy="103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C:\Users\Administrator\Downloads\TOÁN 1-TẬP 1\TOAN 1 - 001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5" t="33436" r="15707" b="57231"/>
          <a:stretch>
            <a:fillRect/>
          </a:stretch>
        </p:blipFill>
        <p:spPr bwMode="auto">
          <a:xfrm>
            <a:off x="6762532" y="3588279"/>
            <a:ext cx="2189018" cy="295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660400" y="414020"/>
            <a:ext cx="8068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2. CÁC SỐ</a:t>
            </a:r>
            <a:r>
              <a:rPr lang="en-US" sz="3600" dirty="0" smtClean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en-US" sz="36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7, 8</a:t>
            </a:r>
            <a:r>
              <a:rPr lang="en-US" sz="3600" dirty="0" smtClean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9, 10</a:t>
            </a:r>
            <a:endParaRPr lang="en-US" sz="3600" dirty="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93" y="1582027"/>
            <a:ext cx="8355013" cy="47765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378633" y="4459458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04" y="1282936"/>
            <a:ext cx="9038696" cy="506125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597747" y="3545058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71" y="1487391"/>
            <a:ext cx="8423858" cy="485713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371470" y="2402058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25" y="1558548"/>
            <a:ext cx="8332150" cy="468750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329678" y="4441872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67" y="1452221"/>
            <a:ext cx="8156465" cy="473756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582897" y="4378837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7266" y="278540"/>
            <a:ext cx="73574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.VnAvant" panose="020B7200000000000000" pitchFamily="34" charset="0"/>
              </a:rPr>
              <a:t>Chän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c©u</a:t>
            </a:r>
            <a:r>
              <a:rPr lang="en-US" sz="4500" b="1" dirty="0">
                <a:latin typeface=".VnAvant" panose="020B7200000000000000" pitchFamily="34" charset="0"/>
              </a:rPr>
              <a:t> tr¶ </a:t>
            </a:r>
            <a:r>
              <a:rPr lang="en-US" sz="4500" b="1" dirty="0" err="1">
                <a:latin typeface=".VnAvant" panose="020B7200000000000000" pitchFamily="34" charset="0"/>
              </a:rPr>
              <a:t>lêi</a:t>
            </a:r>
            <a:r>
              <a:rPr lang="en-US" sz="4500" b="1" dirty="0">
                <a:latin typeface=".VnAvant" panose="020B7200000000000000" pitchFamily="34" charset="0"/>
              </a:rPr>
              <a:t> ®</a:t>
            </a:r>
            <a:r>
              <a:rPr lang="en-US" sz="4500" b="1" dirty="0" err="1">
                <a:latin typeface=".VnAvant" panose="020B7200000000000000" pitchFamily="34" charset="0"/>
              </a:rPr>
              <a:t>óng</a:t>
            </a:r>
            <a:r>
              <a:rPr lang="en-US" sz="4500" b="1" dirty="0">
                <a:latin typeface=".VnAvant" panose="020B7200000000000000" pitchFamily="34" charset="0"/>
              </a:rPr>
              <a:t>: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87266" cy="10633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5533" y="1168381"/>
            <a:ext cx="76997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.VnAvant" panose="020B7200000000000000" pitchFamily="34" charset="0"/>
              </a:rPr>
              <a:t>Cho </a:t>
            </a:r>
            <a:r>
              <a:rPr lang="en-US" sz="4000" b="1" dirty="0" err="1">
                <a:latin typeface=".VnAvant" panose="020B7200000000000000" pitchFamily="34" charset="0"/>
              </a:rPr>
              <a:t>thªm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trøng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vµo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khay</a:t>
            </a:r>
            <a:r>
              <a:rPr lang="en-US" sz="4000" b="1" dirty="0">
                <a:latin typeface=".VnAvant" panose="020B7200000000000000" pitchFamily="34" charset="0"/>
              </a:rPr>
              <a:t> ®Ó </a:t>
            </a:r>
            <a:r>
              <a:rPr lang="en-US" sz="4000" b="1" dirty="0" err="1">
                <a:latin typeface=".VnAvant" panose="020B7200000000000000" pitchFamily="34" charset="0"/>
              </a:rPr>
              <a:t>trong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khay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cã</a:t>
            </a:r>
            <a:r>
              <a:rPr lang="en-US" sz="4000" b="1" dirty="0">
                <a:latin typeface=".VnAvant" panose="020B7200000000000000" pitchFamily="34" charset="0"/>
              </a:rPr>
              <a:t> 8 </a:t>
            </a:r>
            <a:r>
              <a:rPr lang="en-US" sz="4000" b="1" dirty="0" err="1">
                <a:latin typeface=".VnAvant" panose="020B7200000000000000" pitchFamily="34" charset="0"/>
              </a:rPr>
              <a:t>qu</a:t>
            </a:r>
            <a:r>
              <a:rPr lang="en-US" sz="4000" b="1" dirty="0">
                <a:latin typeface=".VnAvant" panose="020B7200000000000000" pitchFamily="34" charset="0"/>
              </a:rPr>
              <a:t>¶ </a:t>
            </a:r>
            <a:r>
              <a:rPr lang="en-US" sz="4000" b="1" dirty="0" err="1">
                <a:latin typeface=".VnAvant" panose="020B7200000000000000" pitchFamily="34" charset="0"/>
              </a:rPr>
              <a:t>trøng</a:t>
            </a:r>
            <a:r>
              <a:rPr lang="en-US" sz="4000" b="1" dirty="0">
                <a:latin typeface=".VnAvant" panose="020B7200000000000000" pitchFamily="34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2705291"/>
            <a:ext cx="5795889" cy="38757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4687"/>
          <a:stretch>
            <a:fillRect/>
          </a:stretch>
        </p:blipFill>
        <p:spPr>
          <a:xfrm>
            <a:off x="5714608" y="3010487"/>
            <a:ext cx="3432517" cy="310896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5486009" y="3538025"/>
            <a:ext cx="879232" cy="9214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6502" cy="15579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769658"/>
            <a:ext cx="9144000" cy="4546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075"/>
            <a:ext cx="914400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786063" y="226943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26694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37417" cy="12801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4" y="1326569"/>
            <a:ext cx="4358316" cy="225430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7602" y="1617146"/>
            <a:ext cx="1983070" cy="170703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3430" y="1952706"/>
            <a:ext cx="791414" cy="103591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7199" y="1617146"/>
            <a:ext cx="1361242" cy="180674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4" y="3959467"/>
            <a:ext cx="4358316" cy="224875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7002" y="4230324"/>
            <a:ext cx="1983070" cy="170703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998" y="4585751"/>
            <a:ext cx="707438" cy="108059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5342" y="4268476"/>
            <a:ext cx="1038657" cy="1806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37417" cy="1280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280160"/>
            <a:ext cx="4336399" cy="24196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7602" y="1617146"/>
            <a:ext cx="1983070" cy="17070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1271" y="1913280"/>
            <a:ext cx="575732" cy="11147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9382" y="1784740"/>
            <a:ext cx="756859" cy="15394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4124490"/>
            <a:ext cx="4418961" cy="214612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874" y="4461476"/>
            <a:ext cx="1983070" cy="170703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8788" y="4711605"/>
            <a:ext cx="1093242" cy="111476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50568" y="4461476"/>
            <a:ext cx="834486" cy="1630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2769"/>
          <a:stretch>
            <a:fillRect/>
          </a:stretch>
        </p:blipFill>
        <p:spPr>
          <a:xfrm>
            <a:off x="-1" y="0"/>
            <a:ext cx="8989255" cy="6858000"/>
          </a:xfrm>
          <a:prstGeom prst="rect">
            <a:avLst/>
          </a:prstGeom>
        </p:spPr>
      </p:pic>
      <p:pic>
        <p:nvPicPr>
          <p:cNvPr id="12" name="Picture 4" descr="C:\Users\Administrator\Downloads\TOÁN 1-TẬP 1\TOAN 1 - 00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0" t="36031" r="30149" b="58781"/>
          <a:stretch>
            <a:fillRect/>
          </a:stretch>
        </p:blipFill>
        <p:spPr bwMode="auto">
          <a:xfrm>
            <a:off x="6870089" y="419565"/>
            <a:ext cx="890571" cy="73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939" y="1891388"/>
            <a:ext cx="678870" cy="6572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5939" y="3319400"/>
            <a:ext cx="606836" cy="6855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5939" y="4664701"/>
            <a:ext cx="550347" cy="7072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6146" y="5987559"/>
            <a:ext cx="937776" cy="7072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61" y="129578"/>
            <a:ext cx="2962600" cy="13466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2276"/>
            <a:ext cx="4429668" cy="1315624"/>
          </a:xfrm>
          <a:prstGeom prst="rect">
            <a:avLst/>
          </a:prstGeom>
        </p:spPr>
      </p:pic>
      <p:pic>
        <p:nvPicPr>
          <p:cNvPr id="3" name="Picture 2" descr="C:\Users\Administrator\Desktop\GA ĐT TOAN\6 s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587" y="2912308"/>
            <a:ext cx="1751962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Desktop\GA ĐT TOAN\10 s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434" y="4861419"/>
            <a:ext cx="1708751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GA ĐT TOAN\7 s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701" y="2912308"/>
            <a:ext cx="1718019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istrator\Desktop\GA ĐT TOAN\8 s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091" y="2912308"/>
            <a:ext cx="1718224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istrator\Desktop\GA ĐT TOAN\9 s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068" y="4861419"/>
            <a:ext cx="1694124" cy="169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230"/>
            <a:ext cx="2268196" cy="10547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821"/>
            <a:ext cx="8916004" cy="2834558"/>
          </a:xfrm>
          <a:prstGeom prst="rect">
            <a:avLst/>
          </a:prstGeom>
        </p:spPr>
      </p:pic>
      <p:sp>
        <p:nvSpPr>
          <p:cNvPr id="37" name="Rounded Rectangle 19"/>
          <p:cNvSpPr/>
          <p:nvPr/>
        </p:nvSpPr>
        <p:spPr>
          <a:xfrm>
            <a:off x="761254" y="2903596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41" name="Rounded Rectangle 22"/>
          <p:cNvSpPr/>
          <p:nvPr/>
        </p:nvSpPr>
        <p:spPr>
          <a:xfrm>
            <a:off x="4194478" y="2870476"/>
            <a:ext cx="1066800" cy="9713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61788"/>
            <a:ext cx="8916004" cy="2579574"/>
          </a:xfrm>
          <a:prstGeom prst="rect">
            <a:avLst/>
          </a:prstGeom>
        </p:spPr>
      </p:pic>
      <p:sp>
        <p:nvSpPr>
          <p:cNvPr id="48" name="Rounded Rectangle 19"/>
          <p:cNvSpPr/>
          <p:nvPr/>
        </p:nvSpPr>
        <p:spPr>
          <a:xfrm>
            <a:off x="7424544" y="2861392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56" name="Rounded Rectangle 23"/>
          <p:cNvSpPr/>
          <p:nvPr/>
        </p:nvSpPr>
        <p:spPr>
          <a:xfrm>
            <a:off x="761254" y="5703098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59" name="Rounded Rectangle 24"/>
          <p:cNvSpPr/>
          <p:nvPr/>
        </p:nvSpPr>
        <p:spPr>
          <a:xfrm>
            <a:off x="4038600" y="5685578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10</a:t>
            </a:r>
          </a:p>
        </p:txBody>
      </p:sp>
      <p:sp>
        <p:nvSpPr>
          <p:cNvPr id="60" name="Rounded Rectangle 25"/>
          <p:cNvSpPr/>
          <p:nvPr/>
        </p:nvSpPr>
        <p:spPr>
          <a:xfrm>
            <a:off x="7315946" y="5685578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1" grpId="0" animBg="1"/>
      <p:bldP spid="48" grpId="0" animBg="1"/>
      <p:bldP spid="56" grpId="0" animBg="1"/>
      <p:bldP spid="59" grpId="0" animBg="1"/>
      <p:bldP spid="6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8" y="0"/>
            <a:ext cx="5485613" cy="9701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28" y="848262"/>
            <a:ext cx="6018014" cy="832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45774"/>
          <a:stretch>
            <a:fillRect/>
          </a:stretch>
        </p:blipFill>
        <p:spPr>
          <a:xfrm>
            <a:off x="389100" y="1674346"/>
            <a:ext cx="5789840" cy="5633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662" y="2611535"/>
            <a:ext cx="6960088" cy="35428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11" b="89474" l="4825" r="92544">
                        <a14:foregroundMark x1="4825" y1="50000" x2="28509" y2="48684"/>
                        <a14:foregroundMark x1="28509" y1="48684" x2="45175" y2="55263"/>
                        <a14:foregroundMark x1="53509" y1="51316" x2="92544" y2="53947"/>
                        <a14:foregroundMark x1="70175" y1="21053" x2="82018" y2="276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4202" y="5366600"/>
            <a:ext cx="2363376" cy="78779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796295" y="5490503"/>
            <a:ext cx="759656" cy="7877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10938 -0.3252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9" y="-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87</Words>
  <Application>Microsoft Office PowerPoint</Application>
  <PresentationFormat>On-screen Show (4:3)</PresentationFormat>
  <Paragraphs>41</Paragraphs>
  <Slides>28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.VnAvant</vt:lpstr>
      <vt:lpstr>.VnTime</vt:lpstr>
      <vt:lpstr>Arial</vt:lpstr>
      <vt:lpstr>Calibri</vt:lpstr>
      <vt:lpstr>Calibri Light</vt:lpstr>
      <vt:lpstr>等线</vt:lpstr>
      <vt:lpstr>Segoe UI</vt:lpstr>
      <vt:lpstr>Times New Roman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pc</cp:lastModifiedBy>
  <cp:revision>99</cp:revision>
  <dcterms:created xsi:type="dcterms:W3CDTF">2020-07-13T02:14:00Z</dcterms:created>
  <dcterms:modified xsi:type="dcterms:W3CDTF">2024-09-18T02:46:10Z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