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0"/>
  </p:notesMasterIdLst>
  <p:sldIdLst>
    <p:sldId id="426" r:id="rId3"/>
    <p:sldId id="427" r:id="rId4"/>
    <p:sldId id="367" r:id="rId5"/>
    <p:sldId id="430" r:id="rId6"/>
    <p:sldId id="431" r:id="rId7"/>
    <p:sldId id="428" r:id="rId8"/>
    <p:sldId id="395" r:id="rId9"/>
    <p:sldId id="396" r:id="rId10"/>
    <p:sldId id="397" r:id="rId11"/>
    <p:sldId id="436" r:id="rId12"/>
    <p:sldId id="434" r:id="rId13"/>
    <p:sldId id="423" r:id="rId14"/>
    <p:sldId id="402" r:id="rId15"/>
    <p:sldId id="424" r:id="rId16"/>
    <p:sldId id="405" r:id="rId17"/>
    <p:sldId id="407" r:id="rId18"/>
    <p:sldId id="398" r:id="rId19"/>
  </p:sldIdLst>
  <p:sldSz cx="12192000" cy="6858000"/>
  <p:notesSz cx="6858000" cy="9144000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.VnCooper" panose="020B7200000000000000" pitchFamily="34" charset="0"/>
      <p:regular r:id="rId25"/>
    </p:embeddedFont>
    <p:embeddedFont>
      <p:font typeface=".VnUniverse" panose="020B7200000000000000" pitchFamily="34" charset="0"/>
      <p:regular r:id="rId26"/>
    </p:embeddedFont>
    <p:embeddedFont>
      <p:font typeface="Arial Rounded MT Bold" panose="020F070403050403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HP001" panose="020B0604020202020204" charset="0"/>
      <p:regular r:id="rId36"/>
      <p:bold r:id="rId37"/>
    </p:embeddedFont>
    <p:embeddedFont>
      <p:font typeface="HP001 4 hàng" panose="020B0603050302020204" pitchFamily="34" charset="0"/>
      <p:regular r:id="rId38"/>
    </p:embeddedFont>
    <p:embeddedFont>
      <p:font typeface="HP-087" panose="020B0604020202020204"/>
      <p:bold r:id="rId39"/>
    </p:embeddedFont>
    <p:embeddedFont>
      <p:font typeface="VNI-Avo" panose="020B0604020202020204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00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103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84447">
            <a:off x="9136004" y="4250073"/>
            <a:ext cx="1986506" cy="2034833"/>
          </a:xfrm>
          <a:custGeom>
            <a:avLst/>
            <a:gdLst/>
            <a:ahLst/>
            <a:cxnLst/>
            <a:rect l="l" t="t" r="r" b="b"/>
            <a:pathLst>
              <a:path w="2979759" h="3052249">
                <a:moveTo>
                  <a:pt x="0" y="0"/>
                </a:moveTo>
                <a:lnTo>
                  <a:pt x="2979759" y="0"/>
                </a:lnTo>
                <a:lnTo>
                  <a:pt x="2979759" y="3052250"/>
                </a:lnTo>
                <a:lnTo>
                  <a:pt x="0" y="3052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685800" y="635001"/>
            <a:ext cx="2157629" cy="2100991"/>
          </a:xfrm>
          <a:custGeom>
            <a:avLst/>
            <a:gdLst/>
            <a:ahLst/>
            <a:cxnLst/>
            <a:rect l="l" t="t" r="r" b="b"/>
            <a:pathLst>
              <a:path w="3236444" h="3151487">
                <a:moveTo>
                  <a:pt x="0" y="0"/>
                </a:moveTo>
                <a:lnTo>
                  <a:pt x="3236444" y="0"/>
                </a:lnTo>
                <a:lnTo>
                  <a:pt x="3236444" y="3151487"/>
                </a:lnTo>
                <a:lnTo>
                  <a:pt x="0" y="31514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7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10827632" y="603247"/>
            <a:ext cx="1930032" cy="2281095"/>
          </a:xfrm>
          <a:custGeom>
            <a:avLst/>
            <a:gdLst/>
            <a:ahLst/>
            <a:cxnLst/>
            <a:rect l="l" t="t" r="r" b="b"/>
            <a:pathLst>
              <a:path w="2895048" h="3421643">
                <a:moveTo>
                  <a:pt x="0" y="0"/>
                </a:moveTo>
                <a:lnTo>
                  <a:pt x="2895048" y="0"/>
                </a:lnTo>
                <a:lnTo>
                  <a:pt x="2895048" y="3421643"/>
                </a:lnTo>
                <a:lnTo>
                  <a:pt x="0" y="3421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 rot="-5268899">
            <a:off x="-1126353" y="5442136"/>
            <a:ext cx="2967051" cy="2703725"/>
          </a:xfrm>
          <a:custGeom>
            <a:avLst/>
            <a:gdLst/>
            <a:ahLst/>
            <a:cxnLst/>
            <a:rect l="l" t="t" r="r" b="b"/>
            <a:pathLst>
              <a:path w="4450576" h="4055588">
                <a:moveTo>
                  <a:pt x="0" y="0"/>
                </a:moveTo>
                <a:lnTo>
                  <a:pt x="4450576" y="0"/>
                </a:lnTo>
                <a:lnTo>
                  <a:pt x="4450576" y="4055588"/>
                </a:lnTo>
                <a:lnTo>
                  <a:pt x="0" y="40555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2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2DB5219E-361A-8705-4523-0A72D2E87452}"/>
              </a:ext>
            </a:extLst>
          </p:cNvPr>
          <p:cNvSpPr/>
          <p:nvPr/>
        </p:nvSpPr>
        <p:spPr>
          <a:xfrm rot="5400000">
            <a:off x="3284388" y="-1836589"/>
            <a:ext cx="5130801" cy="10073980"/>
          </a:xfrm>
          <a:custGeom>
            <a:avLst/>
            <a:gdLst/>
            <a:ahLst/>
            <a:cxnLst/>
            <a:rect l="l" t="t" r="r" b="b"/>
            <a:pathLst>
              <a:path w="6336792" h="8229600">
                <a:moveTo>
                  <a:pt x="0" y="0"/>
                </a:moveTo>
                <a:lnTo>
                  <a:pt x="6336792" y="0"/>
                </a:lnTo>
                <a:lnTo>
                  <a:pt x="63367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F1CE4F-6C39-F247-DA27-BFB19A55E93E}"/>
              </a:ext>
            </a:extLst>
          </p:cNvPr>
          <p:cNvSpPr txBox="1"/>
          <p:nvPr/>
        </p:nvSpPr>
        <p:spPr>
          <a:xfrm>
            <a:off x="2774098" y="2002049"/>
            <a:ext cx="7065488" cy="179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67" b="1">
                <a:solidFill>
                  <a:srgbClr val="FF0000"/>
                </a:solidFill>
                <a:latin typeface=".VnAvant" panose="020B7200000000000000" pitchFamily="34" charset="0"/>
              </a:rPr>
              <a:t>TiÕng ViÖt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308812C5-F9ED-BF76-203C-B4F2131A1050}"/>
              </a:ext>
            </a:extLst>
          </p:cNvPr>
          <p:cNvSpPr/>
          <p:nvPr/>
        </p:nvSpPr>
        <p:spPr>
          <a:xfrm rot="5400000">
            <a:off x="3284389" y="-1836589"/>
            <a:ext cx="5130801" cy="10073980"/>
          </a:xfrm>
          <a:custGeom>
            <a:avLst/>
            <a:gdLst/>
            <a:ahLst/>
            <a:cxnLst/>
            <a:rect l="l" t="t" r="r" b="b"/>
            <a:pathLst>
              <a:path w="6336792" h="8229600">
                <a:moveTo>
                  <a:pt x="0" y="0"/>
                </a:moveTo>
                <a:lnTo>
                  <a:pt x="6336792" y="0"/>
                </a:lnTo>
                <a:lnTo>
                  <a:pt x="63367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A4162AE-1098-2C6A-F02D-BD23E0F3DDF2}"/>
              </a:ext>
            </a:extLst>
          </p:cNvPr>
          <p:cNvSpPr txBox="1">
            <a:spLocks/>
          </p:cNvSpPr>
          <p:nvPr/>
        </p:nvSpPr>
        <p:spPr>
          <a:xfrm>
            <a:off x="4821161" y="4162809"/>
            <a:ext cx="2971361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47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a">
            <a:hlinkClick r:id="" action="ppaction://media"/>
            <a:extLst>
              <a:ext uri="{FF2B5EF4-FFF2-40B4-BE49-F238E27FC236}">
                <a16:creationId xmlns:a16="http://schemas.microsoft.com/office/drawing/2014/main" id="{52FF9968-F4E9-6FFE-2353-0F5CB43A25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9" y="451306"/>
            <a:ext cx="7707312" cy="640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22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Rectangle 1244"/>
          <p:cNvSpPr/>
          <p:nvPr/>
        </p:nvSpPr>
        <p:spPr>
          <a:xfrm>
            <a:off x="0" y="198000"/>
            <a:ext cx="12060000" cy="6660000"/>
          </a:xfrm>
          <a:prstGeom prst="rect">
            <a:avLst/>
          </a:prstGeom>
          <a:solidFill>
            <a:srgbClr val="0E683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15000"/>
                  </a:schemeClr>
                </a:outerShdw>
              </a:effectLst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336000" y="447377"/>
            <a:ext cx="11520000" cy="6120000"/>
            <a:chOff x="336000" y="369000"/>
            <a:chExt cx="11520000" cy="6120000"/>
          </a:xfrm>
        </p:grpSpPr>
        <p:grpSp>
          <p:nvGrpSpPr>
            <p:cNvPr id="3" name="Group 9"/>
            <p:cNvGrpSpPr/>
            <p:nvPr/>
          </p:nvGrpSpPr>
          <p:grpSpPr>
            <a:xfrm>
              <a:off x="336000" y="369000"/>
              <a:ext cx="11520000" cy="360000"/>
              <a:chOff x="156000" y="434526"/>
              <a:chExt cx="11520000" cy="3600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" name="Group 322"/>
            <p:cNvGrpSpPr/>
            <p:nvPr/>
          </p:nvGrpSpPr>
          <p:grpSpPr>
            <a:xfrm>
              <a:off x="336000" y="1089000"/>
              <a:ext cx="11520000" cy="360000"/>
              <a:chOff x="156000" y="434526"/>
              <a:chExt cx="11520000" cy="360000"/>
            </a:xfrm>
          </p:grpSpPr>
          <p:sp>
            <p:nvSpPr>
              <p:cNvPr id="324" name="Rectangle 323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3" name="Rectangle 432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51" name="Rectangle 450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" name="Group 451"/>
            <p:cNvGrpSpPr/>
            <p:nvPr/>
          </p:nvGrpSpPr>
          <p:grpSpPr>
            <a:xfrm>
              <a:off x="336000" y="1449000"/>
              <a:ext cx="11520000" cy="360000"/>
              <a:chOff x="156000" y="434526"/>
              <a:chExt cx="11520000" cy="360000"/>
            </a:xfrm>
          </p:grpSpPr>
          <p:sp>
            <p:nvSpPr>
              <p:cNvPr id="453" name="Rectangle 452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54" name="Rectangle 453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59" name="Rectangle 458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0" name="Rectangle 459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2" name="Rectangle 461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4" name="Rectangle 463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5" name="Rectangle 464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6" name="Rectangle 465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7" name="Rectangle 466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8" name="Rectangle 467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0" name="Rectangle 469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1" name="Rectangle 470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2" name="Rectangle 471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3" name="Rectangle 472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4" name="Rectangle 473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5" name="Rectangle 474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6" name="Rectangle 475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7" name="Rectangle 476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79" name="Rectangle 478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82" name="Rectangle 481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83" name="Rectangle 482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" name="Group 484"/>
            <p:cNvGrpSpPr/>
            <p:nvPr/>
          </p:nvGrpSpPr>
          <p:grpSpPr>
            <a:xfrm>
              <a:off x="336000" y="1809000"/>
              <a:ext cx="11520000" cy="360000"/>
              <a:chOff x="156000" y="434526"/>
              <a:chExt cx="11520000" cy="360000"/>
            </a:xfrm>
          </p:grpSpPr>
          <p:sp>
            <p:nvSpPr>
              <p:cNvPr id="486" name="Rectangle 485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87" name="Rectangle 486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88" name="Rectangle 487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89" name="Rectangle 488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6" name="Rectangle 495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7" name="Rectangle 496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8" name="Rectangle 497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499" name="Rectangle 498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0" name="Rectangle 499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1" name="Rectangle 500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2" name="Rectangle 501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3" name="Rectangle 502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12" name="Rectangle 511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13" name="Rectangle 512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14" name="Rectangle 513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15" name="Rectangle 514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16" name="Rectangle 515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17" name="Rectangle 516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8" name="Group 517"/>
            <p:cNvGrpSpPr/>
            <p:nvPr/>
          </p:nvGrpSpPr>
          <p:grpSpPr>
            <a:xfrm>
              <a:off x="336000" y="2169000"/>
              <a:ext cx="11520000" cy="360000"/>
              <a:chOff x="156000" y="434526"/>
              <a:chExt cx="11520000" cy="360000"/>
            </a:xfrm>
          </p:grpSpPr>
          <p:sp>
            <p:nvSpPr>
              <p:cNvPr id="519" name="Rectangle 518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0" name="Rectangle 519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1" name="Rectangle 520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2" name="Rectangle 521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3" name="Rectangle 522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4" name="Rectangle 523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5" name="Rectangle 524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6" name="Rectangle 525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7" name="Rectangle 526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8" name="Rectangle 527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29" name="Rectangle 528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0" name="Rectangle 529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1" name="Rectangle 530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2" name="Rectangle 531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3" name="Rectangle 532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4" name="Rectangle 533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5" name="Rectangle 534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6" name="Rectangle 535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7" name="Rectangle 536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8" name="Rectangle 537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39" name="Rectangle 538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0" name="Rectangle 539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1" name="Rectangle 540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2" name="Rectangle 541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3" name="Rectangle 542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4" name="Rectangle 543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5" name="Rectangle 544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6" name="Rectangle 545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7" name="Rectangle 546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8" name="Rectangle 547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49" name="Rectangle 548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50" name="Rectangle 549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9" name="Group 550"/>
            <p:cNvGrpSpPr/>
            <p:nvPr/>
          </p:nvGrpSpPr>
          <p:grpSpPr>
            <a:xfrm>
              <a:off x="336000" y="2529000"/>
              <a:ext cx="11520000" cy="360000"/>
              <a:chOff x="156000" y="434526"/>
              <a:chExt cx="11520000" cy="360000"/>
            </a:xfrm>
          </p:grpSpPr>
          <p:sp>
            <p:nvSpPr>
              <p:cNvPr id="552" name="Rectangle 551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53" name="Rectangle 552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54" name="Rectangle 553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55" name="Rectangle 554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56" name="Rectangle 555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57" name="Rectangle 556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58" name="Rectangle 557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59" name="Rectangle 558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0" name="Rectangle 559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1" name="Rectangle 560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2" name="Rectangle 561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3" name="Rectangle 562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4" name="Rectangle 563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5" name="Rectangle 564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6" name="Rectangle 565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7" name="Rectangle 566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8" name="Rectangle 567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2" name="Rectangle 571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3" name="Rectangle 572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6" name="Rectangle 575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8" name="Rectangle 577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80" name="Rectangle 579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82" name="Rectangle 581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83" name="Rectangle 582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" name="Group 583"/>
            <p:cNvGrpSpPr/>
            <p:nvPr/>
          </p:nvGrpSpPr>
          <p:grpSpPr>
            <a:xfrm>
              <a:off x="336000" y="2889000"/>
              <a:ext cx="11520000" cy="360000"/>
              <a:chOff x="156000" y="434526"/>
              <a:chExt cx="11520000" cy="360000"/>
            </a:xfrm>
          </p:grpSpPr>
          <p:sp>
            <p:nvSpPr>
              <p:cNvPr id="585" name="Rectangle 584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86" name="Rectangle 585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87" name="Rectangle 586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88" name="Rectangle 587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89" name="Rectangle 588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0" name="Rectangle 589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1" name="Rectangle 590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2" name="Rectangle 591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3" name="Rectangle 592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4" name="Rectangle 593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5" name="Rectangle 594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6" name="Rectangle 595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7" name="Rectangle 596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8" name="Rectangle 597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599" name="Rectangle 598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0" name="Rectangle 599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2" name="Rectangle 601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3" name="Rectangle 602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4" name="Rectangle 603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5" name="Rectangle 604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6" name="Rectangle 605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7" name="Rectangle 606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8" name="Rectangle 607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09" name="Rectangle 608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10" name="Rectangle 609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11" name="Rectangle 610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12" name="Rectangle 611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13" name="Rectangle 612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14" name="Rectangle 613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15" name="Rectangle 614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16" name="Rectangle 615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" name="Group 616"/>
            <p:cNvGrpSpPr/>
            <p:nvPr/>
          </p:nvGrpSpPr>
          <p:grpSpPr>
            <a:xfrm>
              <a:off x="336000" y="3249000"/>
              <a:ext cx="11520000" cy="360000"/>
              <a:chOff x="156000" y="434526"/>
              <a:chExt cx="11520000" cy="360000"/>
            </a:xfrm>
          </p:grpSpPr>
          <p:sp>
            <p:nvSpPr>
              <p:cNvPr id="618" name="Rectangle 617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0" name="Rectangle 619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1" name="Rectangle 620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2" name="Rectangle 621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3" name="Rectangle 622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4" name="Rectangle 623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5" name="Rectangle 624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6" name="Rectangle 625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7" name="Rectangle 626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8" name="Rectangle 627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29" name="Rectangle 628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39" name="Rectangle 638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0" name="Rectangle 639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1" name="Rectangle 640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" name="Group 649"/>
            <p:cNvGrpSpPr/>
            <p:nvPr/>
          </p:nvGrpSpPr>
          <p:grpSpPr>
            <a:xfrm>
              <a:off x="336000" y="3609000"/>
              <a:ext cx="11520000" cy="360000"/>
              <a:chOff x="156000" y="434526"/>
              <a:chExt cx="11520000" cy="360000"/>
            </a:xfrm>
          </p:grpSpPr>
          <p:sp>
            <p:nvSpPr>
              <p:cNvPr id="651" name="Rectangle 650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52" name="Rectangle 651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2" name="Rectangle 661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3" name="Rectangle 662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3" name="Rectangle 672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4" name="Rectangle 673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" name="Group 682"/>
            <p:cNvGrpSpPr/>
            <p:nvPr/>
          </p:nvGrpSpPr>
          <p:grpSpPr>
            <a:xfrm>
              <a:off x="336000" y="3969000"/>
              <a:ext cx="11520000" cy="360000"/>
              <a:chOff x="156000" y="434526"/>
              <a:chExt cx="11520000" cy="360000"/>
            </a:xfrm>
          </p:grpSpPr>
          <p:sp>
            <p:nvSpPr>
              <p:cNvPr id="684" name="Rectangle 683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85" name="Rectangle 684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5" name="Rectangle 694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6" name="Rectangle 695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7" name="Rectangle 696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8" name="Rectangle 697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699" name="Rectangle 698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0" name="Rectangle 699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1" name="Rectangle 700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2" name="Rectangle 701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3" name="Rectangle 702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4" name="Rectangle 703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5" name="Rectangle 704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6" name="Rectangle 705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7" name="Rectangle 706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8" name="Rectangle 707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09" name="Rectangle 708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10" name="Rectangle 709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11" name="Rectangle 710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12" name="Rectangle 711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13" name="Rectangle 712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14" name="Rectangle 713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15" name="Rectangle 714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4" name="Group 715"/>
            <p:cNvGrpSpPr/>
            <p:nvPr/>
          </p:nvGrpSpPr>
          <p:grpSpPr>
            <a:xfrm>
              <a:off x="336000" y="4329000"/>
              <a:ext cx="11520000" cy="360000"/>
              <a:chOff x="156000" y="434526"/>
              <a:chExt cx="11520000" cy="360000"/>
            </a:xfrm>
          </p:grpSpPr>
          <p:sp>
            <p:nvSpPr>
              <p:cNvPr id="717" name="Rectangle 716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19" name="Rectangle 718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0" name="Rectangle 719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1" name="Rectangle 720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2" name="Rectangle 721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3" name="Rectangle 722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4" name="Rectangle 723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5" name="Rectangle 724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6" name="Rectangle 725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7" name="Rectangle 726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8" name="Rectangle 727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29" name="Rectangle 728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0" name="Rectangle 729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1" name="Rectangle 730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2" name="Rectangle 731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3" name="Rectangle 732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4" name="Rectangle 733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5" name="Rectangle 734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6" name="Rectangle 735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7" name="Rectangle 736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8" name="Rectangle 737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39" name="Rectangle 738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40" name="Rectangle 739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41" name="Rectangle 740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42" name="Rectangle 741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43" name="Rectangle 742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44" name="Rectangle 743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45" name="Rectangle 744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46" name="Rectangle 745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47" name="Rectangle 746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48" name="Rectangle 747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5" name="Group 748"/>
            <p:cNvGrpSpPr/>
            <p:nvPr/>
          </p:nvGrpSpPr>
          <p:grpSpPr>
            <a:xfrm>
              <a:off x="336000" y="4689000"/>
              <a:ext cx="11520000" cy="360000"/>
              <a:chOff x="156000" y="434526"/>
              <a:chExt cx="11520000" cy="360000"/>
            </a:xfrm>
          </p:grpSpPr>
          <p:sp>
            <p:nvSpPr>
              <p:cNvPr id="750" name="Rectangle 749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51" name="Rectangle 750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52" name="Rectangle 751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53" name="Rectangle 752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54" name="Rectangle 753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55" name="Rectangle 754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56" name="Rectangle 755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57" name="Rectangle 756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58" name="Rectangle 757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59" name="Rectangle 758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0" name="Rectangle 759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1" name="Rectangle 760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2" name="Rectangle 761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3" name="Rectangle 762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4" name="Rectangle 763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5" name="Rectangle 764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6" name="Rectangle 765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7" name="Rectangle 766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8" name="Rectangle 767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69" name="Rectangle 768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0" name="Rectangle 769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1" name="Rectangle 770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2" name="Rectangle 771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3" name="Rectangle 772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4" name="Rectangle 773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5" name="Rectangle 774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6" name="Rectangle 775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7" name="Rectangle 776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8" name="Rectangle 777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79" name="Rectangle 778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80" name="Rectangle 779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81" name="Rectangle 780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6" name="Group 781"/>
            <p:cNvGrpSpPr/>
            <p:nvPr/>
          </p:nvGrpSpPr>
          <p:grpSpPr>
            <a:xfrm>
              <a:off x="336000" y="5049000"/>
              <a:ext cx="11520000" cy="360000"/>
              <a:chOff x="156000" y="434526"/>
              <a:chExt cx="11520000" cy="360000"/>
            </a:xfrm>
          </p:grpSpPr>
          <p:sp>
            <p:nvSpPr>
              <p:cNvPr id="783" name="Rectangle 782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84" name="Rectangle 783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85" name="Rectangle 784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86" name="Rectangle 785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87" name="Rectangle 786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88" name="Rectangle 787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89" name="Rectangle 788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0" name="Rectangle 789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1" name="Rectangle 790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2" name="Rectangle 791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3" name="Rectangle 792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4" name="Rectangle 793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5" name="Rectangle 794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6" name="Rectangle 795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7" name="Rectangle 796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8" name="Rectangle 797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799" name="Rectangle 798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0" name="Rectangle 799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1" name="Rectangle 800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2" name="Rectangle 801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3" name="Rectangle 802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4" name="Rectangle 803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5" name="Rectangle 804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6" name="Rectangle 805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7" name="Rectangle 806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8" name="Rectangle 807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09" name="Rectangle 808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10" name="Rectangle 809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11" name="Rectangle 810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12" name="Rectangle 811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13" name="Rectangle 812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14" name="Rectangle 813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7" name="Group 814"/>
            <p:cNvGrpSpPr/>
            <p:nvPr/>
          </p:nvGrpSpPr>
          <p:grpSpPr>
            <a:xfrm>
              <a:off x="336000" y="5409000"/>
              <a:ext cx="11520000" cy="360000"/>
              <a:chOff x="156000" y="434526"/>
              <a:chExt cx="11520000" cy="360000"/>
            </a:xfrm>
          </p:grpSpPr>
          <p:sp>
            <p:nvSpPr>
              <p:cNvPr id="816" name="Rectangle 815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17" name="Rectangle 816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18" name="Rectangle 817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0" name="Rectangle 819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1" name="Rectangle 820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2" name="Rectangle 821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3" name="Rectangle 822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4" name="Rectangle 823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5" name="Rectangle 824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6" name="Rectangle 825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8" name="Rectangle 827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9" name="Rectangle 828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0" name="Rectangle 829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2" name="Rectangle 831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3" name="Rectangle 832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4" name="Rectangle 833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5" name="Rectangle 834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6" name="Rectangle 835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7" name="Rectangle 836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8" name="Rectangle 837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39" name="Rectangle 838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40" name="Rectangle 839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41" name="Rectangle 840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42" name="Rectangle 841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43" name="Rectangle 842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44" name="Rectangle 843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45" name="Rectangle 844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46" name="Rectangle 845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47" name="Rectangle 846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" name="Group 847"/>
            <p:cNvGrpSpPr/>
            <p:nvPr/>
          </p:nvGrpSpPr>
          <p:grpSpPr>
            <a:xfrm>
              <a:off x="336000" y="5769000"/>
              <a:ext cx="11520000" cy="360000"/>
              <a:chOff x="156000" y="434526"/>
              <a:chExt cx="11520000" cy="360000"/>
            </a:xfrm>
          </p:grpSpPr>
          <p:sp>
            <p:nvSpPr>
              <p:cNvPr id="849" name="Rectangle 848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0" name="Rectangle 849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1" name="Rectangle 850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2" name="Rectangle 851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3" name="Rectangle 852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4" name="Rectangle 853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5" name="Rectangle 854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6" name="Rectangle 855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7" name="Rectangle 856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8" name="Rectangle 857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59" name="Rectangle 858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0" name="Rectangle 859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1" name="Rectangle 860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2" name="Rectangle 861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3" name="Rectangle 862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4" name="Rectangle 863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5" name="Rectangle 864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6" name="Rectangle 865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7" name="Rectangle 866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8" name="Rectangle 867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69" name="Rectangle 868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0" name="Rectangle 869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1" name="Rectangle 870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2" name="Rectangle 871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3" name="Rectangle 872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4" name="Rectangle 873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5" name="Rectangle 874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6" name="Rectangle 875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7" name="Rectangle 876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8" name="Rectangle 877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79" name="Rectangle 878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80" name="Rectangle 879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9" name="Group 880"/>
            <p:cNvGrpSpPr/>
            <p:nvPr/>
          </p:nvGrpSpPr>
          <p:grpSpPr>
            <a:xfrm>
              <a:off x="336000" y="6129000"/>
              <a:ext cx="11520000" cy="360000"/>
              <a:chOff x="156000" y="434526"/>
              <a:chExt cx="11520000" cy="360000"/>
            </a:xfrm>
          </p:grpSpPr>
          <p:sp>
            <p:nvSpPr>
              <p:cNvPr id="882" name="Rectangle 881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83" name="Rectangle 882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84" name="Rectangle 883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85" name="Rectangle 884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86" name="Rectangle 885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87" name="Rectangle 886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88" name="Rectangle 887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89" name="Rectangle 888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0" name="Rectangle 889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1" name="Rectangle 890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2" name="Rectangle 891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3" name="Rectangle 892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4" name="Rectangle 893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5" name="Rectangle 894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6" name="Rectangle 895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7" name="Rectangle 896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8" name="Rectangle 897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99" name="Rectangle 898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0" name="Rectangle 899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1" name="Rectangle 900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2" name="Rectangle 901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3" name="Rectangle 902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4" name="Rectangle 903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5" name="Rectangle 904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6" name="Rectangle 905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7" name="Rectangle 906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8" name="Rectangle 907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09" name="Rectangle 908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10" name="Rectangle 909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11" name="Rectangle 910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12" name="Rectangle 911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913" name="Rectangle 912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0" name="Group 1210"/>
            <p:cNvGrpSpPr/>
            <p:nvPr/>
          </p:nvGrpSpPr>
          <p:grpSpPr>
            <a:xfrm>
              <a:off x="336000" y="729000"/>
              <a:ext cx="11520000" cy="360000"/>
              <a:chOff x="156000" y="434526"/>
              <a:chExt cx="11520000" cy="360000"/>
            </a:xfrm>
          </p:grpSpPr>
          <p:sp>
            <p:nvSpPr>
              <p:cNvPr id="1212" name="Rectangle 1211"/>
              <p:cNvSpPr/>
              <p:nvPr/>
            </p:nvSpPr>
            <p:spPr>
              <a:xfrm>
                <a:off x="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13" name="Rectangle 1212"/>
              <p:cNvSpPr/>
              <p:nvPr/>
            </p:nvSpPr>
            <p:spPr>
              <a:xfrm>
                <a:off x="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14" name="Rectangle 1213"/>
              <p:cNvSpPr/>
              <p:nvPr/>
            </p:nvSpPr>
            <p:spPr>
              <a:xfrm>
                <a:off x="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15" name="Rectangle 1214"/>
              <p:cNvSpPr/>
              <p:nvPr/>
            </p:nvSpPr>
            <p:spPr>
              <a:xfrm>
                <a:off x="1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16" name="Rectangle 1215"/>
              <p:cNvSpPr/>
              <p:nvPr/>
            </p:nvSpPr>
            <p:spPr>
              <a:xfrm>
                <a:off x="1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17" name="Rectangle 1216"/>
              <p:cNvSpPr/>
              <p:nvPr/>
            </p:nvSpPr>
            <p:spPr>
              <a:xfrm>
                <a:off x="1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18" name="Rectangle 1217"/>
              <p:cNvSpPr/>
              <p:nvPr/>
            </p:nvSpPr>
            <p:spPr>
              <a:xfrm>
                <a:off x="2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19" name="Rectangle 1218"/>
              <p:cNvSpPr/>
              <p:nvPr/>
            </p:nvSpPr>
            <p:spPr>
              <a:xfrm>
                <a:off x="26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0" name="Rectangle 1219"/>
              <p:cNvSpPr/>
              <p:nvPr/>
            </p:nvSpPr>
            <p:spPr>
              <a:xfrm>
                <a:off x="30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1" name="Rectangle 1220"/>
              <p:cNvSpPr/>
              <p:nvPr/>
            </p:nvSpPr>
            <p:spPr>
              <a:xfrm>
                <a:off x="33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2" name="Rectangle 1221"/>
              <p:cNvSpPr/>
              <p:nvPr/>
            </p:nvSpPr>
            <p:spPr>
              <a:xfrm>
                <a:off x="37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3" name="Rectangle 1222"/>
              <p:cNvSpPr/>
              <p:nvPr/>
            </p:nvSpPr>
            <p:spPr>
              <a:xfrm>
                <a:off x="41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4" name="Rectangle 1223"/>
              <p:cNvSpPr/>
              <p:nvPr/>
            </p:nvSpPr>
            <p:spPr>
              <a:xfrm>
                <a:off x="44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5" name="Rectangle 1224"/>
              <p:cNvSpPr/>
              <p:nvPr/>
            </p:nvSpPr>
            <p:spPr>
              <a:xfrm>
                <a:off x="48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6" name="Rectangle 1225"/>
              <p:cNvSpPr/>
              <p:nvPr/>
            </p:nvSpPr>
            <p:spPr>
              <a:xfrm>
                <a:off x="51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7" name="Rectangle 1226"/>
              <p:cNvSpPr/>
              <p:nvPr/>
            </p:nvSpPr>
            <p:spPr>
              <a:xfrm>
                <a:off x="55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8" name="Rectangle 1227"/>
              <p:cNvSpPr/>
              <p:nvPr/>
            </p:nvSpPr>
            <p:spPr>
              <a:xfrm>
                <a:off x="59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29" name="Rectangle 1228"/>
              <p:cNvSpPr/>
              <p:nvPr/>
            </p:nvSpPr>
            <p:spPr>
              <a:xfrm>
                <a:off x="62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0" name="Rectangle 1229"/>
              <p:cNvSpPr/>
              <p:nvPr/>
            </p:nvSpPr>
            <p:spPr>
              <a:xfrm>
                <a:off x="66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1" name="Rectangle 1230"/>
              <p:cNvSpPr/>
              <p:nvPr/>
            </p:nvSpPr>
            <p:spPr>
              <a:xfrm>
                <a:off x="69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2" name="Rectangle 1231"/>
              <p:cNvSpPr/>
              <p:nvPr/>
            </p:nvSpPr>
            <p:spPr>
              <a:xfrm>
                <a:off x="73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3" name="Rectangle 1232"/>
              <p:cNvSpPr/>
              <p:nvPr/>
            </p:nvSpPr>
            <p:spPr>
              <a:xfrm>
                <a:off x="77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4" name="Rectangle 1233"/>
              <p:cNvSpPr/>
              <p:nvPr/>
            </p:nvSpPr>
            <p:spPr>
              <a:xfrm>
                <a:off x="80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5" name="Rectangle 1234"/>
              <p:cNvSpPr/>
              <p:nvPr/>
            </p:nvSpPr>
            <p:spPr>
              <a:xfrm>
                <a:off x="84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6" name="Rectangle 1235"/>
              <p:cNvSpPr/>
              <p:nvPr/>
            </p:nvSpPr>
            <p:spPr>
              <a:xfrm>
                <a:off x="87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7" name="Rectangle 1236"/>
              <p:cNvSpPr/>
              <p:nvPr/>
            </p:nvSpPr>
            <p:spPr>
              <a:xfrm>
                <a:off x="91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8" name="Rectangle 1237"/>
              <p:cNvSpPr/>
              <p:nvPr/>
            </p:nvSpPr>
            <p:spPr>
              <a:xfrm>
                <a:off x="95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39" name="Rectangle 1238"/>
              <p:cNvSpPr/>
              <p:nvPr/>
            </p:nvSpPr>
            <p:spPr>
              <a:xfrm>
                <a:off x="987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40" name="Rectangle 1239"/>
              <p:cNvSpPr/>
              <p:nvPr/>
            </p:nvSpPr>
            <p:spPr>
              <a:xfrm>
                <a:off x="1023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41" name="Rectangle 1240"/>
              <p:cNvSpPr/>
              <p:nvPr/>
            </p:nvSpPr>
            <p:spPr>
              <a:xfrm>
                <a:off x="1059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42" name="Rectangle 1241"/>
              <p:cNvSpPr/>
              <p:nvPr/>
            </p:nvSpPr>
            <p:spPr>
              <a:xfrm>
                <a:off x="1095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1243" name="Rectangle 1242"/>
              <p:cNvSpPr/>
              <p:nvPr/>
            </p:nvSpPr>
            <p:spPr>
              <a:xfrm>
                <a:off x="11316000" y="434526"/>
                <a:ext cx="360000" cy="360000"/>
              </a:xfrm>
              <a:prstGeom prst="rect">
                <a:avLst/>
              </a:prstGeom>
              <a:noFill/>
              <a:ln w="31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66000" y="60363"/>
            <a:ext cx="12060000" cy="6660000"/>
            <a:chOff x="66000" y="99000"/>
            <a:chExt cx="12060000" cy="6660000"/>
          </a:xfrm>
        </p:grpSpPr>
        <p:sp>
          <p:nvSpPr>
            <p:cNvPr id="1246" name="Freeform 1245"/>
            <p:cNvSpPr/>
            <p:nvPr/>
          </p:nvSpPr>
          <p:spPr>
            <a:xfrm>
              <a:off x="66000" y="99000"/>
              <a:ext cx="12060000" cy="6660000"/>
            </a:xfrm>
            <a:custGeom>
              <a:avLst/>
              <a:gdLst>
                <a:gd name="connsiteX0" fmla="*/ 79252 w 11174505"/>
                <a:gd name="connsiteY0" fmla="*/ 90000 h 6840000"/>
                <a:gd name="connsiteX1" fmla="*/ 79252 w 11174505"/>
                <a:gd name="connsiteY1" fmla="*/ 6750000 h 6840000"/>
                <a:gd name="connsiteX2" fmla="*/ 11095252 w 11174505"/>
                <a:gd name="connsiteY2" fmla="*/ 6750000 h 6840000"/>
                <a:gd name="connsiteX3" fmla="*/ 11095252 w 11174505"/>
                <a:gd name="connsiteY3" fmla="*/ 90000 h 6840000"/>
                <a:gd name="connsiteX4" fmla="*/ 0 w 11174505"/>
                <a:gd name="connsiteY4" fmla="*/ 0 h 6840000"/>
                <a:gd name="connsiteX5" fmla="*/ 11174505 w 11174505"/>
                <a:gd name="connsiteY5" fmla="*/ 0 h 6840000"/>
                <a:gd name="connsiteX6" fmla="*/ 11174505 w 11174505"/>
                <a:gd name="connsiteY6" fmla="*/ 6840000 h 6840000"/>
                <a:gd name="connsiteX7" fmla="*/ 0 w 11174505"/>
                <a:gd name="connsiteY7" fmla="*/ 6840000 h 68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74505" h="6840000">
                  <a:moveTo>
                    <a:pt x="79252" y="90000"/>
                  </a:moveTo>
                  <a:lnTo>
                    <a:pt x="79252" y="6750000"/>
                  </a:lnTo>
                  <a:lnTo>
                    <a:pt x="11095252" y="6750000"/>
                  </a:lnTo>
                  <a:lnTo>
                    <a:pt x="11095252" y="90000"/>
                  </a:lnTo>
                  <a:close/>
                  <a:moveTo>
                    <a:pt x="0" y="0"/>
                  </a:moveTo>
                  <a:lnTo>
                    <a:pt x="11174505" y="0"/>
                  </a:lnTo>
                  <a:lnTo>
                    <a:pt x="11174505" y="6840000"/>
                  </a:lnTo>
                  <a:lnTo>
                    <a:pt x="0" y="6840000"/>
                  </a:lnTo>
                  <a:close/>
                </a:path>
              </a:pathLst>
            </a:custGeom>
            <a:solidFill>
              <a:srgbClr val="FFFF0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15000"/>
                    </a:schemeClr>
                  </a:outerShdw>
                </a:effectLst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03719" y="447377"/>
              <a:ext cx="11572832" cy="6137795"/>
              <a:chOff x="303719" y="447377"/>
              <a:chExt cx="11572832" cy="6137795"/>
            </a:xfrm>
          </p:grpSpPr>
          <p:cxnSp>
            <p:nvCxnSpPr>
              <p:cNvPr id="584" name="Straight Connector 583"/>
              <p:cNvCxnSpPr/>
              <p:nvPr/>
            </p:nvCxnSpPr>
            <p:spPr>
              <a:xfrm>
                <a:off x="3216000" y="447377"/>
                <a:ext cx="0" cy="6120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>
                <a:off x="1776000" y="465172"/>
                <a:ext cx="0" cy="6120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>
                <a:off x="336000" y="447377"/>
                <a:ext cx="0" cy="6120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Straight Connector 682"/>
              <p:cNvCxnSpPr/>
              <p:nvPr/>
            </p:nvCxnSpPr>
            <p:spPr>
              <a:xfrm>
                <a:off x="4656000" y="447377"/>
                <a:ext cx="0" cy="6120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/>
              <p:cNvCxnSpPr/>
              <p:nvPr/>
            </p:nvCxnSpPr>
            <p:spPr>
              <a:xfrm>
                <a:off x="6096000" y="447377"/>
                <a:ext cx="0" cy="6120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Straight Connector 814"/>
              <p:cNvCxnSpPr/>
              <p:nvPr/>
            </p:nvCxnSpPr>
            <p:spPr>
              <a:xfrm>
                <a:off x="7517256" y="447377"/>
                <a:ext cx="0" cy="6120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8" name="Straight Connector 847"/>
              <p:cNvCxnSpPr/>
              <p:nvPr/>
            </p:nvCxnSpPr>
            <p:spPr>
              <a:xfrm>
                <a:off x="8957256" y="447377"/>
                <a:ext cx="0" cy="6120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1" name="Straight Connector 880"/>
              <p:cNvCxnSpPr/>
              <p:nvPr/>
            </p:nvCxnSpPr>
            <p:spPr>
              <a:xfrm>
                <a:off x="10416000" y="447377"/>
                <a:ext cx="0" cy="6120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4" name="Straight Connector 913"/>
              <p:cNvCxnSpPr/>
              <p:nvPr/>
            </p:nvCxnSpPr>
            <p:spPr>
              <a:xfrm>
                <a:off x="11837256" y="447377"/>
                <a:ext cx="0" cy="6120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5" name="Straight Connector 914"/>
              <p:cNvCxnSpPr/>
              <p:nvPr/>
            </p:nvCxnSpPr>
            <p:spPr>
              <a:xfrm>
                <a:off x="335999" y="447377"/>
                <a:ext cx="11482514" cy="17795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7" name="Straight Connector 916"/>
              <p:cNvCxnSpPr/>
              <p:nvPr/>
            </p:nvCxnSpPr>
            <p:spPr>
              <a:xfrm>
                <a:off x="315448" y="1900256"/>
                <a:ext cx="11540552" cy="40602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9" name="Straight Connector 918"/>
              <p:cNvCxnSpPr/>
              <p:nvPr/>
            </p:nvCxnSpPr>
            <p:spPr>
              <a:xfrm>
                <a:off x="335999" y="3353676"/>
                <a:ext cx="11540552" cy="4060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0" name="Straight Connector 919"/>
              <p:cNvCxnSpPr/>
              <p:nvPr/>
            </p:nvCxnSpPr>
            <p:spPr>
              <a:xfrm>
                <a:off x="307555" y="4793135"/>
                <a:ext cx="11540552" cy="4060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1" name="Straight Connector 920"/>
              <p:cNvCxnSpPr/>
              <p:nvPr/>
            </p:nvCxnSpPr>
            <p:spPr>
              <a:xfrm>
                <a:off x="303719" y="6238051"/>
                <a:ext cx="11540552" cy="4060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2" name="TextBox 8"/>
          <p:cNvSpPr txBox="1">
            <a:spLocks noChangeArrowheads="1"/>
          </p:cNvSpPr>
          <p:nvPr/>
        </p:nvSpPr>
        <p:spPr bwMode="auto">
          <a:xfrm>
            <a:off x="1017535" y="1881920"/>
            <a:ext cx="210826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440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-93"/>
              </a:rPr>
              <a:t>th</a:t>
            </a:r>
            <a:endParaRPr lang="vi-VN" sz="14400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-93"/>
            </a:endParaRPr>
          </a:p>
        </p:txBody>
      </p:sp>
      <p:sp>
        <p:nvSpPr>
          <p:cNvPr id="923" name="TextBox 8"/>
          <p:cNvSpPr txBox="1">
            <a:spLocks noChangeArrowheads="1"/>
          </p:cNvSpPr>
          <p:nvPr/>
        </p:nvSpPr>
        <p:spPr bwMode="auto">
          <a:xfrm>
            <a:off x="427550" y="4800600"/>
            <a:ext cx="6030114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14000">
                <a:solidFill>
                  <a:schemeClr val="bg1"/>
                </a:solidFill>
                <a:latin typeface="HP001" pitchFamily="34" charset="-93"/>
              </a:rPr>
              <a:t>  </a:t>
            </a:r>
            <a:endParaRPr lang="vi-VN" sz="14400" dirty="0">
              <a:solidFill>
                <a:schemeClr val="bg1"/>
              </a:solidFill>
              <a:latin typeface="HP001" pitchFamily="34" charset="-93"/>
            </a:endParaRPr>
          </a:p>
          <a:p>
            <a:pPr eaLnBrk="1" hangingPunct="1"/>
            <a:r>
              <a:rPr lang="en-US" sz="14000" dirty="0">
                <a:solidFill>
                  <a:schemeClr val="bg1"/>
                </a:solidFill>
                <a:latin typeface="HP001" pitchFamily="34" charset="-93"/>
              </a:rPr>
              <a:t>  </a:t>
            </a:r>
            <a:endParaRPr lang="vi-VN" sz="14000" dirty="0">
              <a:solidFill>
                <a:schemeClr val="bg1"/>
              </a:solidFill>
              <a:latin typeface="HP001" pitchFamily="34" charset="-93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9C4D3CE0-7357-C209-DA63-176D5F9F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601" y="1915100"/>
            <a:ext cx="354826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440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-93"/>
              </a:rPr>
              <a:t>ia</a:t>
            </a:r>
            <a:endParaRPr lang="vi-VN" sz="14400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22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4916" y="11430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413921" y="1803056"/>
            <a:ext cx="2524961" cy="1936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3340" y="357361"/>
            <a:ext cx="5442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VNI-Avo" pitchFamily="2" charset="0"/>
              </a:rPr>
              <a:t>R  r        S  </a:t>
            </a:r>
            <a:r>
              <a:rPr lang="en-US" sz="4800" b="1">
                <a:solidFill>
                  <a:schemeClr val="bg1"/>
                </a:solidFill>
                <a:latin typeface="VNI-Avo" pitchFamily="2" charset="0"/>
              </a:rPr>
              <a:t>s</a:t>
            </a:r>
            <a:r>
              <a:rPr lang="en-US" sz="6000" b="1">
                <a:solidFill>
                  <a:schemeClr val="bg1"/>
                </a:solidFill>
                <a:latin typeface="VNI-Avo" pitchFamily="2" charset="0"/>
              </a:rPr>
              <a:t>     </a:t>
            </a:r>
          </a:p>
        </p:txBody>
      </p:sp>
      <p:pic>
        <p:nvPicPr>
          <p:cNvPr id="6" name="Picture 5" descr="A black background with pink flowers&#10;&#10;Description automatically generated">
            <a:extLst>
              <a:ext uri="{FF2B5EF4-FFF2-40B4-BE49-F238E27FC236}">
                <a16:creationId xmlns:a16="http://schemas.microsoft.com/office/drawing/2014/main" id="{4A25FA8B-43C9-0CB2-2ED6-A44D995B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546913"/>
            <a:ext cx="1344144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60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45">
        <p159:morph option="byObject"/>
      </p:transition>
    </mc:Choice>
    <mc:Fallback xmlns="">
      <p:transition spd="slow" advTm="6645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985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84156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5829" y="181095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  <p:pic>
        <p:nvPicPr>
          <p:cNvPr id="2" name="Picture 1" descr="C:\Users\ITTran\Downloads\tu the viet - chu Thao ve.jpg">
            <a:extLst>
              <a:ext uri="{FF2B5EF4-FFF2-40B4-BE49-F238E27FC236}">
                <a16:creationId xmlns:a16="http://schemas.microsoft.com/office/drawing/2014/main" id="{67419C4F-2D7D-6F32-4FCA-6DF267F6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0"/>
            <a:ext cx="6553199" cy="667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7017806-A1B4-7ED1-0D6C-56B5E1021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" y="4876800"/>
            <a:ext cx="12169143" cy="192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45">
        <p159:morph option="byObject"/>
      </p:transition>
    </mc:Choice>
    <mc:Fallback xmlns="">
      <p:transition spd="slow" advTm="6645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511300" y="2601686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511300" y="838199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253487" y="1734333"/>
            <a:ext cx="11949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>
                <a:latin typeface="HP001 4 hàng" panose="020B0603050302020204" pitchFamily="34" charset="0"/>
              </a:rPr>
              <a:t>th</a:t>
            </a:r>
            <a:endParaRPr lang="vi-VN" sz="8800" dirty="0">
              <a:latin typeface="HP001 4 hàng" panose="020B0603050302020204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994887" y="3352692"/>
            <a:ext cx="63831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>
                <a:latin typeface="HP001 4 hàng" panose="020B0603050302020204" pitchFamily="34" charset="0"/>
              </a:rPr>
              <a:t> </a:t>
            </a:r>
            <a:endParaRPr lang="vi-VN" sz="8800" dirty="0">
              <a:latin typeface="HP001 4 hàng" panose="020B0603050302020204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580559" y="1742399"/>
            <a:ext cx="10502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>
                <a:latin typeface="HP001 4 hàng" panose="020B0603050302020204" pitchFamily="34" charset="0"/>
              </a:rPr>
              <a:t>ia</a:t>
            </a:r>
            <a:endParaRPr lang="vi-VN" sz="8800" dirty="0">
              <a:latin typeface="HP001 4 hàng" panose="020B06030503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DE33C0-4214-133E-0EE1-00CFAE9463B0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E2E78C-B4B2-2F7B-5627-3F1B3FF1BF8F}"/>
              </a:ext>
            </a:extLst>
          </p:cNvPr>
          <p:cNvCxnSpPr/>
          <p:nvPr/>
        </p:nvCxnSpPr>
        <p:spPr bwMode="auto">
          <a:xfrm>
            <a:off x="1511300" y="838200"/>
            <a:ext cx="0" cy="5359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DEEE5F-8277-1070-AAA4-D6EAC65EEB0D}"/>
              </a:ext>
            </a:extLst>
          </p:cNvPr>
          <p:cNvCxnSpPr/>
          <p:nvPr/>
        </p:nvCxnSpPr>
        <p:spPr bwMode="auto">
          <a:xfrm>
            <a:off x="1511300" y="8382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F707D7-E60C-1832-E7F1-79B5320747DC}"/>
              </a:ext>
            </a:extLst>
          </p:cNvPr>
          <p:cNvCxnSpPr/>
          <p:nvPr/>
        </p:nvCxnSpPr>
        <p:spPr bwMode="auto">
          <a:xfrm>
            <a:off x="10655300" y="838200"/>
            <a:ext cx="0" cy="5359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DD32F4-DB6B-8E0F-71DA-ECA2CD7456C6}"/>
              </a:ext>
            </a:extLst>
          </p:cNvPr>
          <p:cNvCxnSpPr/>
          <p:nvPr/>
        </p:nvCxnSpPr>
        <p:spPr bwMode="auto">
          <a:xfrm>
            <a:off x="1511300" y="61976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3627A734-0F25-A6A8-DC52-D785C32AF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489" y="3517900"/>
            <a:ext cx="174139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>
                <a:latin typeface="HP001 4 hàng" panose="020B0603050302020204" pitchFamily="34" charset="0"/>
              </a:rPr>
              <a:t>thǾ</a:t>
            </a:r>
            <a:endParaRPr lang="vi-VN" sz="8800" dirty="0">
              <a:latin typeface="HP001 4 hàng" panose="020B060305030202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F0A30A-ABEA-C101-9CAD-0BDC48D4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610" y="3517900"/>
            <a:ext cx="108715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>
                <a:latin typeface="HP001 4 hàng" panose="020B0603050302020204" pitchFamily="34" charset="0"/>
              </a:rPr>
              <a:t>đô</a:t>
            </a:r>
            <a:endParaRPr lang="vi-VN" sz="8800" dirty="0">
              <a:latin typeface="HP001 4 hàng" panose="020B0603050302020204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DA6790A-B5D9-F216-D156-2BCF2882E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308" y="3488766"/>
            <a:ext cx="219884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>
                <a:latin typeface="HP001 4 hàng" panose="020B0603050302020204" pitchFamily="34" charset="0"/>
              </a:rPr>
              <a:t>thìa</a:t>
            </a:r>
            <a:endParaRPr lang="vi-VN" sz="88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5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45">
        <p159:morph option="byObject"/>
      </p:transition>
    </mc:Choice>
    <mc:Fallback xmlns="">
      <p:transition spd="slow" advTm="664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D9EDEBC-7B07-4264-A751-8C459D19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89"/>
            <a:ext cx="11304262" cy="51190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3400" y="108156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0" y="5475982"/>
            <a:ext cx="1203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Beù chia thìa, chia dóa cho caû nhaø. Thìa dóa to cho boá meï. Thìa dóa nhoû cho beù.</a:t>
            </a: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4724400" y="517585"/>
            <a:ext cx="60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.VnAvant" panose="020B7200000000000000" pitchFamily="34" charset="0"/>
              </a:rPr>
              <a:t>C¶m ¬n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32EC7-9D8A-327E-0E10-D13AB7FE6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66" y="1393686"/>
            <a:ext cx="4252511" cy="524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AD03EA-B074-B8FD-655A-697CE5649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93686"/>
            <a:ext cx="4274543" cy="52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468943" y="2644170"/>
            <a:ext cx="495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9600" b="1">
                <a:solidFill>
                  <a:srgbClr val="FF0000"/>
                </a:solidFill>
                <a:latin typeface=".VnUniverse" pitchFamily="34" charset="0"/>
              </a:rPr>
              <a:t>T¹m biÖt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45">
        <p159:morph option="byObject"/>
      </p:transition>
    </mc:Choice>
    <mc:Fallback xmlns="">
      <p:transition spd="slow" advTm="664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79" y="-80890"/>
            <a:ext cx="12901643" cy="7248378"/>
          </a:xfrm>
          <a:custGeom>
            <a:avLst/>
            <a:gdLst/>
            <a:ahLst/>
            <a:cxnLst/>
            <a:rect l="l" t="t" r="r" b="b"/>
            <a:pathLst>
              <a:path w="19352465" h="10872567">
                <a:moveTo>
                  <a:pt x="0" y="0"/>
                </a:moveTo>
                <a:lnTo>
                  <a:pt x="19352465" y="0"/>
                </a:lnTo>
                <a:lnTo>
                  <a:pt x="19352465" y="10872567"/>
                </a:lnTo>
                <a:lnTo>
                  <a:pt x="0" y="10872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584447">
            <a:off x="9136004" y="4250073"/>
            <a:ext cx="1986506" cy="2034833"/>
          </a:xfrm>
          <a:custGeom>
            <a:avLst/>
            <a:gdLst/>
            <a:ahLst/>
            <a:cxnLst/>
            <a:rect l="l" t="t" r="r" b="b"/>
            <a:pathLst>
              <a:path w="2979759" h="3052249">
                <a:moveTo>
                  <a:pt x="0" y="0"/>
                </a:moveTo>
                <a:lnTo>
                  <a:pt x="2979759" y="0"/>
                </a:lnTo>
                <a:lnTo>
                  <a:pt x="2979759" y="3052250"/>
                </a:lnTo>
                <a:lnTo>
                  <a:pt x="0" y="3052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685800" y="635001"/>
            <a:ext cx="2157629" cy="2100991"/>
          </a:xfrm>
          <a:custGeom>
            <a:avLst/>
            <a:gdLst/>
            <a:ahLst/>
            <a:cxnLst/>
            <a:rect l="l" t="t" r="r" b="b"/>
            <a:pathLst>
              <a:path w="3236444" h="3151487">
                <a:moveTo>
                  <a:pt x="0" y="0"/>
                </a:moveTo>
                <a:lnTo>
                  <a:pt x="3236444" y="0"/>
                </a:lnTo>
                <a:lnTo>
                  <a:pt x="3236444" y="3151487"/>
                </a:lnTo>
                <a:lnTo>
                  <a:pt x="0" y="31514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10827632" y="603247"/>
            <a:ext cx="1930032" cy="2281095"/>
          </a:xfrm>
          <a:custGeom>
            <a:avLst/>
            <a:gdLst/>
            <a:ahLst/>
            <a:cxnLst/>
            <a:rect l="l" t="t" r="r" b="b"/>
            <a:pathLst>
              <a:path w="2895048" h="3421643">
                <a:moveTo>
                  <a:pt x="0" y="0"/>
                </a:moveTo>
                <a:lnTo>
                  <a:pt x="2895048" y="0"/>
                </a:lnTo>
                <a:lnTo>
                  <a:pt x="2895048" y="3421643"/>
                </a:lnTo>
                <a:lnTo>
                  <a:pt x="0" y="3421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 rot="-5268899">
            <a:off x="-1126352" y="5337205"/>
            <a:ext cx="2967051" cy="2703725"/>
          </a:xfrm>
          <a:custGeom>
            <a:avLst/>
            <a:gdLst/>
            <a:ahLst/>
            <a:cxnLst/>
            <a:rect l="l" t="t" r="r" b="b"/>
            <a:pathLst>
              <a:path w="4450576" h="4055588">
                <a:moveTo>
                  <a:pt x="0" y="0"/>
                </a:moveTo>
                <a:lnTo>
                  <a:pt x="4450576" y="0"/>
                </a:lnTo>
                <a:lnTo>
                  <a:pt x="4450576" y="4055588"/>
                </a:lnTo>
                <a:lnTo>
                  <a:pt x="0" y="40555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2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2DB5219E-361A-8705-4523-0A72D2E87452}"/>
              </a:ext>
            </a:extLst>
          </p:cNvPr>
          <p:cNvSpPr/>
          <p:nvPr/>
        </p:nvSpPr>
        <p:spPr>
          <a:xfrm rot="5400000">
            <a:off x="3284389" y="-1836588"/>
            <a:ext cx="5130801" cy="10073980"/>
          </a:xfrm>
          <a:custGeom>
            <a:avLst/>
            <a:gdLst/>
            <a:ahLst/>
            <a:cxnLst/>
            <a:rect l="l" t="t" r="r" b="b"/>
            <a:pathLst>
              <a:path w="6336792" h="8229600">
                <a:moveTo>
                  <a:pt x="0" y="0"/>
                </a:moveTo>
                <a:lnTo>
                  <a:pt x="6336792" y="0"/>
                </a:lnTo>
                <a:lnTo>
                  <a:pt x="63367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F1CE4F-6C39-F247-DA27-BFB19A55E93E}"/>
              </a:ext>
            </a:extLst>
          </p:cNvPr>
          <p:cNvSpPr txBox="1"/>
          <p:nvPr/>
        </p:nvSpPr>
        <p:spPr>
          <a:xfrm>
            <a:off x="2774098" y="2002049"/>
            <a:ext cx="7659984" cy="179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67" b="1">
                <a:solidFill>
                  <a:srgbClr val="FF0000"/>
                </a:solidFill>
                <a:latin typeface=".VnAvant" panose="020B7200000000000000" pitchFamily="34" charset="0"/>
              </a:rPr>
              <a:t>Khëi ®éng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8A6E999B-554E-72AA-7E57-8DD41878CC0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475172">
            <a:off x="10298544" y="1643401"/>
            <a:ext cx="1930032" cy="1515075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36AF9ABE-4558-64FF-B582-EFE66D38ED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475172">
            <a:off x="35734" y="220645"/>
            <a:ext cx="1439175" cy="1129752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710D2CD-6E0C-19B4-4586-DF8C5FA17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>
          <a:xfrm>
            <a:off x="5587329" y="5544736"/>
            <a:ext cx="2930700" cy="14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3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6601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39001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386185769_6926159267434397_1770191172651300009_n">
            <a:hlinkClick r:id="" action="ppaction://media"/>
            <a:extLst>
              <a:ext uri="{FF2B5EF4-FFF2-40B4-BE49-F238E27FC236}">
                <a16:creationId xmlns:a16="http://schemas.microsoft.com/office/drawing/2014/main" id="{DB1917FB-EE84-6253-9C1B-066B3261C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465164"/>
            <a:ext cx="8763000" cy="503872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E30B5E0-A7C2-8B25-5599-EC82E21F5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9" y="4376940"/>
            <a:ext cx="12169143" cy="248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45">
        <p159:morph option="byObject"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73131ED-B220-EF12-E2FA-78B727FC307D}"/>
              </a:ext>
            </a:extLst>
          </p:cNvPr>
          <p:cNvSpPr txBox="1"/>
          <p:nvPr/>
        </p:nvSpPr>
        <p:spPr>
          <a:xfrm flipH="1">
            <a:off x="1531286" y="5817287"/>
            <a:ext cx="9129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Trung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th</a:t>
            </a:r>
            <a:r>
              <a:rPr lang="en-US" sz="4400" b="1">
                <a:latin typeface="VNI-Avo" pitchFamily="2" charset="0"/>
              </a:rPr>
              <a:t>u, beù </a:t>
            </a:r>
            <a:r>
              <a:rPr lang="en-US" sz="4400" b="1">
                <a:latin typeface=".VnAvant" panose="020B7200000000000000" pitchFamily="34" charset="0"/>
              </a:rPr>
              <a:t>®</a:t>
            </a:r>
            <a:r>
              <a:rPr lang="en-US" sz="4400" b="1">
                <a:latin typeface="VNI-Avo" pitchFamily="2" charset="0"/>
              </a:rPr>
              <a:t>öôïc ch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ia</a:t>
            </a:r>
            <a:r>
              <a:rPr lang="en-US" sz="4400" b="1">
                <a:latin typeface="VNI-Avo" pitchFamily="2" charset="0"/>
              </a:rPr>
              <a:t> quaø.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9F711B-CA53-C194-5AC2-DA89B71F4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874976" y="779142"/>
            <a:ext cx="9790237" cy="50984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30AD21-47F8-7AED-9CAA-FC0981AC27C8}"/>
              </a:ext>
            </a:extLst>
          </p:cNvPr>
          <p:cNvGrpSpPr/>
          <p:nvPr/>
        </p:nvGrpSpPr>
        <p:grpSpPr>
          <a:xfrm>
            <a:off x="24581" y="-1"/>
            <a:ext cx="3058597" cy="902821"/>
            <a:chOff x="85748" y="76200"/>
            <a:chExt cx="311465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447A55-5FEE-0E05-6F9F-C3BD7029958B}"/>
                </a:ext>
              </a:extLst>
            </p:cNvPr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0" name="Rounded Rectangle 12">
                <a:extLst>
                  <a:ext uri="{FF2B5EF4-FFF2-40B4-BE49-F238E27FC236}">
                    <a16:creationId xmlns:a16="http://schemas.microsoft.com/office/drawing/2014/main" id="{3CFEB7C2-1ED2-EF22-CFD0-83E22BE47879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C0D5351-782F-ACF8-056D-690332C6612C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25724AA-201A-4A3C-034A-ACB9BCDFBB1B}"/>
                </a:ext>
              </a:extLst>
            </p:cNvPr>
            <p:cNvGrpSpPr/>
            <p:nvPr/>
          </p:nvGrpSpPr>
          <p:grpSpPr>
            <a:xfrm>
              <a:off x="153037" y="76200"/>
              <a:ext cx="3047363" cy="707886"/>
              <a:chOff x="-651821" y="-231732"/>
              <a:chExt cx="3047363" cy="70788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AF3C6E-9E40-F1E1-C0EA-B7009FCA1DC7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672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10C965-99CC-96AC-4553-D42FD9552965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2590800" cy="458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657796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07194" y="22860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4994" y="22860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02760" y="3410267"/>
            <a:ext cx="920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2585" y="2409509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56519" y="3418925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VNI-Avo" pitchFamily="2" charset="0"/>
              </a:rPr>
              <a:t>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7537" y="2372728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VNI-Avo" pitchFamily="2" charset="0"/>
              </a:rPr>
              <a:t>ch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8991600" y="2357751"/>
            <a:ext cx="965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ia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52400" y="513724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8094590" y="1085671"/>
            <a:ext cx="1303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2960687" y="1085671"/>
            <a:ext cx="128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E982A8-A4D8-4518-AE37-F34ECF6D639A}"/>
              </a:ext>
            </a:extLst>
          </p:cNvPr>
          <p:cNvSpPr txBox="1"/>
          <p:nvPr/>
        </p:nvSpPr>
        <p:spPr>
          <a:xfrm flipH="1">
            <a:off x="8694587" y="3416948"/>
            <a:ext cx="954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ia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6513270-AE93-A421-8DA2-A0CB16FA6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44" y="5081289"/>
            <a:ext cx="12169143" cy="177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black background with pink flowers&#10;&#10;Description automatically generated">
            <a:extLst>
              <a:ext uri="{FF2B5EF4-FFF2-40B4-BE49-F238E27FC236}">
                <a16:creationId xmlns:a16="http://schemas.microsoft.com/office/drawing/2014/main" id="{D018DF30-87E1-611E-5C77-959CEADC6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0" y="-262000"/>
            <a:ext cx="12960024" cy="7494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D9E43-B57F-60FD-4308-FCD7DA57A981}"/>
              </a:ext>
            </a:extLst>
          </p:cNvPr>
          <p:cNvSpPr txBox="1"/>
          <p:nvPr/>
        </p:nvSpPr>
        <p:spPr>
          <a:xfrm>
            <a:off x="3689803" y="2409509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VNI-Avo" pitchFamily="2" charset="0"/>
              </a:rPr>
              <a:t>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15E81-2B33-AA93-BB23-CB89EA1087A2}"/>
              </a:ext>
            </a:extLst>
          </p:cNvPr>
          <p:cNvSpPr txBox="1"/>
          <p:nvPr/>
        </p:nvSpPr>
        <p:spPr>
          <a:xfrm>
            <a:off x="3352800" y="3416948"/>
            <a:ext cx="690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VNI-Avo" pitchFamily="2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1619789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9" grpId="0"/>
      <p:bldP spid="30" grpId="0"/>
      <p:bldP spid="31" grpId="0"/>
      <p:bldP spid="2" grpId="0"/>
      <p:bldP spid="27" grpId="0"/>
      <p:bldP spid="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21841"/>
            <a:ext cx="76962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84756" y="3469203"/>
            <a:ext cx="5638800" cy="30102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3657600" y="3657600"/>
            <a:ext cx="5067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Tạo</a:t>
            </a:r>
            <a:r>
              <a:rPr lang="en-US" sz="4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tiếng</a:t>
            </a:r>
            <a:r>
              <a:rPr lang="en-US" sz="4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mới</a:t>
            </a:r>
            <a:r>
              <a:rPr lang="en-US" sz="4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có</a:t>
            </a:r>
            <a:r>
              <a:rPr lang="vi-VN" sz="4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omic Sans MS" pitchFamily="66" charset="0"/>
              </a:rPr>
              <a:t> </a:t>
            </a:r>
            <a:r>
              <a:rPr lang="vi-VN" sz="4800" b="1">
                <a:solidFill>
                  <a:schemeClr val="accent4">
                    <a:lumMod val="95000"/>
                    <a:lumOff val="5000"/>
                  </a:schemeClr>
                </a:solidFill>
                <a:latin typeface="Comic Sans MS" pitchFamily="66" charset="0"/>
              </a:rPr>
              <a:t>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th</a:t>
            </a:r>
            <a:r>
              <a:rPr lang="vi-VN" sz="4800" b="1">
                <a:solidFill>
                  <a:schemeClr val="accent4">
                    <a:lumMod val="95000"/>
                    <a:lumOff val="5000"/>
                  </a:schemeClr>
                </a:solidFill>
                <a:latin typeface="Comic Sans MS" pitchFamily="66" charset="0"/>
              </a:rPr>
              <a:t>,</a:t>
            </a:r>
            <a:r>
              <a:rPr lang="en-US" sz="4800" b="1">
                <a:solidFill>
                  <a:schemeClr val="accent4">
                    <a:lumMod val="95000"/>
                    <a:lumOff val="5000"/>
                  </a:schemeClr>
                </a:solidFill>
                <a:latin typeface="Comic Sans MS" pitchFamily="66" charset="0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ia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"/>
            <a:ext cx="784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8000"/>
                </a:solidFill>
              </a:rPr>
              <a:t>Mình</a:t>
            </a:r>
            <a:r>
              <a:rPr lang="en-US" sz="5500" b="1" dirty="0">
                <a:solidFill>
                  <a:srgbClr val="008000"/>
                </a:solidFill>
              </a:rPr>
              <a:t> </a:t>
            </a:r>
            <a:r>
              <a:rPr lang="en-US" sz="5500" b="1" dirty="0" err="1">
                <a:solidFill>
                  <a:srgbClr val="008000"/>
                </a:solidFill>
              </a:rPr>
              <a:t>cùng</a:t>
            </a:r>
            <a:r>
              <a:rPr lang="en-US" sz="5500" b="1" dirty="0">
                <a:solidFill>
                  <a:srgbClr val="008000"/>
                </a:solidFill>
              </a:rPr>
              <a:t> </a:t>
            </a:r>
            <a:r>
              <a:rPr lang="en-US" sz="5500" b="1" dirty="0" err="1">
                <a:solidFill>
                  <a:srgbClr val="008000"/>
                </a:solidFill>
              </a:rPr>
              <a:t>thi</a:t>
            </a:r>
            <a:r>
              <a:rPr lang="en-US" sz="5500" b="1" dirty="0">
                <a:solidFill>
                  <a:srgbClr val="008000"/>
                </a:solidFill>
              </a:rPr>
              <a:t> </a:t>
            </a:r>
            <a:r>
              <a:rPr lang="en-US" sz="5500" b="1" dirty="0" err="1">
                <a:solidFill>
                  <a:srgbClr val="008000"/>
                </a:solidFill>
              </a:rPr>
              <a:t>tài</a:t>
            </a:r>
            <a:r>
              <a:rPr lang="en-US" sz="5500" b="1" dirty="0">
                <a:solidFill>
                  <a:srgbClr val="008000"/>
                </a:solidFill>
              </a:rPr>
              <a:t>! </a:t>
            </a:r>
            <a:endParaRPr lang="vi-VN" sz="5500" b="1" dirty="0">
              <a:solidFill>
                <a:srgbClr val="008000"/>
              </a:solidFill>
            </a:endParaRPr>
          </a:p>
        </p:txBody>
      </p:sp>
      <p:pic>
        <p:nvPicPr>
          <p:cNvPr id="2" name="Picture 1" descr="A black background with pink flowers&#10;&#10;Description automatically generated">
            <a:extLst>
              <a:ext uri="{FF2B5EF4-FFF2-40B4-BE49-F238E27FC236}">
                <a16:creationId xmlns:a16="http://schemas.microsoft.com/office/drawing/2014/main" id="{6EA0726A-4D3D-9B0B-1BE7-14009E259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12780" y="-914401"/>
            <a:ext cx="13573228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4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2856" y="435709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pic>
        <p:nvPicPr>
          <p:cNvPr id="2" name="Picture 6">
            <a:extLst>
              <a:ext uri="{FF2B5EF4-FFF2-40B4-BE49-F238E27FC236}">
                <a16:creationId xmlns:a16="http://schemas.microsoft.com/office/drawing/2014/main" id="{1028D44A-6E09-A1CB-A3D5-7A9406C1F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" y="4876800"/>
            <a:ext cx="12169143" cy="192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1B1A63-F1C0-FAAC-FFC9-63F5B360D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756784"/>
              </p:ext>
            </p:extLst>
          </p:nvPr>
        </p:nvGraphicFramePr>
        <p:xfrm>
          <a:off x="480056" y="2105699"/>
          <a:ext cx="1216914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1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4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1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63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38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54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theû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thoï</a:t>
                      </a:r>
                      <a:endParaRPr lang="en-US" sz="54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thô</a:t>
                      </a:r>
                    </a:p>
                    <a:p>
                      <a:pPr algn="ctr"/>
                      <a:endParaRPr lang="en-US" sz="54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54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b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®</a:t>
                      </a:r>
                      <a:r>
                        <a:rPr lang="en-US" sz="54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óa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mía</a:t>
                      </a:r>
                      <a:endParaRPr lang="en-US" sz="5400" b="1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  <a:p>
                      <a:pPr algn="ctr"/>
                      <a:endParaRPr lang="en-US" sz="54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thi</a:t>
                      </a:r>
                      <a:r>
                        <a:rPr lang="en-US" sz="5400" b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µ</a:t>
                      </a:r>
                      <a:r>
                        <a:rPr lang="en-US" sz="54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5400" b="1">
                        <a:solidFill>
                          <a:srgbClr val="FF0000"/>
                        </a:solidFill>
                        <a:latin typeface="VNI-Avo" panose="020B060402020202020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54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45">
        <p159:morph option="byObject"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73697" y="116586"/>
            <a:ext cx="211435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1581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3393743" y="5687577"/>
            <a:ext cx="202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thìa dóa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44555" y="2654022"/>
            <a:ext cx="1555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laù thö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07130-DD0E-F627-87B5-67460AE5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09" y="42844"/>
            <a:ext cx="3606614" cy="2983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8B516-37D9-A627-6904-AAAB8D80C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56" y="-81817"/>
            <a:ext cx="2677144" cy="245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59618A-4D1C-C381-02FB-7FACC7614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73" y="3630893"/>
            <a:ext cx="1814820" cy="2144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474086-7C92-67D3-526B-4D201EA1F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68" y="3186383"/>
            <a:ext cx="2144900" cy="28243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89C643-0445-7E29-75FF-4EA3E9B938ED}"/>
              </a:ext>
            </a:extLst>
          </p:cNvPr>
          <p:cNvSpPr txBox="1"/>
          <p:nvPr/>
        </p:nvSpPr>
        <p:spPr>
          <a:xfrm>
            <a:off x="7526866" y="5740942"/>
            <a:ext cx="204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laù tía toâ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679D7D-F884-8A76-5082-2BE512507C28}"/>
              </a:ext>
            </a:extLst>
          </p:cNvPr>
          <p:cNvSpPr txBox="1"/>
          <p:nvPr/>
        </p:nvSpPr>
        <p:spPr>
          <a:xfrm>
            <a:off x="3035044" y="2977188"/>
            <a:ext cx="1641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.VnAvant" panose="020B7200000000000000" pitchFamily="34" charset="0"/>
              </a:rPr>
              <a:t>thñ ®«</a:t>
            </a:r>
          </a:p>
        </p:txBody>
      </p:sp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6164402" y="142183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627503" y="88645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791200" y="113170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3" name="th">
            <a:hlinkClick r:id="" action="ppaction://media"/>
            <a:extLst>
              <a:ext uri="{FF2B5EF4-FFF2-40B4-BE49-F238E27FC236}">
                <a16:creationId xmlns:a16="http://schemas.microsoft.com/office/drawing/2014/main" id="{F27CB2C7-66EC-1C7A-2EA4-F20FA8CBF4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143000"/>
            <a:ext cx="9086850" cy="5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45">
        <p159:morph option="byObject"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7566</TotalTime>
  <Words>133</Words>
  <Application>Microsoft Office PowerPoint</Application>
  <PresentationFormat>Widescreen</PresentationFormat>
  <Paragraphs>60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.VnAvant</vt:lpstr>
      <vt:lpstr>Comic Sans MS</vt:lpstr>
      <vt:lpstr>Arial</vt:lpstr>
      <vt:lpstr>HP001 4 hàng</vt:lpstr>
      <vt:lpstr>Arial Rounded MT Bold</vt:lpstr>
      <vt:lpstr>.VnCooper</vt:lpstr>
      <vt:lpstr>Calibri</vt:lpstr>
      <vt:lpstr>VNI-Avo</vt:lpstr>
      <vt:lpstr>HP-087</vt:lpstr>
      <vt:lpstr>HP001</vt:lpstr>
      <vt:lpstr>.VnUniverse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Phạm Thị Hoàn</cp:lastModifiedBy>
  <cp:revision>380</cp:revision>
  <dcterms:created xsi:type="dcterms:W3CDTF">2006-08-16T00:00:00Z</dcterms:created>
  <dcterms:modified xsi:type="dcterms:W3CDTF">2023-10-05T06:29:18Z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2023-10-04T13:39:35Z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7bf958cc-1363-451c-82c4-05e8230acd3b</vt:lpwstr>
  </property>
  <property fmtid="{D5CDD505-2E9C-101B-9397-08002B2CF9AE}" pid="7" name="MSIP_Label_defa4170-0d19-0005-0004-bc88714345d2_ActionId">
    <vt:lpwstr>09116e74-708c-46f9-8d99-28a74c9b11e9</vt:lpwstr>
  </property>
  <property fmtid="{D5CDD505-2E9C-101B-9397-08002B2CF9AE}" pid="8" name="MSIP_Label_defa4170-0d19-0005-0004-bc88714345d2_ContentBits">
    <vt:lpwstr>0</vt:lpwstr>
  </property>
</Properties>
</file>