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95" r:id="rId3"/>
    <p:sldMasterId id="2147483709" r:id="rId4"/>
    <p:sldMasterId id="2147483711" r:id="rId5"/>
  </p:sldMasterIdLst>
  <p:notesMasterIdLst>
    <p:notesMasterId r:id="rId30"/>
  </p:notesMasterIdLst>
  <p:sldIdLst>
    <p:sldId id="283" r:id="rId6"/>
    <p:sldId id="469" r:id="rId7"/>
    <p:sldId id="294" r:id="rId8"/>
    <p:sldId id="470" r:id="rId9"/>
    <p:sldId id="257" r:id="rId10"/>
    <p:sldId id="292" r:id="rId11"/>
    <p:sldId id="293" r:id="rId12"/>
    <p:sldId id="269" r:id="rId13"/>
    <p:sldId id="295" r:id="rId14"/>
    <p:sldId id="296" r:id="rId15"/>
    <p:sldId id="285" r:id="rId16"/>
    <p:sldId id="297" r:id="rId17"/>
    <p:sldId id="300" r:id="rId18"/>
    <p:sldId id="270" r:id="rId19"/>
    <p:sldId id="301" r:id="rId20"/>
    <p:sldId id="303" r:id="rId21"/>
    <p:sldId id="304" r:id="rId22"/>
    <p:sldId id="275" r:id="rId23"/>
    <p:sldId id="468" r:id="rId24"/>
    <p:sldId id="471" r:id="rId25"/>
    <p:sldId id="305" r:id="rId26"/>
    <p:sldId id="347" r:id="rId27"/>
    <p:sldId id="346" r:id="rId28"/>
    <p:sldId id="30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3DA333-F21B-4C5D-B68E-BA6733D30F3F}" type="datetimeFigureOut">
              <a:rPr lang="en-US" smtClean="0"/>
              <a:t>9/26/2024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67FDFD-CC69-406E-B16C-EFC7C3D4B7A1}" type="slidenum">
              <a:rPr lang="en-US" smtClean="0"/>
              <a:t>‹#›</a:t>
            </a:fld>
            <a:endParaRPr lang="en-US"/>
          </a:p>
        </p:txBody>
      </p:sp>
    </p:spTree>
    <p:extLst>
      <p:ext uri="{BB962C8B-B14F-4D97-AF65-F5344CB8AC3E}">
        <p14:creationId xmlns:p14="http://schemas.microsoft.com/office/powerpoint/2010/main" val="1976569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1167FDFD-CC69-406E-B16C-EFC7C3D4B7A1}" type="slidenum">
              <a:rPr lang="en-US" smtClean="0"/>
              <a:t>1</a:t>
            </a:fld>
            <a:endParaRPr lang="en-US"/>
          </a:p>
        </p:txBody>
      </p:sp>
    </p:spTree>
    <p:extLst>
      <p:ext uri="{BB962C8B-B14F-4D97-AF65-F5344CB8AC3E}">
        <p14:creationId xmlns:p14="http://schemas.microsoft.com/office/powerpoint/2010/main" val="1651938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1167FDFD-CC69-406E-B16C-EFC7C3D4B7A1}" type="slidenum">
              <a:rPr lang="en-US" smtClean="0"/>
              <a:t>2</a:t>
            </a:fld>
            <a:endParaRPr lang="en-US"/>
          </a:p>
        </p:txBody>
      </p:sp>
    </p:spTree>
    <p:extLst>
      <p:ext uri="{BB962C8B-B14F-4D97-AF65-F5344CB8AC3E}">
        <p14:creationId xmlns:p14="http://schemas.microsoft.com/office/powerpoint/2010/main" val="3590189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1167FDFD-CC69-406E-B16C-EFC7C3D4B7A1}" type="slidenum">
              <a:rPr lang="en-US" smtClean="0"/>
              <a:t>3</a:t>
            </a:fld>
            <a:endParaRPr lang="en-US"/>
          </a:p>
        </p:txBody>
      </p:sp>
    </p:spTree>
    <p:extLst>
      <p:ext uri="{BB962C8B-B14F-4D97-AF65-F5344CB8AC3E}">
        <p14:creationId xmlns:p14="http://schemas.microsoft.com/office/powerpoint/2010/main" val="3057598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1" dirty="0">
                <a:solidFill>
                  <a:srgbClr val="000000"/>
                </a:solidFill>
                <a:effectLst/>
                <a:latin typeface="Open Sans" panose="020B0606030504020204" pitchFamily="34" charset="0"/>
              </a:rPr>
              <a:t>Bài đọc “</a:t>
            </a:r>
            <a:r>
              <a:rPr lang="vi-VN" b="1" i="1" dirty="0">
                <a:solidFill>
                  <a:srgbClr val="000000"/>
                </a:solidFill>
                <a:effectLst/>
                <a:latin typeface="Open Sans" panose="020B0606030504020204" pitchFamily="34" charset="0"/>
              </a:rPr>
              <a:t>Bộ sưu tập độc đáo</a:t>
            </a:r>
            <a:r>
              <a:rPr lang="vi-VN" b="0" i="1" dirty="0">
                <a:solidFill>
                  <a:srgbClr val="000000"/>
                </a:solidFill>
                <a:effectLst/>
                <a:latin typeface="Open Sans" panose="020B0606030504020204" pitchFamily="34" charset="0"/>
              </a:rPr>
              <a:t>” nội dung nói về bộ sưu tập mà các bạn trong lớp đã thu hoạch được. Trong đó bộ sưu tập giọng nói các thành viên trong lớp của Loan gây ấn tượng mạnh đối với mọi người. </a:t>
            </a:r>
            <a:endParaRPr lang="en-US" dirty="0"/>
          </a:p>
          <a:p>
            <a:endParaRPr lang="en-US" dirty="0"/>
          </a:p>
        </p:txBody>
      </p:sp>
      <p:sp>
        <p:nvSpPr>
          <p:cNvPr id="4" name="Slide Number Placeholder 3"/>
          <p:cNvSpPr>
            <a:spLocks noGrp="1"/>
          </p:cNvSpPr>
          <p:nvPr>
            <p:ph type="sldNum" sz="quarter" idx="5"/>
          </p:nvPr>
        </p:nvSpPr>
        <p:spPr/>
        <p:txBody>
          <a:bodyPr/>
          <a:lstStyle/>
          <a:p>
            <a:fld id="{1167FDFD-CC69-406E-B16C-EFC7C3D4B7A1}" type="slidenum">
              <a:rPr lang="en-US" smtClean="0"/>
              <a:t>5</a:t>
            </a:fld>
            <a:endParaRPr lang="en-US"/>
          </a:p>
        </p:txBody>
      </p:sp>
    </p:spTree>
    <p:extLst>
      <p:ext uri="{BB962C8B-B14F-4D97-AF65-F5344CB8AC3E}">
        <p14:creationId xmlns:p14="http://schemas.microsoft.com/office/powerpoint/2010/main" val="2856253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0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689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807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3" Type="http://schemas.openxmlformats.org/officeDocument/2006/relationships/image" Target="../media/image3.svg"/><Relationship Id="rId21" Type="http://schemas.openxmlformats.org/officeDocument/2006/relationships/image" Target="../media/image21.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5" Type="http://schemas.openxmlformats.org/officeDocument/2006/relationships/image" Target="../media/image25.sv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svg"/><Relationship Id="rId24" Type="http://schemas.openxmlformats.org/officeDocument/2006/relationships/image" Target="../media/image24.pn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23.sv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 Id="rId22" Type="http://schemas.openxmlformats.org/officeDocument/2006/relationships/image" Target="../media/image2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33603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538733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4100483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0AD58835-E9BC-4784-B0E6-E026463CFF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1447"/>
          <a:stretch/>
        </p:blipFill>
        <p:spPr>
          <a:xfrm>
            <a:off x="8370692" y="-1"/>
            <a:ext cx="1452014" cy="995407"/>
          </a:xfrm>
          <a:prstGeom prst="rect">
            <a:avLst/>
          </a:prstGeom>
        </p:spPr>
      </p:pic>
      <p:pic>
        <p:nvPicPr>
          <p:cNvPr id="47" name="그래픽 46">
            <a:extLst>
              <a:ext uri="{FF2B5EF4-FFF2-40B4-BE49-F238E27FC236}">
                <a16:creationId xmlns:a16="http://schemas.microsoft.com/office/drawing/2014/main" id="{233D58E4-C666-4F91-BDF6-8C6CC52B20B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57803"/>
          <a:stretch/>
        </p:blipFill>
        <p:spPr>
          <a:xfrm flipH="1">
            <a:off x="9594786" y="5871655"/>
            <a:ext cx="2597213" cy="986346"/>
          </a:xfrm>
          <a:prstGeom prst="rect">
            <a:avLst/>
          </a:prstGeom>
        </p:spPr>
      </p:pic>
      <p:pic>
        <p:nvPicPr>
          <p:cNvPr id="12" name="그래픽 11">
            <a:extLst>
              <a:ext uri="{FF2B5EF4-FFF2-40B4-BE49-F238E27FC236}">
                <a16:creationId xmlns:a16="http://schemas.microsoft.com/office/drawing/2014/main" id="{91808043-3A0D-4AAA-95BC-BCD3A42FB24C}"/>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39616"/>
          <a:stretch/>
        </p:blipFill>
        <p:spPr>
          <a:xfrm flipH="1">
            <a:off x="9594785" y="-1"/>
            <a:ext cx="2597213" cy="1411451"/>
          </a:xfrm>
          <a:prstGeom prst="rect">
            <a:avLst/>
          </a:prstGeom>
        </p:spPr>
      </p:pic>
      <p:pic>
        <p:nvPicPr>
          <p:cNvPr id="16" name="그래픽 15">
            <a:extLst>
              <a:ext uri="{FF2B5EF4-FFF2-40B4-BE49-F238E27FC236}">
                <a16:creationId xmlns:a16="http://schemas.microsoft.com/office/drawing/2014/main" id="{2B20568E-BD6A-4D67-93A1-98D38D3D329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279" y="5374657"/>
            <a:ext cx="2854400" cy="1483343"/>
          </a:xfrm>
          <a:prstGeom prst="rect">
            <a:avLst/>
          </a:prstGeom>
        </p:spPr>
      </p:pic>
      <p:pic>
        <p:nvPicPr>
          <p:cNvPr id="22" name="그래픽 21">
            <a:extLst>
              <a:ext uri="{FF2B5EF4-FFF2-40B4-BE49-F238E27FC236}">
                <a16:creationId xmlns:a16="http://schemas.microsoft.com/office/drawing/2014/main" id="{5BD9FFD6-1F32-4EC8-B1E3-C084512FE8F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247138" y="432091"/>
            <a:ext cx="260761" cy="1136175"/>
          </a:xfrm>
          <a:prstGeom prst="rect">
            <a:avLst/>
          </a:prstGeom>
        </p:spPr>
      </p:pic>
      <p:pic>
        <p:nvPicPr>
          <p:cNvPr id="25" name="그래픽 24">
            <a:extLst>
              <a:ext uri="{FF2B5EF4-FFF2-40B4-BE49-F238E27FC236}">
                <a16:creationId xmlns:a16="http://schemas.microsoft.com/office/drawing/2014/main" id="{818528C4-FEA1-4A29-B511-585E14D662C7}"/>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73437" y="5548896"/>
            <a:ext cx="934895" cy="934895"/>
          </a:xfrm>
          <a:prstGeom prst="rect">
            <a:avLst/>
          </a:prstGeom>
        </p:spPr>
      </p:pic>
      <p:pic>
        <p:nvPicPr>
          <p:cNvPr id="28" name="그래픽 27">
            <a:extLst>
              <a:ext uri="{FF2B5EF4-FFF2-40B4-BE49-F238E27FC236}">
                <a16:creationId xmlns:a16="http://schemas.microsoft.com/office/drawing/2014/main" id="{2FB9E521-6DC4-4392-9C46-53A8AD7676ED}"/>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l="54530" t="54055" r="-1"/>
          <a:stretch/>
        </p:blipFill>
        <p:spPr>
          <a:xfrm>
            <a:off x="10419375" y="5952119"/>
            <a:ext cx="1466851" cy="559777"/>
          </a:xfrm>
          <a:prstGeom prst="rect">
            <a:avLst/>
          </a:prstGeom>
        </p:spPr>
      </p:pic>
      <p:pic>
        <p:nvPicPr>
          <p:cNvPr id="29" name="그래픽 28">
            <a:extLst>
              <a:ext uri="{FF2B5EF4-FFF2-40B4-BE49-F238E27FC236}">
                <a16:creationId xmlns:a16="http://schemas.microsoft.com/office/drawing/2014/main" id="{9D43800B-EEC4-4C4A-B40C-A18B3CD1EDE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9307544" y="6073056"/>
            <a:ext cx="245140" cy="268862"/>
          </a:xfrm>
          <a:prstGeom prst="rect">
            <a:avLst/>
          </a:prstGeom>
        </p:spPr>
      </p:pic>
      <p:pic>
        <p:nvPicPr>
          <p:cNvPr id="32" name="그래픽 31">
            <a:extLst>
              <a:ext uri="{FF2B5EF4-FFF2-40B4-BE49-F238E27FC236}">
                <a16:creationId xmlns:a16="http://schemas.microsoft.com/office/drawing/2014/main" id="{2D4B1143-A931-4220-BCAA-75189E8BCD57}"/>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308332" y="565051"/>
            <a:ext cx="271498" cy="271498"/>
          </a:xfrm>
          <a:prstGeom prst="rect">
            <a:avLst/>
          </a:prstGeom>
        </p:spPr>
      </p:pic>
      <p:pic>
        <p:nvPicPr>
          <p:cNvPr id="43" name="그래픽 42">
            <a:extLst>
              <a:ext uri="{FF2B5EF4-FFF2-40B4-BE49-F238E27FC236}">
                <a16:creationId xmlns:a16="http://schemas.microsoft.com/office/drawing/2014/main" id="{22C903DB-2335-42D1-B738-7B3F6AA51BAA}"/>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1925213" y="5942177"/>
            <a:ext cx="361735" cy="701547"/>
          </a:xfrm>
          <a:prstGeom prst="rect">
            <a:avLst/>
          </a:prstGeom>
        </p:spPr>
      </p:pic>
      <p:pic>
        <p:nvPicPr>
          <p:cNvPr id="44" name="그래픽 43">
            <a:extLst>
              <a:ext uri="{FF2B5EF4-FFF2-40B4-BE49-F238E27FC236}">
                <a16:creationId xmlns:a16="http://schemas.microsoft.com/office/drawing/2014/main" id="{EB3A609F-BAC1-4792-B044-93C3D7016CD6}"/>
              </a:ext>
            </a:extLst>
          </p:cNvPr>
          <p:cNvPicPr>
            <a:picLocks noChangeAspect="1"/>
          </p:cNvPicPr>
          <p:nvPr userDrawn="1"/>
        </p:nvPicPr>
        <p:blipFill rotWithShape="1">
          <a:blip r:embed="rId22">
            <a:extLst>
              <a:ext uri="{96DAC541-7B7A-43D3-8B79-37D633B846F1}">
                <asvg:svgBlip xmlns:asvg="http://schemas.microsoft.com/office/drawing/2016/SVG/main" r:embed="rId23"/>
              </a:ext>
            </a:extLst>
          </a:blip>
          <a:srcRect l="15212" t="22210"/>
          <a:stretch/>
        </p:blipFill>
        <p:spPr>
          <a:xfrm>
            <a:off x="0" y="0"/>
            <a:ext cx="1084962" cy="995407"/>
          </a:xfrm>
          <a:prstGeom prst="rect">
            <a:avLst/>
          </a:prstGeom>
        </p:spPr>
      </p:pic>
      <p:pic>
        <p:nvPicPr>
          <p:cNvPr id="24" name="그래픽 23">
            <a:extLst>
              <a:ext uri="{FF2B5EF4-FFF2-40B4-BE49-F238E27FC236}">
                <a16:creationId xmlns:a16="http://schemas.microsoft.com/office/drawing/2014/main" id="{8EA4B090-B6DC-4B1A-B572-BE0A749EC026}"/>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rot="16200000">
            <a:off x="-348392" y="1430833"/>
            <a:ext cx="1950641" cy="340582"/>
          </a:xfrm>
          <a:prstGeom prst="rect">
            <a:avLst/>
          </a:prstGeom>
        </p:spPr>
      </p:pic>
    </p:spTree>
    <p:extLst>
      <p:ext uri="{BB962C8B-B14F-4D97-AF65-F5344CB8AC3E}">
        <p14:creationId xmlns:p14="http://schemas.microsoft.com/office/powerpoint/2010/main" val="1126667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514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162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8270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2997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003808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99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9/26/2024</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6761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763214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9/26/2024</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899949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9/26/2024</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2592833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9/26/2024</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2388355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9/26/2024</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5273128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9/26/2024</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4077916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9/26/2024</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872963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9/26/2024</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804715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9/26/2024</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3489187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9/26/2024</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529787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9/26/2024</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552858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867917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36042453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3584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9/26/2024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337692331"/>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9/26/2024</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6023227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9/26/2024</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1251453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9/26/2024</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035145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9/26/2024</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1022660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9/26/2024</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485228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9/26/2024</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1394778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9/26/2024</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922671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9/26/2024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7090001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9/26/2024</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3187414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9/26/2024</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9427009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9/26/2024</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5087462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9/26/2024</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112595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9/26/2024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1481422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9/26/2024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1110880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9/26/2024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3706005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9/26/2024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1881932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9/26/2024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3248473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theme" Target="../theme/theme2.xml"/><Relationship Id="rId12" Type="http://schemas.openxmlformats.org/officeDocument/2006/relationships/image" Target="../media/image29.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28.png"/><Relationship Id="rId5" Type="http://schemas.openxmlformats.org/officeDocument/2006/relationships/slideLayout" Target="../slideLayouts/slideLayout17.xml"/><Relationship Id="rId10" Type="http://schemas.openxmlformats.org/officeDocument/2006/relationships/image" Target="../media/image27.png"/><Relationship Id="rId4" Type="http://schemas.openxmlformats.org/officeDocument/2006/relationships/slideLayout" Target="../slideLayouts/slideLayout16.xml"/><Relationship Id="rId9" Type="http://schemas.openxmlformats.org/officeDocument/2006/relationships/image" Target="../media/image26.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1.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283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1000" b="-1000"/>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10">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1">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416142907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28821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9/26/2024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2224892576"/>
      </p:ext>
    </p:extLst>
  </p:cSld>
  <p:clrMap bg1="lt1" tx1="dk1" bg2="lt2" tx2="dk2" accent1="accent1" accent2="accent2" accent3="accent3" accent4="accent4" accent5="accent5" accent6="accent6" hlink="hlink" folHlink="folHlink"/>
  <p:sldLayoutIdLst>
    <p:sldLayoutId id="2147483710"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75056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64.png"/><Relationship Id="rId5" Type="http://schemas.openxmlformats.org/officeDocument/2006/relationships/image" Target="../media/image55.pn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8.png"/></Relationships>
</file>

<file path=ppt/slides/_rels/slide11.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76.png"/><Relationship Id="rId18" Type="http://schemas.openxmlformats.org/officeDocument/2006/relationships/image" Target="../media/image81.svg"/><Relationship Id="rId26" Type="http://schemas.openxmlformats.org/officeDocument/2006/relationships/image" Target="../media/image87.svg"/><Relationship Id="rId3" Type="http://schemas.openxmlformats.org/officeDocument/2006/relationships/image" Target="../media/image66.svg"/><Relationship Id="rId21" Type="http://schemas.openxmlformats.org/officeDocument/2006/relationships/image" Target="../media/image82.png"/><Relationship Id="rId7" Type="http://schemas.openxmlformats.org/officeDocument/2006/relationships/image" Target="../media/image70.png"/><Relationship Id="rId12" Type="http://schemas.openxmlformats.org/officeDocument/2006/relationships/image" Target="../media/image75.svg"/><Relationship Id="rId17" Type="http://schemas.openxmlformats.org/officeDocument/2006/relationships/image" Target="../media/image80.png"/><Relationship Id="rId25" Type="http://schemas.openxmlformats.org/officeDocument/2006/relationships/image" Target="../media/image86.png"/><Relationship Id="rId2" Type="http://schemas.openxmlformats.org/officeDocument/2006/relationships/image" Target="../media/image65.png"/><Relationship Id="rId16" Type="http://schemas.openxmlformats.org/officeDocument/2006/relationships/image" Target="../media/image79.svg"/><Relationship Id="rId20" Type="http://schemas.openxmlformats.org/officeDocument/2006/relationships/image" Target="../media/image23.svg"/><Relationship Id="rId29" Type="http://schemas.microsoft.com/office/2007/relationships/hdphoto" Target="../media/hdphoto4.wdp"/><Relationship Id="rId1" Type="http://schemas.openxmlformats.org/officeDocument/2006/relationships/slideLayout" Target="../slideLayouts/slideLayout2.xml"/><Relationship Id="rId6" Type="http://schemas.openxmlformats.org/officeDocument/2006/relationships/image" Target="../media/image69.svg"/><Relationship Id="rId11" Type="http://schemas.openxmlformats.org/officeDocument/2006/relationships/image" Target="../media/image74.png"/><Relationship Id="rId24" Type="http://schemas.openxmlformats.org/officeDocument/2006/relationships/image" Target="../media/image85.svg"/><Relationship Id="rId5" Type="http://schemas.openxmlformats.org/officeDocument/2006/relationships/image" Target="../media/image68.png"/><Relationship Id="rId15" Type="http://schemas.openxmlformats.org/officeDocument/2006/relationships/image" Target="../media/image78.png"/><Relationship Id="rId23" Type="http://schemas.openxmlformats.org/officeDocument/2006/relationships/image" Target="../media/image84.png"/><Relationship Id="rId28" Type="http://schemas.openxmlformats.org/officeDocument/2006/relationships/image" Target="../media/image89.png"/><Relationship Id="rId10" Type="http://schemas.openxmlformats.org/officeDocument/2006/relationships/image" Target="../media/image73.svg"/><Relationship Id="rId19" Type="http://schemas.openxmlformats.org/officeDocument/2006/relationships/image" Target="../media/image22.png"/><Relationship Id="rId31" Type="http://schemas.openxmlformats.org/officeDocument/2006/relationships/image" Target="../media/image91.jpeg"/><Relationship Id="rId4" Type="http://schemas.openxmlformats.org/officeDocument/2006/relationships/image" Target="../media/image67.svg"/><Relationship Id="rId9" Type="http://schemas.openxmlformats.org/officeDocument/2006/relationships/image" Target="../media/image72.png"/><Relationship Id="rId14" Type="http://schemas.openxmlformats.org/officeDocument/2006/relationships/image" Target="../media/image77.svg"/><Relationship Id="rId22" Type="http://schemas.openxmlformats.org/officeDocument/2006/relationships/image" Target="../media/image83.svg"/><Relationship Id="rId27" Type="http://schemas.openxmlformats.org/officeDocument/2006/relationships/image" Target="../media/image88.png"/><Relationship Id="rId30" Type="http://schemas.openxmlformats.org/officeDocument/2006/relationships/image" Target="../media/image90.png"/></Relationships>
</file>

<file path=ppt/slides/_rels/slide12.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76.png"/><Relationship Id="rId18" Type="http://schemas.openxmlformats.org/officeDocument/2006/relationships/image" Target="../media/image81.svg"/><Relationship Id="rId26" Type="http://schemas.openxmlformats.org/officeDocument/2006/relationships/image" Target="../media/image87.svg"/><Relationship Id="rId3" Type="http://schemas.openxmlformats.org/officeDocument/2006/relationships/image" Target="../media/image66.svg"/><Relationship Id="rId21" Type="http://schemas.openxmlformats.org/officeDocument/2006/relationships/image" Target="../media/image82.png"/><Relationship Id="rId7" Type="http://schemas.openxmlformats.org/officeDocument/2006/relationships/image" Target="../media/image70.png"/><Relationship Id="rId12" Type="http://schemas.openxmlformats.org/officeDocument/2006/relationships/image" Target="../media/image75.svg"/><Relationship Id="rId17" Type="http://schemas.openxmlformats.org/officeDocument/2006/relationships/image" Target="../media/image80.png"/><Relationship Id="rId25" Type="http://schemas.openxmlformats.org/officeDocument/2006/relationships/image" Target="../media/image86.png"/><Relationship Id="rId2" Type="http://schemas.openxmlformats.org/officeDocument/2006/relationships/image" Target="../media/image65.png"/><Relationship Id="rId16" Type="http://schemas.openxmlformats.org/officeDocument/2006/relationships/image" Target="../media/image79.svg"/><Relationship Id="rId20" Type="http://schemas.openxmlformats.org/officeDocument/2006/relationships/image" Target="../media/image23.svg"/><Relationship Id="rId29" Type="http://schemas.microsoft.com/office/2007/relationships/hdphoto" Target="../media/hdphoto4.wdp"/><Relationship Id="rId1" Type="http://schemas.openxmlformats.org/officeDocument/2006/relationships/slideLayout" Target="../slideLayouts/slideLayout2.xml"/><Relationship Id="rId6" Type="http://schemas.openxmlformats.org/officeDocument/2006/relationships/image" Target="../media/image69.svg"/><Relationship Id="rId11" Type="http://schemas.openxmlformats.org/officeDocument/2006/relationships/image" Target="../media/image74.png"/><Relationship Id="rId24" Type="http://schemas.openxmlformats.org/officeDocument/2006/relationships/image" Target="../media/image85.svg"/><Relationship Id="rId5" Type="http://schemas.openxmlformats.org/officeDocument/2006/relationships/image" Target="../media/image68.png"/><Relationship Id="rId15" Type="http://schemas.openxmlformats.org/officeDocument/2006/relationships/image" Target="../media/image78.png"/><Relationship Id="rId23" Type="http://schemas.openxmlformats.org/officeDocument/2006/relationships/image" Target="../media/image84.png"/><Relationship Id="rId28" Type="http://schemas.openxmlformats.org/officeDocument/2006/relationships/image" Target="../media/image89.png"/><Relationship Id="rId10" Type="http://schemas.openxmlformats.org/officeDocument/2006/relationships/image" Target="../media/image73.svg"/><Relationship Id="rId19" Type="http://schemas.openxmlformats.org/officeDocument/2006/relationships/image" Target="../media/image22.png"/><Relationship Id="rId31" Type="http://schemas.openxmlformats.org/officeDocument/2006/relationships/image" Target="../media/image92.jpeg"/><Relationship Id="rId4" Type="http://schemas.openxmlformats.org/officeDocument/2006/relationships/image" Target="../media/image67.svg"/><Relationship Id="rId9" Type="http://schemas.openxmlformats.org/officeDocument/2006/relationships/image" Target="../media/image72.png"/><Relationship Id="rId14" Type="http://schemas.openxmlformats.org/officeDocument/2006/relationships/image" Target="../media/image77.svg"/><Relationship Id="rId22" Type="http://schemas.openxmlformats.org/officeDocument/2006/relationships/image" Target="../media/image83.svg"/><Relationship Id="rId27" Type="http://schemas.openxmlformats.org/officeDocument/2006/relationships/image" Target="../media/image88.png"/><Relationship Id="rId30" Type="http://schemas.openxmlformats.org/officeDocument/2006/relationships/image" Target="../media/image90.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93.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3.xml"/><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3.xml"/><Relationship Id="rId5" Type="http://schemas.openxmlformats.org/officeDocument/2006/relationships/image" Target="../media/image96.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3.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3.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3.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image" Target="../media/image99.png"/><Relationship Id="rId7" Type="http://schemas.openxmlformats.org/officeDocument/2006/relationships/image" Target="../media/image102.png"/><Relationship Id="rId2" Type="http://schemas.openxmlformats.org/officeDocument/2006/relationships/image" Target="../media/image31.png"/><Relationship Id="rId1" Type="http://schemas.openxmlformats.org/officeDocument/2006/relationships/slideLayout" Target="../slideLayouts/slideLayout39.xml"/><Relationship Id="rId6" Type="http://schemas.openxmlformats.org/officeDocument/2006/relationships/image" Target="../media/image101.svg"/><Relationship Id="rId5" Type="http://schemas.openxmlformats.org/officeDocument/2006/relationships/image" Target="../media/image100.png"/><Relationship Id="rId10" Type="http://schemas.openxmlformats.org/officeDocument/2006/relationships/image" Target="../media/image105.png"/><Relationship Id="rId4" Type="http://schemas.microsoft.com/office/2007/relationships/hdphoto" Target="../media/hdphoto7.wdp"/><Relationship Id="rId9" Type="http://schemas.openxmlformats.org/officeDocument/2006/relationships/image" Target="../media/image104.png"/></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107.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xml"/><Relationship Id="rId1" Type="http://schemas.openxmlformats.org/officeDocument/2006/relationships/slideLayout" Target="../slideLayouts/slideLayout32.xml"/><Relationship Id="rId4" Type="http://schemas.openxmlformats.org/officeDocument/2006/relationships/image" Target="../media/image109.png"/></Relationships>
</file>

<file path=ppt/slides/_rels/slide2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4.xml"/><Relationship Id="rId16"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sv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51.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1.wav"/><Relationship Id="rId7" Type="http://schemas.openxmlformats.org/officeDocument/2006/relationships/image" Target="../media/image44.png"/><Relationship Id="rId12"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59.png"/><Relationship Id="rId5" Type="http://schemas.openxmlformats.org/officeDocument/2006/relationships/image" Target="../media/image54.png"/><Relationship Id="rId10" Type="http://schemas.openxmlformats.org/officeDocument/2006/relationships/image" Target="../media/image58.png"/><Relationship Id="rId4" Type="http://schemas.openxmlformats.org/officeDocument/2006/relationships/image" Target="../media/image53.png"/><Relationship Id="rId9" Type="http://schemas.openxmlformats.org/officeDocument/2006/relationships/image" Target="../media/image57.png"/></Relationships>
</file>

<file path=ppt/slides/_rels/slide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3.png"/><Relationship Id="rId7" Type="http://schemas.openxmlformats.org/officeDocument/2006/relationships/image" Target="../media/image56.png"/><Relationship Id="rId12"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8.png"/><Relationship Id="rId14"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그룹 35">
            <a:extLst>
              <a:ext uri="{FF2B5EF4-FFF2-40B4-BE49-F238E27FC236}">
                <a16:creationId xmlns:a16="http://schemas.microsoft.com/office/drawing/2014/main" id="{440434E5-0905-4E68-BBC3-617F61CDD0CB}"/>
              </a:ext>
            </a:extLst>
          </p:cNvPr>
          <p:cNvGrpSpPr/>
          <p:nvPr/>
        </p:nvGrpSpPr>
        <p:grpSpPr>
          <a:xfrm>
            <a:off x="2814093" y="833120"/>
            <a:ext cx="7975830" cy="4643120"/>
            <a:chOff x="2830203" y="1560385"/>
            <a:chExt cx="318237" cy="385905"/>
          </a:xfrm>
          <a:solidFill>
            <a:srgbClr val="00D0CA"/>
          </a:solidFill>
        </p:grpSpPr>
        <p:sp>
          <p:nvSpPr>
            <p:cNvPr id="37" name="자유형: 도형 36">
              <a:extLst>
                <a:ext uri="{FF2B5EF4-FFF2-40B4-BE49-F238E27FC236}">
                  <a16:creationId xmlns:a16="http://schemas.microsoft.com/office/drawing/2014/main" id="{9A5327FA-EAB7-487E-8FF9-473238A8761E}"/>
                </a:ext>
              </a:extLst>
            </p:cNvPr>
            <p:cNvSpPr/>
            <p:nvPr/>
          </p:nvSpPr>
          <p:spPr>
            <a:xfrm>
              <a:off x="2976990" y="1560385"/>
              <a:ext cx="171450" cy="171450"/>
            </a:xfrm>
            <a:custGeom>
              <a:avLst/>
              <a:gdLst>
                <a:gd name="connsiteX0" fmla="*/ 171489 w 171450"/>
                <a:gd name="connsiteY0" fmla="*/ 136684 h 171450"/>
                <a:gd name="connsiteX1" fmla="*/ 118626 w 171450"/>
                <a:gd name="connsiteY1" fmla="*/ 43910 h 171450"/>
                <a:gd name="connsiteX2" fmla="*/ 18328 w 171450"/>
                <a:gd name="connsiteY2" fmla="*/ 7144 h 171450"/>
                <a:gd name="connsiteX3" fmla="*/ 18328 w 171450"/>
                <a:gd name="connsiteY3" fmla="*/ 7144 h 171450"/>
                <a:gd name="connsiteX4" fmla="*/ 7183 w 171450"/>
                <a:gd name="connsiteY4" fmla="*/ 18288 h 171450"/>
                <a:gd name="connsiteX5" fmla="*/ 7183 w 171450"/>
                <a:gd name="connsiteY5" fmla="*/ 161735 h 171450"/>
                <a:gd name="connsiteX6" fmla="*/ 7279 w 171450"/>
                <a:gd name="connsiteY6" fmla="*/ 164306 h 171450"/>
                <a:gd name="connsiteX7" fmla="*/ 20137 w 171450"/>
                <a:gd name="connsiteY7" fmla="*/ 173450 h 171450"/>
                <a:gd name="connsiteX8" fmla="*/ 162250 w 171450"/>
                <a:gd name="connsiteY8" fmla="*/ 149447 h 171450"/>
                <a:gd name="connsiteX9" fmla="*/ 171489 w 171450"/>
                <a:gd name="connsiteY9" fmla="*/ 13668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171489" y="136684"/>
                  </a:moveTo>
                  <a:cubicBezTo>
                    <a:pt x="165203" y="99250"/>
                    <a:pt x="145867" y="66961"/>
                    <a:pt x="118626" y="43910"/>
                  </a:cubicBezTo>
                  <a:cubicBezTo>
                    <a:pt x="91384" y="20860"/>
                    <a:pt x="56237" y="7144"/>
                    <a:pt x="18328" y="7144"/>
                  </a:cubicBezTo>
                  <a:lnTo>
                    <a:pt x="18328" y="7144"/>
                  </a:lnTo>
                  <a:cubicBezTo>
                    <a:pt x="12136" y="7144"/>
                    <a:pt x="7183" y="12097"/>
                    <a:pt x="7183" y="18288"/>
                  </a:cubicBezTo>
                  <a:lnTo>
                    <a:pt x="7183" y="161735"/>
                  </a:lnTo>
                  <a:cubicBezTo>
                    <a:pt x="7088" y="162592"/>
                    <a:pt x="7183" y="163449"/>
                    <a:pt x="7279" y="164306"/>
                  </a:cubicBezTo>
                  <a:cubicBezTo>
                    <a:pt x="8326" y="170402"/>
                    <a:pt x="14041" y="174498"/>
                    <a:pt x="20137" y="173450"/>
                  </a:cubicBezTo>
                  <a:lnTo>
                    <a:pt x="162250" y="149447"/>
                  </a:lnTo>
                  <a:cubicBezTo>
                    <a:pt x="168346" y="148495"/>
                    <a:pt x="172537" y="142780"/>
                    <a:pt x="171489" y="13668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8" name="자유형: 도형 37">
              <a:extLst>
                <a:ext uri="{FF2B5EF4-FFF2-40B4-BE49-F238E27FC236}">
                  <a16:creationId xmlns:a16="http://schemas.microsoft.com/office/drawing/2014/main" id="{1CB92A22-8762-4D1E-A24C-97C4CF1EE638}"/>
                </a:ext>
              </a:extLst>
            </p:cNvPr>
            <p:cNvSpPr/>
            <p:nvPr/>
          </p:nvSpPr>
          <p:spPr>
            <a:xfrm>
              <a:off x="2830203" y="1774840"/>
              <a:ext cx="238125" cy="171450"/>
            </a:xfrm>
            <a:custGeom>
              <a:avLst/>
              <a:gdLst>
                <a:gd name="connsiteX0" fmla="*/ 12143 w 238125"/>
                <a:gd name="connsiteY0" fmla="*/ 110347 h 171450"/>
                <a:gd name="connsiteX1" fmla="*/ 13477 w 238125"/>
                <a:gd name="connsiteY1" fmla="*/ 135684 h 171450"/>
                <a:gd name="connsiteX2" fmla="*/ 121300 w 238125"/>
                <a:gd name="connsiteY2" fmla="*/ 173593 h 171450"/>
                <a:gd name="connsiteX3" fmla="*/ 121300 w 238125"/>
                <a:gd name="connsiteY3" fmla="*/ 173498 h 171450"/>
                <a:gd name="connsiteX4" fmla="*/ 121395 w 238125"/>
                <a:gd name="connsiteY4" fmla="*/ 173498 h 171450"/>
                <a:gd name="connsiteX5" fmla="*/ 231694 w 238125"/>
                <a:gd name="connsiteY5" fmla="*/ 133588 h 171450"/>
                <a:gd name="connsiteX6" fmla="*/ 232647 w 238125"/>
                <a:gd name="connsiteY6" fmla="*/ 112633 h 171450"/>
                <a:gd name="connsiteX7" fmla="*/ 131301 w 238125"/>
                <a:gd name="connsiteY7" fmla="*/ 11287 h 171450"/>
                <a:gd name="connsiteX8" fmla="*/ 111203 w 238125"/>
                <a:gd name="connsiteY8" fmla="*/ 11287 h 171450"/>
                <a:gd name="connsiteX9" fmla="*/ 12143 w 238125"/>
                <a:gd name="connsiteY9" fmla="*/ 110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71450">
                  <a:moveTo>
                    <a:pt x="12143" y="110347"/>
                  </a:moveTo>
                  <a:cubicBezTo>
                    <a:pt x="4999" y="117491"/>
                    <a:pt x="5571" y="129302"/>
                    <a:pt x="13477" y="135684"/>
                  </a:cubicBezTo>
                  <a:cubicBezTo>
                    <a:pt x="43004" y="159306"/>
                    <a:pt x="80533" y="173593"/>
                    <a:pt x="121300" y="173593"/>
                  </a:cubicBezTo>
                  <a:lnTo>
                    <a:pt x="121300" y="173498"/>
                  </a:lnTo>
                  <a:lnTo>
                    <a:pt x="121395" y="173498"/>
                  </a:lnTo>
                  <a:cubicBezTo>
                    <a:pt x="160638" y="173498"/>
                    <a:pt x="199786" y="160163"/>
                    <a:pt x="231694" y="133588"/>
                  </a:cubicBezTo>
                  <a:cubicBezTo>
                    <a:pt x="238076" y="128254"/>
                    <a:pt x="238552" y="118539"/>
                    <a:pt x="232647" y="112633"/>
                  </a:cubicBezTo>
                  <a:lnTo>
                    <a:pt x="131301" y="11287"/>
                  </a:lnTo>
                  <a:cubicBezTo>
                    <a:pt x="125776" y="5763"/>
                    <a:pt x="116728" y="5763"/>
                    <a:pt x="111203" y="11287"/>
                  </a:cubicBezTo>
                  <a:lnTo>
                    <a:pt x="12143" y="11034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9" name="자유형: 도형 38">
              <a:extLst>
                <a:ext uri="{FF2B5EF4-FFF2-40B4-BE49-F238E27FC236}">
                  <a16:creationId xmlns:a16="http://schemas.microsoft.com/office/drawing/2014/main" id="{DECDD445-DD3E-475D-8822-25BBCD9C6ADE}"/>
                </a:ext>
              </a:extLst>
            </p:cNvPr>
            <p:cNvSpPr/>
            <p:nvPr/>
          </p:nvSpPr>
          <p:spPr>
            <a:xfrm>
              <a:off x="2986086" y="1739645"/>
              <a:ext cx="142875" cy="133350"/>
            </a:xfrm>
            <a:custGeom>
              <a:avLst/>
              <a:gdLst>
                <a:gd name="connsiteX0" fmla="*/ 137058 w 142875"/>
                <a:gd name="connsiteY0" fmla="*/ 18479 h 133350"/>
                <a:gd name="connsiteX1" fmla="*/ 124485 w 142875"/>
                <a:gd name="connsiteY1" fmla="*/ 7144 h 133350"/>
                <a:gd name="connsiteX2" fmla="*/ 122199 w 142875"/>
                <a:gd name="connsiteY2" fmla="*/ 7334 h 133350"/>
                <a:gd name="connsiteX3" fmla="*/ 18757 w 142875"/>
                <a:gd name="connsiteY3" fmla="*/ 26479 h 133350"/>
                <a:gd name="connsiteX4" fmla="*/ 11328 w 142875"/>
                <a:gd name="connsiteY4" fmla="*/ 50483 h 133350"/>
                <a:gd name="connsiteX5" fmla="*/ 90195 w 142875"/>
                <a:gd name="connsiteY5" fmla="*/ 129350 h 133350"/>
                <a:gd name="connsiteX6" fmla="*/ 112388 w 142875"/>
                <a:gd name="connsiteY6" fmla="*/ 126683 h 133350"/>
                <a:gd name="connsiteX7" fmla="*/ 132962 w 142875"/>
                <a:gd name="connsiteY7" fmla="*/ 77819 h 133350"/>
                <a:gd name="connsiteX8" fmla="*/ 133152 w 142875"/>
                <a:gd name="connsiteY8" fmla="*/ 76962 h 133350"/>
                <a:gd name="connsiteX9" fmla="*/ 135343 w 142875"/>
                <a:gd name="connsiteY9" fmla="*/ 66580 h 133350"/>
                <a:gd name="connsiteX10" fmla="*/ 137058 w 142875"/>
                <a:gd name="connsiteY10" fmla="*/ 1847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33350">
                  <a:moveTo>
                    <a:pt x="137058" y="18479"/>
                  </a:moveTo>
                  <a:cubicBezTo>
                    <a:pt x="136391" y="11906"/>
                    <a:pt x="130866" y="7144"/>
                    <a:pt x="124485" y="7144"/>
                  </a:cubicBezTo>
                  <a:cubicBezTo>
                    <a:pt x="123723" y="7144"/>
                    <a:pt x="122961" y="7239"/>
                    <a:pt x="122199" y="7334"/>
                  </a:cubicBezTo>
                  <a:lnTo>
                    <a:pt x="18757" y="26479"/>
                  </a:lnTo>
                  <a:cubicBezTo>
                    <a:pt x="7518" y="28575"/>
                    <a:pt x="3231" y="42386"/>
                    <a:pt x="11328" y="50483"/>
                  </a:cubicBezTo>
                  <a:lnTo>
                    <a:pt x="90195" y="129350"/>
                  </a:lnTo>
                  <a:cubicBezTo>
                    <a:pt x="96672" y="135827"/>
                    <a:pt x="107530" y="134493"/>
                    <a:pt x="112388" y="126683"/>
                  </a:cubicBezTo>
                  <a:cubicBezTo>
                    <a:pt x="121627" y="111728"/>
                    <a:pt x="128580" y="95250"/>
                    <a:pt x="132962" y="77819"/>
                  </a:cubicBezTo>
                  <a:cubicBezTo>
                    <a:pt x="133057" y="77533"/>
                    <a:pt x="133057" y="77248"/>
                    <a:pt x="133152" y="76962"/>
                  </a:cubicBezTo>
                  <a:cubicBezTo>
                    <a:pt x="134010" y="73533"/>
                    <a:pt x="134676" y="70104"/>
                    <a:pt x="135343" y="66580"/>
                  </a:cubicBezTo>
                  <a:cubicBezTo>
                    <a:pt x="138105" y="50959"/>
                    <a:pt x="138772" y="34862"/>
                    <a:pt x="137058" y="1847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0" name="그룹 59">
            <a:extLst>
              <a:ext uri="{FF2B5EF4-FFF2-40B4-BE49-F238E27FC236}">
                <a16:creationId xmlns:a16="http://schemas.microsoft.com/office/drawing/2014/main" id="{BC15B373-5634-43D4-B043-7335F56D494E}"/>
              </a:ext>
            </a:extLst>
          </p:cNvPr>
          <p:cNvGrpSpPr/>
          <p:nvPr/>
        </p:nvGrpSpPr>
        <p:grpSpPr>
          <a:xfrm>
            <a:off x="2750783" y="2964870"/>
            <a:ext cx="401576" cy="535520"/>
            <a:chOff x="3471472" y="902398"/>
            <a:chExt cx="295275" cy="393763"/>
          </a:xfrm>
          <a:solidFill>
            <a:srgbClr val="00D0CA"/>
          </a:solidFill>
        </p:grpSpPr>
        <p:sp>
          <p:nvSpPr>
            <p:cNvPr id="61" name="자유형: 도형 60">
              <a:extLst>
                <a:ext uri="{FF2B5EF4-FFF2-40B4-BE49-F238E27FC236}">
                  <a16:creationId xmlns:a16="http://schemas.microsoft.com/office/drawing/2014/main" id="{E71197B1-B357-4E81-BF7E-FD9B6A4A539F}"/>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2" name="자유형: 도형 61">
              <a:extLst>
                <a:ext uri="{FF2B5EF4-FFF2-40B4-BE49-F238E27FC236}">
                  <a16:creationId xmlns:a16="http://schemas.microsoft.com/office/drawing/2014/main" id="{70D49DAD-B079-4E78-8096-C98A27B97688}"/>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5" name="그룹 64">
            <a:extLst>
              <a:ext uri="{FF2B5EF4-FFF2-40B4-BE49-F238E27FC236}">
                <a16:creationId xmlns:a16="http://schemas.microsoft.com/office/drawing/2014/main" id="{CD17E5BB-EEEE-43CB-A5ED-9108F2084F2A}"/>
              </a:ext>
            </a:extLst>
          </p:cNvPr>
          <p:cNvGrpSpPr/>
          <p:nvPr/>
        </p:nvGrpSpPr>
        <p:grpSpPr>
          <a:xfrm>
            <a:off x="8962426" y="2967073"/>
            <a:ext cx="531118" cy="531114"/>
            <a:chOff x="752656" y="1562597"/>
            <a:chExt cx="390525" cy="390525"/>
          </a:xfrm>
          <a:solidFill>
            <a:srgbClr val="00D0CA"/>
          </a:solidFill>
        </p:grpSpPr>
        <p:sp>
          <p:nvSpPr>
            <p:cNvPr id="66" name="자유형: 도형 65">
              <a:extLst>
                <a:ext uri="{FF2B5EF4-FFF2-40B4-BE49-F238E27FC236}">
                  <a16:creationId xmlns:a16="http://schemas.microsoft.com/office/drawing/2014/main" id="{F0AE1C10-2BB4-461D-99B2-0611EFE8DB16}"/>
                </a:ext>
              </a:extLst>
            </p:cNvPr>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7" name="자유형: 도형 66">
              <a:extLst>
                <a:ext uri="{FF2B5EF4-FFF2-40B4-BE49-F238E27FC236}">
                  <a16:creationId xmlns:a16="http://schemas.microsoft.com/office/drawing/2014/main" id="{4F52EAF2-0D20-47ED-9600-2046A5FF68D4}"/>
                </a:ext>
              </a:extLst>
            </p:cNvPr>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8" name="자유형: 도형 67">
              <a:extLst>
                <a:ext uri="{FF2B5EF4-FFF2-40B4-BE49-F238E27FC236}">
                  <a16:creationId xmlns:a16="http://schemas.microsoft.com/office/drawing/2014/main" id="{CA8690E7-9159-41F9-98C4-A26E6F9AD89A}"/>
                </a:ext>
              </a:extLst>
            </p:cNvPr>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9" name="자유형: 도형 68">
              <a:extLst>
                <a:ext uri="{FF2B5EF4-FFF2-40B4-BE49-F238E27FC236}">
                  <a16:creationId xmlns:a16="http://schemas.microsoft.com/office/drawing/2014/main" id="{20157AEF-0491-4D73-BA64-FB4C013E7961}"/>
                </a:ext>
              </a:extLst>
            </p:cNvPr>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70" name="자유형: 도형 69">
              <a:extLst>
                <a:ext uri="{FF2B5EF4-FFF2-40B4-BE49-F238E27FC236}">
                  <a16:creationId xmlns:a16="http://schemas.microsoft.com/office/drawing/2014/main" id="{03CEC63D-66DB-41B5-BF12-F5960D9FDDA1}"/>
                </a:ext>
              </a:extLst>
            </p:cNvPr>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25" name="组合 16"/>
          <p:cNvGrpSpPr/>
          <p:nvPr/>
        </p:nvGrpSpPr>
        <p:grpSpPr>
          <a:xfrm rot="840000">
            <a:off x="9463867" y="203483"/>
            <a:ext cx="1574165" cy="1210310"/>
            <a:chOff x="2234" y="2173"/>
            <a:chExt cx="2120" cy="1548"/>
          </a:xfrm>
        </p:grpSpPr>
        <p:sp>
          <p:nvSpPr>
            <p:cNvPr id="26" name="云形 14"/>
            <p:cNvSpPr/>
            <p:nvPr/>
          </p:nvSpPr>
          <p:spPr>
            <a:xfrm>
              <a:off x="2234" y="2173"/>
              <a:ext cx="2120" cy="1548"/>
            </a:xfrm>
            <a:prstGeom prst="cloud">
              <a:avLst/>
            </a:prstGeom>
            <a:solidFill>
              <a:schemeClr val="bg1"/>
            </a:solid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云形 15"/>
            <p:cNvSpPr/>
            <p:nvPr/>
          </p:nvSpPr>
          <p:spPr>
            <a:xfrm>
              <a:off x="2405" y="2331"/>
              <a:ext cx="1748" cy="1290"/>
            </a:xfrm>
            <a:prstGeom prst="cloud">
              <a:avLst/>
            </a:prstGeom>
            <a:solidFill>
              <a:srgbClr val="73BA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28" name="TextBox 27">
            <a:extLst>
              <a:ext uri="{FF2B5EF4-FFF2-40B4-BE49-F238E27FC236}">
                <a16:creationId xmlns:a16="http://schemas.microsoft.com/office/drawing/2014/main" id="{992C9761-0100-4242-83D6-A84937E9BB3B}"/>
              </a:ext>
            </a:extLst>
          </p:cNvPr>
          <p:cNvSpPr txBox="1"/>
          <p:nvPr/>
        </p:nvSpPr>
        <p:spPr>
          <a:xfrm>
            <a:off x="914400" y="2093624"/>
            <a:ext cx="10830560"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Bodoni MT Poster Compressed" panose="02070706080601050204" pitchFamily="18" charset="0"/>
                <a:ea typeface="等线" panose="02010600030101010101" pitchFamily="2" charset="-122"/>
              </a:rPr>
              <a:t>Chào</a:t>
            </a:r>
            <a:r>
              <a:rPr kumimoji="0" lang="en-US" altLang="zh-CN" sz="6000" b="0" i="0" u="none" strike="noStrike" kern="1200" cap="none" spc="0" normalizeH="0" noProof="0" dirty="0">
                <a:ln>
                  <a:noFill/>
                </a:ln>
                <a:solidFill>
                  <a:srgbClr val="FF0000"/>
                </a:solidFill>
                <a:effectLst/>
                <a:uLnTx/>
                <a:uFillTx/>
                <a:latin typeface="Bodoni MT Poster Compressed" panose="02070706080601050204" pitchFamily="18" charset="0"/>
                <a:ea typeface="等线" panose="02010600030101010101" pitchFamily="2" charset="-122"/>
              </a:rPr>
              <a:t> </a:t>
            </a:r>
            <a:r>
              <a:rPr kumimoji="0" lang="en-US" altLang="zh-CN" sz="6000" b="0" i="0" u="none" strike="noStrike" kern="1200" cap="none" spc="0" normalizeH="0" noProof="0" dirty="0" err="1">
                <a:ln>
                  <a:noFill/>
                </a:ln>
                <a:solidFill>
                  <a:srgbClr val="FF0000"/>
                </a:solidFill>
                <a:effectLst/>
                <a:uLnTx/>
                <a:uFillTx/>
                <a:latin typeface="Bodoni MT Poster Compressed" panose="02070706080601050204" pitchFamily="18" charset="0"/>
                <a:ea typeface="等线" panose="02010600030101010101" pitchFamily="2" charset="-122"/>
              </a:rPr>
              <a:t>mừng</a:t>
            </a:r>
            <a:r>
              <a:rPr kumimoji="0" lang="en-US" altLang="zh-CN" sz="6000" b="0" i="0" u="none" strike="noStrike" kern="1200" cap="none" spc="0" normalizeH="0" noProof="0" dirty="0">
                <a:ln>
                  <a:noFill/>
                </a:ln>
                <a:solidFill>
                  <a:srgbClr val="FF0000"/>
                </a:solidFill>
                <a:effectLst/>
                <a:uLnTx/>
                <a:uFillTx/>
                <a:latin typeface="Bodoni MT Poster Compressed" panose="02070706080601050204" pitchFamily="18" charset="0"/>
                <a:ea typeface="等线" panose="02010600030101010101" pitchFamily="2" charset="-122"/>
              </a:rPr>
              <a:t> </a:t>
            </a:r>
            <a:r>
              <a:rPr kumimoji="0" lang="en-US" altLang="zh-CN" sz="6000" b="0" i="0" u="none" strike="noStrike" kern="1200" cap="none" spc="0" normalizeH="0" noProof="0" dirty="0" err="1">
                <a:ln>
                  <a:noFill/>
                </a:ln>
                <a:solidFill>
                  <a:srgbClr val="FF0000"/>
                </a:solidFill>
                <a:effectLst/>
                <a:uLnTx/>
                <a:uFillTx/>
                <a:latin typeface="Bodoni MT Poster Compressed" panose="02070706080601050204" pitchFamily="18" charset="0"/>
                <a:ea typeface="等线" panose="02010600030101010101" pitchFamily="2" charset="-122"/>
              </a:rPr>
              <a:t>các</a:t>
            </a:r>
            <a:r>
              <a:rPr kumimoji="0" lang="en-US" altLang="zh-CN" sz="6000" b="0" i="0" u="none" strike="noStrike" kern="1200" cap="none" spc="0" normalizeH="0" noProof="0" dirty="0">
                <a:ln>
                  <a:noFill/>
                </a:ln>
                <a:solidFill>
                  <a:srgbClr val="FF0000"/>
                </a:solidFill>
                <a:effectLst/>
                <a:uLnTx/>
                <a:uFillTx/>
                <a:latin typeface="Bodoni MT Poster Compressed" panose="02070706080601050204" pitchFamily="18" charset="0"/>
                <a:ea typeface="等线" panose="02010600030101010101" pitchFamily="2" charset="-122"/>
              </a:rPr>
              <a:t> </a:t>
            </a:r>
            <a:r>
              <a:rPr kumimoji="0" lang="en-US" altLang="zh-CN" sz="6000" b="0" i="0" u="none" strike="noStrike" kern="1200" cap="none" spc="0" normalizeH="0" noProof="0" dirty="0" err="1">
                <a:ln>
                  <a:noFill/>
                </a:ln>
                <a:solidFill>
                  <a:srgbClr val="FF0000"/>
                </a:solidFill>
                <a:effectLst/>
                <a:uLnTx/>
                <a:uFillTx/>
                <a:latin typeface="Bodoni MT Poster Compressed" panose="02070706080601050204" pitchFamily="18" charset="0"/>
                <a:ea typeface="等线" panose="02010600030101010101" pitchFamily="2" charset="-122"/>
              </a:rPr>
              <a:t>thầy</a:t>
            </a:r>
            <a:r>
              <a:rPr kumimoji="0" lang="en-US" altLang="zh-CN" sz="6000" b="0" i="0" u="none" strike="noStrike" kern="1200" cap="none" spc="0" normalizeH="0" noProof="0" dirty="0">
                <a:ln>
                  <a:noFill/>
                </a:ln>
                <a:solidFill>
                  <a:srgbClr val="FF0000"/>
                </a:solidFill>
                <a:effectLst/>
                <a:uLnTx/>
                <a:uFillTx/>
                <a:latin typeface="Bodoni MT Poster Compressed" panose="02070706080601050204" pitchFamily="18" charset="0"/>
                <a:ea typeface="等线" panose="02010600030101010101" pitchFamily="2" charset="-122"/>
              </a:rPr>
              <a:t> </a:t>
            </a:r>
            <a:r>
              <a:rPr kumimoji="0" lang="en-US" altLang="zh-CN" sz="6000" b="0" i="0" u="none" strike="noStrike" kern="1200" cap="none" spc="0" normalizeH="0" noProof="0" dirty="0" err="1">
                <a:ln>
                  <a:noFill/>
                </a:ln>
                <a:solidFill>
                  <a:srgbClr val="FF0000"/>
                </a:solidFill>
                <a:effectLst/>
                <a:uLnTx/>
                <a:uFillTx/>
                <a:latin typeface="Bodoni MT Poster Compressed" panose="02070706080601050204" pitchFamily="18" charset="0"/>
                <a:ea typeface="等线" panose="02010600030101010101" pitchFamily="2" charset="-122"/>
              </a:rPr>
              <a:t>cô</a:t>
            </a:r>
            <a:r>
              <a:rPr kumimoji="0" lang="en-US" altLang="zh-CN" sz="6000" b="0" i="0" u="none" strike="noStrike" kern="1200" cap="none" spc="0" normalizeH="0" noProof="0" dirty="0">
                <a:ln>
                  <a:noFill/>
                </a:ln>
                <a:solidFill>
                  <a:srgbClr val="FF0000"/>
                </a:solidFill>
                <a:effectLst/>
                <a:uLnTx/>
                <a:uFillTx/>
                <a:latin typeface="Bodoni MT Poster Compressed" panose="02070706080601050204" pitchFamily="18" charset="0"/>
                <a:ea typeface="等线" panose="02010600030101010101" pitchFamily="2" charset="-122"/>
              </a:rPr>
              <a:t> </a:t>
            </a:r>
            <a:r>
              <a:rPr kumimoji="0" lang="en-US" altLang="zh-CN" sz="6000" b="0" i="0" u="none" strike="noStrike" kern="1200" cap="none" spc="0" normalizeH="0" noProof="0" dirty="0" err="1">
                <a:ln>
                  <a:noFill/>
                </a:ln>
                <a:solidFill>
                  <a:srgbClr val="FF0000"/>
                </a:solidFill>
                <a:effectLst/>
                <a:uLnTx/>
                <a:uFillTx/>
                <a:latin typeface="Bodoni MT Poster Compressed" panose="02070706080601050204" pitchFamily="18" charset="0"/>
                <a:ea typeface="等线" panose="02010600030101010101" pitchFamily="2" charset="-122"/>
              </a:rPr>
              <a:t>về</a:t>
            </a:r>
            <a:r>
              <a:rPr kumimoji="0" lang="en-US" altLang="zh-CN" sz="6000" b="0" i="0" u="none" strike="noStrike" kern="1200" cap="none" spc="0" normalizeH="0" noProof="0" dirty="0">
                <a:ln>
                  <a:noFill/>
                </a:ln>
                <a:solidFill>
                  <a:srgbClr val="FF0000"/>
                </a:solidFill>
                <a:effectLst/>
                <a:uLnTx/>
                <a:uFillTx/>
                <a:latin typeface="Bodoni MT Poster Compressed" panose="02070706080601050204" pitchFamily="18" charset="0"/>
                <a:ea typeface="等线" panose="02010600030101010101" pitchFamily="2" charset="-122"/>
              </a:rPr>
              <a:t> </a:t>
            </a:r>
            <a:r>
              <a:rPr kumimoji="0" lang="en-US" altLang="zh-CN" sz="6000" b="0" i="0" u="none" strike="noStrike" kern="1200" cap="none" spc="0" normalizeH="0" noProof="0" dirty="0" err="1">
                <a:ln>
                  <a:noFill/>
                </a:ln>
                <a:solidFill>
                  <a:srgbClr val="FF0000"/>
                </a:solidFill>
                <a:effectLst/>
                <a:uLnTx/>
                <a:uFillTx/>
                <a:latin typeface="Bodoni MT Poster Compressed" panose="02070706080601050204" pitchFamily="18" charset="0"/>
                <a:ea typeface="等线" panose="02010600030101010101" pitchFamily="2" charset="-122"/>
              </a:rPr>
              <a:t>dự</a:t>
            </a:r>
            <a:r>
              <a:rPr kumimoji="0" lang="en-US" altLang="zh-CN" sz="6000" b="0" i="0" u="none" strike="noStrike" kern="1200" cap="none" spc="0" normalizeH="0" noProof="0" dirty="0">
                <a:ln>
                  <a:noFill/>
                </a:ln>
                <a:solidFill>
                  <a:srgbClr val="FF0000"/>
                </a:solidFill>
                <a:effectLst/>
                <a:uLnTx/>
                <a:uFillTx/>
                <a:latin typeface="Bodoni MT Poster Compressed" panose="02070706080601050204" pitchFamily="18" charset="0"/>
                <a:ea typeface="等线" panose="02010600030101010101" pitchFamily="2" charset="-122"/>
              </a:rPr>
              <a:t> </a:t>
            </a:r>
            <a:r>
              <a:rPr kumimoji="0" lang="en-US" altLang="zh-CN" sz="6000" b="0" i="0" u="none" strike="noStrike" kern="1200" cap="none" spc="0" normalizeH="0" noProof="0" dirty="0" err="1">
                <a:ln>
                  <a:noFill/>
                </a:ln>
                <a:solidFill>
                  <a:srgbClr val="FF0000"/>
                </a:solidFill>
                <a:effectLst/>
                <a:uLnTx/>
                <a:uFillTx/>
                <a:latin typeface="Bodoni MT Poster Compressed" panose="02070706080601050204" pitchFamily="18" charset="0"/>
                <a:ea typeface="等线" panose="02010600030101010101" pitchFamily="2" charset="-122"/>
              </a:rPr>
              <a:t>giờ</a:t>
            </a:r>
            <a:r>
              <a:rPr kumimoji="0" lang="en-US" altLang="zh-CN" sz="6000" b="0" i="0" u="none" strike="noStrike" kern="1200" cap="none" spc="0" normalizeH="0" noProof="0" dirty="0">
                <a:ln>
                  <a:noFill/>
                </a:ln>
                <a:solidFill>
                  <a:srgbClr val="FF0000"/>
                </a:solidFill>
                <a:effectLst/>
                <a:uLnTx/>
                <a:uFillTx/>
                <a:latin typeface="Bodoni MT Poster Compressed" panose="02070706080601050204" pitchFamily="18" charset="0"/>
                <a:ea typeface="等线" panose="02010600030101010101" pitchFamily="2" charset="-122"/>
              </a:rPr>
              <a:t> </a:t>
            </a:r>
            <a:r>
              <a:rPr kumimoji="0" lang="en-US" altLang="zh-CN" sz="6000" b="0" i="0" u="none" strike="noStrike" kern="1200" cap="none" spc="0" normalizeH="0" noProof="0" dirty="0" err="1">
                <a:ln>
                  <a:noFill/>
                </a:ln>
                <a:solidFill>
                  <a:srgbClr val="FF0000"/>
                </a:solidFill>
                <a:effectLst/>
                <a:uLnTx/>
                <a:uFillTx/>
                <a:latin typeface="Bodoni MT Poster Compressed" panose="02070706080601050204" pitchFamily="18" charset="0"/>
                <a:ea typeface="等线" panose="02010600030101010101" pitchFamily="2" charset="-122"/>
              </a:rPr>
              <a:t>thăm</a:t>
            </a:r>
            <a:r>
              <a:rPr kumimoji="0" lang="en-US" altLang="zh-CN" sz="6000" b="0" i="0" u="none" strike="noStrike" kern="1200" cap="none" spc="0" normalizeH="0" noProof="0" dirty="0">
                <a:ln>
                  <a:noFill/>
                </a:ln>
                <a:solidFill>
                  <a:srgbClr val="FF0000"/>
                </a:solidFill>
                <a:effectLst/>
                <a:uLnTx/>
                <a:uFillTx/>
                <a:latin typeface="Bodoni MT Poster Compressed" panose="02070706080601050204" pitchFamily="18" charset="0"/>
                <a:ea typeface="等线" panose="02010600030101010101" pitchFamily="2" charset="-122"/>
              </a:rPr>
              <a:t> </a:t>
            </a:r>
            <a:r>
              <a:rPr kumimoji="0" lang="en-US" altLang="zh-CN" sz="6000" b="0" i="0" u="none" strike="noStrike" kern="1200" cap="none" spc="0" normalizeH="0" noProof="0" dirty="0" err="1">
                <a:ln>
                  <a:noFill/>
                </a:ln>
                <a:solidFill>
                  <a:srgbClr val="FF0000"/>
                </a:solidFill>
                <a:effectLst/>
                <a:uLnTx/>
                <a:uFillTx/>
                <a:latin typeface="Bodoni MT Poster Compressed" panose="02070706080601050204" pitchFamily="18" charset="0"/>
                <a:ea typeface="等线" panose="02010600030101010101" pitchFamily="2" charset="-122"/>
              </a:rPr>
              <a:t>lớp</a:t>
            </a:r>
            <a:r>
              <a:rPr kumimoji="0" lang="en-US" altLang="zh-CN" sz="6000" b="0" i="0" u="none" strike="noStrike" kern="1200" cap="none" spc="0" normalizeH="0" noProof="0" dirty="0">
                <a:ln>
                  <a:noFill/>
                </a:ln>
                <a:solidFill>
                  <a:srgbClr val="FF0000"/>
                </a:solidFill>
                <a:effectLst/>
                <a:uLnTx/>
                <a:uFillTx/>
                <a:latin typeface="Bodoni MT Poster Compressed" panose="02070706080601050204" pitchFamily="18" charset="0"/>
                <a:ea typeface="等线" panose="02010600030101010101" pitchFamily="2" charset="-122"/>
              </a:rPr>
              <a:t> 5A1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aseline="0" dirty="0" err="1">
                <a:solidFill>
                  <a:srgbClr val="0070C0"/>
                </a:solidFill>
                <a:latin typeface="Bodoni MT Poster Compressed" panose="02070706080601050204" pitchFamily="18" charset="0"/>
                <a:ea typeface="等线" panose="02010600030101010101" pitchFamily="2" charset="-122"/>
              </a:rPr>
              <a:t>Trường</a:t>
            </a:r>
            <a:r>
              <a:rPr lang="en-US" altLang="zh-CN" sz="6000" dirty="0">
                <a:solidFill>
                  <a:srgbClr val="0070C0"/>
                </a:solidFill>
                <a:latin typeface="Bodoni MT Poster Compressed" panose="02070706080601050204" pitchFamily="18" charset="0"/>
                <a:ea typeface="等线" panose="02010600030101010101" pitchFamily="2" charset="-122"/>
              </a:rPr>
              <a:t> </a:t>
            </a:r>
            <a:r>
              <a:rPr lang="en-US" altLang="zh-CN" sz="6000" dirty="0" err="1">
                <a:solidFill>
                  <a:srgbClr val="0070C0"/>
                </a:solidFill>
                <a:latin typeface="Bodoni MT Poster Compressed" panose="02070706080601050204" pitchFamily="18" charset="0"/>
                <a:ea typeface="等线" panose="02010600030101010101" pitchFamily="2" charset="-122"/>
              </a:rPr>
              <a:t>Tiểu</a:t>
            </a:r>
            <a:r>
              <a:rPr lang="en-US" altLang="zh-CN" sz="6000" dirty="0">
                <a:solidFill>
                  <a:srgbClr val="0070C0"/>
                </a:solidFill>
                <a:latin typeface="Bodoni MT Poster Compressed" panose="02070706080601050204" pitchFamily="18" charset="0"/>
                <a:ea typeface="等线" panose="02010600030101010101" pitchFamily="2" charset="-122"/>
              </a:rPr>
              <a:t> </a:t>
            </a:r>
            <a:r>
              <a:rPr lang="en-US" altLang="zh-CN" sz="6000" dirty="0" err="1">
                <a:solidFill>
                  <a:srgbClr val="0070C0"/>
                </a:solidFill>
                <a:latin typeface="Bodoni MT Poster Compressed" panose="02070706080601050204" pitchFamily="18" charset="0"/>
                <a:ea typeface="等线" panose="02010600030101010101" pitchFamily="2" charset="-122"/>
              </a:rPr>
              <a:t>học</a:t>
            </a:r>
            <a:r>
              <a:rPr lang="en-US" altLang="zh-CN" sz="6000" dirty="0">
                <a:solidFill>
                  <a:srgbClr val="0070C0"/>
                </a:solidFill>
                <a:latin typeface="Bodoni MT Poster Compressed" panose="02070706080601050204" pitchFamily="18" charset="0"/>
                <a:ea typeface="等线" panose="02010600030101010101" pitchFamily="2" charset="-122"/>
              </a:rPr>
              <a:t> </a:t>
            </a:r>
            <a:r>
              <a:rPr lang="en-US" altLang="zh-CN" sz="6000" dirty="0" err="1">
                <a:solidFill>
                  <a:srgbClr val="0070C0"/>
                </a:solidFill>
                <a:latin typeface="Bodoni MT Poster Compressed" panose="02070706080601050204" pitchFamily="18" charset="0"/>
                <a:ea typeface="等线" panose="02010600030101010101" pitchFamily="2" charset="-122"/>
              </a:rPr>
              <a:t>số</a:t>
            </a:r>
            <a:r>
              <a:rPr lang="en-US" altLang="zh-CN" sz="6000" dirty="0">
                <a:solidFill>
                  <a:srgbClr val="0070C0"/>
                </a:solidFill>
                <a:latin typeface="Bodoni MT Poster Compressed" panose="02070706080601050204" pitchFamily="18" charset="0"/>
                <a:ea typeface="等线" panose="02010600030101010101" pitchFamily="2" charset="-122"/>
              </a:rPr>
              <a:t> 2 </a:t>
            </a:r>
            <a:r>
              <a:rPr lang="en-US" altLang="zh-CN" sz="6000" dirty="0" err="1">
                <a:solidFill>
                  <a:srgbClr val="0070C0"/>
                </a:solidFill>
                <a:latin typeface="Bodoni MT Poster Compressed" panose="02070706080601050204" pitchFamily="18" charset="0"/>
                <a:ea typeface="等线" panose="02010600030101010101" pitchFamily="2" charset="-122"/>
              </a:rPr>
              <a:t>thị</a:t>
            </a:r>
            <a:r>
              <a:rPr lang="en-US" altLang="zh-CN" sz="6000" dirty="0">
                <a:solidFill>
                  <a:srgbClr val="0070C0"/>
                </a:solidFill>
                <a:latin typeface="Bodoni MT Poster Compressed" panose="02070706080601050204" pitchFamily="18" charset="0"/>
                <a:ea typeface="等线" panose="02010600030101010101" pitchFamily="2" charset="-122"/>
              </a:rPr>
              <a:t> </a:t>
            </a:r>
            <a:r>
              <a:rPr lang="en-US" altLang="zh-CN" sz="6000" dirty="0" err="1">
                <a:solidFill>
                  <a:srgbClr val="0070C0"/>
                </a:solidFill>
                <a:latin typeface="Bodoni MT Poster Compressed" panose="02070706080601050204" pitchFamily="18" charset="0"/>
                <a:ea typeface="等线" panose="02010600030101010101" pitchFamily="2" charset="-122"/>
              </a:rPr>
              <a:t>trấn</a:t>
            </a:r>
            <a:r>
              <a:rPr lang="en-US" altLang="zh-CN" sz="6000" dirty="0">
                <a:solidFill>
                  <a:srgbClr val="0070C0"/>
                </a:solidFill>
                <a:latin typeface="Bodoni MT Poster Compressed" panose="02070706080601050204" pitchFamily="18" charset="0"/>
                <a:ea typeface="等线" panose="02010600030101010101" pitchFamily="2" charset="-122"/>
              </a:rPr>
              <a:t> </a:t>
            </a:r>
            <a:r>
              <a:rPr lang="en-US" altLang="zh-CN" sz="6000" dirty="0" err="1">
                <a:solidFill>
                  <a:srgbClr val="0070C0"/>
                </a:solidFill>
                <a:latin typeface="Bodoni MT Poster Compressed" panose="02070706080601050204" pitchFamily="18" charset="0"/>
                <a:ea typeface="等线" panose="02010600030101010101" pitchFamily="2" charset="-122"/>
              </a:rPr>
              <a:t>Tân</a:t>
            </a:r>
            <a:r>
              <a:rPr lang="en-US" altLang="zh-CN" sz="6000" dirty="0">
                <a:solidFill>
                  <a:srgbClr val="0070C0"/>
                </a:solidFill>
                <a:latin typeface="Bodoni MT Poster Compressed" panose="02070706080601050204" pitchFamily="18" charset="0"/>
                <a:ea typeface="等线" panose="02010600030101010101" pitchFamily="2" charset="-122"/>
              </a:rPr>
              <a:t> </a:t>
            </a:r>
            <a:r>
              <a:rPr lang="en-US" altLang="zh-CN" sz="6000" dirty="0" err="1">
                <a:solidFill>
                  <a:srgbClr val="0070C0"/>
                </a:solidFill>
                <a:latin typeface="Bodoni MT Poster Compressed" panose="02070706080601050204" pitchFamily="18" charset="0"/>
                <a:ea typeface="等线" panose="02010600030101010101" pitchFamily="2" charset="-122"/>
              </a:rPr>
              <a:t>Uyên</a:t>
            </a:r>
            <a:endParaRPr lang="en-US" altLang="zh-CN" sz="6000" dirty="0">
              <a:solidFill>
                <a:srgbClr val="0070C0"/>
              </a:solidFill>
              <a:latin typeface="Bodoni MT Poster Compressed" panose="02070706080601050204" pitchFamily="18" charset="0"/>
              <a:ea typeface="等线" panose="02010600030101010101"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00B050"/>
                </a:solidFill>
                <a:effectLst/>
                <a:uLnTx/>
                <a:uFillTx/>
                <a:latin typeface="Bodoni MT Poster Compressed" panose="02070706080601050204" pitchFamily="18" charset="0"/>
                <a:ea typeface="等线" panose="02010600030101010101" pitchFamily="2" charset="-122"/>
              </a:rPr>
              <a:t>Năm</a:t>
            </a:r>
            <a:r>
              <a:rPr kumimoji="0" lang="en-US" altLang="zh-CN" sz="6000" b="0" i="0" u="none" strike="noStrike" kern="1200" cap="none" spc="0" normalizeH="0" noProof="0" dirty="0">
                <a:ln>
                  <a:noFill/>
                </a:ln>
                <a:solidFill>
                  <a:srgbClr val="00B050"/>
                </a:solidFill>
                <a:effectLst/>
                <a:uLnTx/>
                <a:uFillTx/>
                <a:latin typeface="Bodoni MT Poster Compressed" panose="02070706080601050204" pitchFamily="18" charset="0"/>
                <a:ea typeface="等线" panose="02010600030101010101" pitchFamily="2" charset="-122"/>
              </a:rPr>
              <a:t> </a:t>
            </a:r>
            <a:r>
              <a:rPr kumimoji="0" lang="en-US" altLang="zh-CN" sz="6000" b="0" i="0" u="none" strike="noStrike" kern="1200" cap="none" spc="0" normalizeH="0" noProof="0" dirty="0" err="1">
                <a:ln>
                  <a:noFill/>
                </a:ln>
                <a:solidFill>
                  <a:srgbClr val="00B050"/>
                </a:solidFill>
                <a:effectLst/>
                <a:uLnTx/>
                <a:uFillTx/>
                <a:latin typeface="Bodoni MT Poster Compressed" panose="02070706080601050204" pitchFamily="18" charset="0"/>
                <a:ea typeface="等线" panose="02010600030101010101" pitchFamily="2" charset="-122"/>
              </a:rPr>
              <a:t>học</a:t>
            </a:r>
            <a:r>
              <a:rPr kumimoji="0" lang="en-US" altLang="zh-CN" sz="6000" b="0" i="0" u="none" strike="noStrike" kern="1200" cap="none" spc="0" normalizeH="0" noProof="0" dirty="0">
                <a:ln>
                  <a:noFill/>
                </a:ln>
                <a:solidFill>
                  <a:srgbClr val="00B050"/>
                </a:solidFill>
                <a:effectLst/>
                <a:uLnTx/>
                <a:uFillTx/>
                <a:latin typeface="Bodoni MT Poster Compressed" panose="02070706080601050204" pitchFamily="18" charset="0"/>
                <a:ea typeface="等线" panose="02010600030101010101" pitchFamily="2" charset="-122"/>
              </a:rPr>
              <a:t> 2024-2025</a:t>
            </a:r>
            <a:endParaRPr kumimoji="0" lang="zh-CN" altLang="en-US" sz="6000" b="0" i="0" u="none" strike="noStrike" kern="1200" cap="none" spc="0" normalizeH="0" baseline="0" noProof="0" dirty="0">
              <a:ln>
                <a:noFill/>
              </a:ln>
              <a:solidFill>
                <a:srgbClr val="00B050"/>
              </a:solidFill>
              <a:effectLst/>
              <a:uLnTx/>
              <a:uFillTx/>
              <a:latin typeface="Bodoni MT Poster Compressed" panose="02070706080601050204" pitchFamily="18" charset="0"/>
              <a:ea typeface="等线" panose="02010600030101010101" pitchFamily="2" charset="-122"/>
            </a:endParaRPr>
          </a:p>
        </p:txBody>
      </p:sp>
    </p:spTree>
    <p:extLst>
      <p:ext uri="{BB962C8B-B14F-4D97-AF65-F5344CB8AC3E}">
        <p14:creationId xmlns:p14="http://schemas.microsoft.com/office/powerpoint/2010/main" val="351231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1"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fltVal val="0"/>
                                          </p:val>
                                        </p:tav>
                                        <p:tav tm="100000">
                                          <p:val>
                                            <p:strVal val="#ppt_w"/>
                                          </p:val>
                                        </p:tav>
                                      </p:tavLst>
                                    </p:anim>
                                    <p:anim calcmode="lin" valueType="num">
                                      <p:cBhvr>
                                        <p:cTn id="15" dur="1000" fill="hold"/>
                                        <p:tgtEl>
                                          <p:spTgt spid="28"/>
                                        </p:tgtEl>
                                        <p:attrNameLst>
                                          <p:attrName>ppt_h</p:attrName>
                                        </p:attrNameLst>
                                      </p:cBhvr>
                                      <p:tavLst>
                                        <p:tav tm="0">
                                          <p:val>
                                            <p:fltVal val="0"/>
                                          </p:val>
                                        </p:tav>
                                        <p:tav tm="100000">
                                          <p:val>
                                            <p:strVal val="#ppt_h"/>
                                          </p:val>
                                        </p:tav>
                                      </p:tavLst>
                                    </p:anim>
                                    <p:anim calcmode="lin" valueType="num">
                                      <p:cBhvr>
                                        <p:cTn id="16" dur="1000" fill="hold"/>
                                        <p:tgtEl>
                                          <p:spTgt spid="28"/>
                                        </p:tgtEl>
                                        <p:attrNameLst>
                                          <p:attrName>style.rotation</p:attrName>
                                        </p:attrNameLst>
                                      </p:cBhvr>
                                      <p:tavLst>
                                        <p:tav tm="0">
                                          <p:val>
                                            <p:fltVal val="90"/>
                                          </p:val>
                                        </p:tav>
                                        <p:tav tm="100000">
                                          <p:val>
                                            <p:fltVal val="0"/>
                                          </p:val>
                                        </p:tav>
                                      </p:tavLst>
                                    </p:anim>
                                    <p:animEffect transition="in" filter="fade">
                                      <p:cBhvr>
                                        <p:cTn id="17"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4"/>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5"/>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6"/>
          <a:srcRect/>
          <a:stretch>
            <a:fillRect/>
          </a:stretch>
        </p:blipFill>
        <p:spPr>
          <a:xfrm>
            <a:off x="4760175" y="-1065232"/>
            <a:ext cx="7190563" cy="6858000"/>
          </a:xfrm>
          <a:prstGeom prst="rect">
            <a:avLst/>
          </a:prstGeom>
        </p:spPr>
      </p:pic>
      <p:pic>
        <p:nvPicPr>
          <p:cNvPr id="9" name="图片 4" descr="图标&#10;&#10;描述已自动生成">
            <a:extLst>
              <a:ext uri="{FF2B5EF4-FFF2-40B4-BE49-F238E27FC236}">
                <a16:creationId xmlns:a16="http://schemas.microsoft.com/office/drawing/2014/main" id="{02EB700E-F65F-4295-88F2-5C3A5D09E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8"/>
          <a:srcRect/>
          <a:stretch>
            <a:fillRect/>
          </a:stretch>
        </p:blipFill>
        <p:spPr>
          <a:xfrm flipH="1">
            <a:off x="-1147337" y="-10879"/>
            <a:ext cx="13537065" cy="6923617"/>
          </a:xfrm>
          <a:prstGeom prst="rect">
            <a:avLst/>
          </a:prstGeom>
        </p:spPr>
      </p:pic>
      <p:pic>
        <p:nvPicPr>
          <p:cNvPr id="11" name="图片 21">
            <a:extLst>
              <a:ext uri="{FF2B5EF4-FFF2-40B4-BE49-F238E27FC236}">
                <a16:creationId xmlns:a16="http://schemas.microsoft.com/office/drawing/2014/main" id="{8FDCB5E8-01CE-4B05-BD52-9BF600449E2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10"/>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10"/>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10"/>
          <a:srcRect/>
          <a:stretch>
            <a:fillRect/>
          </a:stretch>
        </p:blipFill>
        <p:spPr>
          <a:xfrm>
            <a:off x="-45859" y="-37574"/>
            <a:ext cx="1277701" cy="1472147"/>
          </a:xfrm>
          <a:prstGeom prst="rect">
            <a:avLst/>
          </a:prstGeom>
        </p:spPr>
      </p:pic>
      <p:sp>
        <p:nvSpPr>
          <p:cNvPr id="2" name="Rectangle: Rounded Corners 1">
            <a:extLst>
              <a:ext uri="{FF2B5EF4-FFF2-40B4-BE49-F238E27FC236}">
                <a16:creationId xmlns:a16="http://schemas.microsoft.com/office/drawing/2014/main" id="{1EA9E489-CDBB-3085-7994-38FC1C699A7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28D95000-E1AC-C6D2-24EC-0BD53419B56D}"/>
              </a:ext>
            </a:extLst>
          </p:cNvPr>
          <p:cNvSpPr txBox="1"/>
          <p:nvPr/>
        </p:nvSpPr>
        <p:spPr>
          <a:xfrm>
            <a:off x="666750" y="2133600"/>
            <a:ext cx="10820400" cy="1938992"/>
          </a:xfrm>
          <a:prstGeom prst="rect">
            <a:avLst/>
          </a:prstGeom>
          <a:noFill/>
        </p:spPr>
        <p:txBody>
          <a:bodyPr wrap="square" rtlCol="0">
            <a:spAutoFit/>
          </a:bodyPr>
          <a:lstStyle/>
          <a:p>
            <a:pPr algn="just"/>
            <a:r>
              <a:rPr lang="vi-VN" sz="4000" i="1" dirty="0">
                <a:latin typeface="Calibri" panose="020F0502020204030204" pitchFamily="34" charset="0"/>
                <a:ea typeface="Cambria" panose="02040503050406030204" pitchFamily="18" charset="0"/>
                <a:cs typeface="Calibri" panose="020F0502020204030204" pitchFamily="34" charset="0"/>
              </a:rPr>
              <a:t>Thấy bố,</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vốn là một giáo viên,</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nghe lại băng ghi âm các bài giảng,</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Loan chợt nảy ra ý tưởng</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sưu tầm giọng nói của cả lớp.</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endParaRPr lang="en-US" sz="40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33" name="Picture 32">
            <a:extLst>
              <a:ext uri="{FF2B5EF4-FFF2-40B4-BE49-F238E27FC236}">
                <a16:creationId xmlns:a16="http://schemas.microsoft.com/office/drawing/2014/main" id="{81BBF5FF-7FE7-994C-DEB3-72E1BBB41929}"/>
              </a:ext>
            </a:extLst>
          </p:cNvPr>
          <p:cNvPicPr>
            <a:picLocks noChangeAspect="1"/>
          </p:cNvPicPr>
          <p:nvPr/>
        </p:nvPicPr>
        <p:blipFill>
          <a:blip r:embed="rId11"/>
          <a:stretch>
            <a:fillRect/>
          </a:stretch>
        </p:blipFill>
        <p:spPr>
          <a:xfrm>
            <a:off x="1297926" y="301312"/>
            <a:ext cx="12034547" cy="1359526"/>
          </a:xfrm>
          <a:prstGeom prst="rect">
            <a:avLst/>
          </a:prstGeom>
        </p:spPr>
      </p:pic>
      <p:sp>
        <p:nvSpPr>
          <p:cNvPr id="34" name="TextBox 33">
            <a:extLst>
              <a:ext uri="{FF2B5EF4-FFF2-40B4-BE49-F238E27FC236}">
                <a16:creationId xmlns:a16="http://schemas.microsoft.com/office/drawing/2014/main" id="{839E519A-F87B-EE9F-67FB-DFB7BA98342F}"/>
              </a:ext>
            </a:extLst>
          </p:cNvPr>
          <p:cNvSpPr txBox="1"/>
          <p:nvPr/>
        </p:nvSpPr>
        <p:spPr>
          <a:xfrm>
            <a:off x="706120" y="4222750"/>
            <a:ext cx="10820400" cy="1323439"/>
          </a:xfrm>
          <a:prstGeom prst="rect">
            <a:avLst/>
          </a:prstGeom>
          <a:noFill/>
        </p:spPr>
        <p:txBody>
          <a:bodyPr wrap="square" rtlCol="0">
            <a:spAutoFit/>
          </a:bodyPr>
          <a:lstStyle/>
          <a:p>
            <a:pPr algn="just"/>
            <a:r>
              <a:rPr lang="vi-VN" sz="4000" i="1" dirty="0">
                <a:latin typeface="Calibri" panose="020F0502020204030204" pitchFamily="34" charset="0"/>
                <a:ea typeface="Cambria" panose="02040503050406030204" pitchFamily="18" charset="0"/>
                <a:cs typeface="Calibri" panose="020F0502020204030204" pitchFamily="34" charset="0"/>
              </a:rPr>
              <a:t>Long –</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chủ nhân của giọng nói liến thoắng vừa vang lên – </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en-US" sz="4000" i="1" dirty="0">
                <a:latin typeface="Calibri" panose="020F0502020204030204" pitchFamily="34" charset="0"/>
                <a:ea typeface="Cambria" panose="02040503050406030204" pitchFamily="18" charset="0"/>
                <a:cs typeface="Calibri" panose="020F0502020204030204" pitchFamily="34" charset="0"/>
              </a:rPr>
              <a:t> </a:t>
            </a:r>
            <a:r>
              <a:rPr lang="vi-VN" sz="4000" i="1" dirty="0">
                <a:latin typeface="Calibri" panose="020F0502020204030204" pitchFamily="34" charset="0"/>
                <a:ea typeface="Cambria" panose="02040503050406030204" pitchFamily="18" charset="0"/>
                <a:cs typeface="Calibri" panose="020F0502020204030204" pitchFamily="34" charset="0"/>
              </a:rPr>
              <a:t>cũng ôm bụng cười.</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0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0289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345481" y="247058"/>
            <a:ext cx="11796630" cy="6668992"/>
          </a:xfrm>
          <a:custGeom>
            <a:avLst/>
            <a:gdLst>
              <a:gd name="connsiteX0" fmla="*/ 0 w 11501043"/>
              <a:gd name="connsiteY0" fmla="*/ 1041377 h 6248138"/>
              <a:gd name="connsiteX1" fmla="*/ 1041377 w 11501043"/>
              <a:gd name="connsiteY1" fmla="*/ 0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41377 h 6248138"/>
              <a:gd name="connsiteX1" fmla="*/ 1411767 w 11501043"/>
              <a:gd name="connsiteY1" fmla="*/ 127322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99251 h 6306012"/>
              <a:gd name="connsiteX1" fmla="*/ 1411767 w 11501043"/>
              <a:gd name="connsiteY1" fmla="*/ 185196 h 6306012"/>
              <a:gd name="connsiteX2" fmla="*/ 9012831 w 11501043"/>
              <a:gd name="connsiteY2" fmla="*/ 0 h 6306012"/>
              <a:gd name="connsiteX3" fmla="*/ 11501043 w 11501043"/>
              <a:gd name="connsiteY3" fmla="*/ 1099251 h 6306012"/>
              <a:gd name="connsiteX4" fmla="*/ 11501043 w 11501043"/>
              <a:gd name="connsiteY4" fmla="*/ 5264635 h 6306012"/>
              <a:gd name="connsiteX5" fmla="*/ 10459666 w 11501043"/>
              <a:gd name="connsiteY5" fmla="*/ 6306012 h 6306012"/>
              <a:gd name="connsiteX6" fmla="*/ 1041377 w 11501043"/>
              <a:gd name="connsiteY6" fmla="*/ 6306012 h 6306012"/>
              <a:gd name="connsiteX7" fmla="*/ 0 w 11501043"/>
              <a:gd name="connsiteY7" fmla="*/ 5264635 h 6306012"/>
              <a:gd name="connsiteX8" fmla="*/ 0 w 11501043"/>
              <a:gd name="connsiteY8" fmla="*/ 1099251 h 6306012"/>
              <a:gd name="connsiteX0" fmla="*/ 0 w 11512618"/>
              <a:gd name="connsiteY0" fmla="*/ 1099251 h 6306012"/>
              <a:gd name="connsiteX1" fmla="*/ 1411767 w 11512618"/>
              <a:gd name="connsiteY1" fmla="*/ 185196 h 6306012"/>
              <a:gd name="connsiteX2" fmla="*/ 9012831 w 11512618"/>
              <a:gd name="connsiteY2" fmla="*/ 0 h 6306012"/>
              <a:gd name="connsiteX3" fmla="*/ 11512618 w 11512618"/>
              <a:gd name="connsiteY3" fmla="*/ 1041378 h 6306012"/>
              <a:gd name="connsiteX4" fmla="*/ 11501043 w 11512618"/>
              <a:gd name="connsiteY4" fmla="*/ 5264635 h 6306012"/>
              <a:gd name="connsiteX5" fmla="*/ 10459666 w 11512618"/>
              <a:gd name="connsiteY5" fmla="*/ 6306012 h 6306012"/>
              <a:gd name="connsiteX6" fmla="*/ 1041377 w 11512618"/>
              <a:gd name="connsiteY6" fmla="*/ 6306012 h 6306012"/>
              <a:gd name="connsiteX7" fmla="*/ 0 w 11512618"/>
              <a:gd name="connsiteY7" fmla="*/ 5264635 h 6306012"/>
              <a:gd name="connsiteX8" fmla="*/ 0 w 11512618"/>
              <a:gd name="connsiteY8" fmla="*/ 1099251 h 6306012"/>
              <a:gd name="connsiteX0" fmla="*/ 0 w 11676807"/>
              <a:gd name="connsiteY0" fmla="*/ 1099251 h 6306012"/>
              <a:gd name="connsiteX1" fmla="*/ 1411767 w 11676807"/>
              <a:gd name="connsiteY1" fmla="*/ 185196 h 6306012"/>
              <a:gd name="connsiteX2" fmla="*/ 9012831 w 11676807"/>
              <a:gd name="connsiteY2" fmla="*/ 0 h 6306012"/>
              <a:gd name="connsiteX3" fmla="*/ 11512618 w 11676807"/>
              <a:gd name="connsiteY3" fmla="*/ 1041378 h 6306012"/>
              <a:gd name="connsiteX4" fmla="*/ 11425973 w 11676807"/>
              <a:gd name="connsiteY4" fmla="*/ 2010006 h 6306012"/>
              <a:gd name="connsiteX5" fmla="*/ 11501043 w 11676807"/>
              <a:gd name="connsiteY5" fmla="*/ 5264635 h 6306012"/>
              <a:gd name="connsiteX6" fmla="*/ 10459666 w 11676807"/>
              <a:gd name="connsiteY6" fmla="*/ 6306012 h 6306012"/>
              <a:gd name="connsiteX7" fmla="*/ 1041377 w 11676807"/>
              <a:gd name="connsiteY7" fmla="*/ 6306012 h 6306012"/>
              <a:gd name="connsiteX8" fmla="*/ 0 w 11676807"/>
              <a:gd name="connsiteY8" fmla="*/ 5264635 h 6306012"/>
              <a:gd name="connsiteX9" fmla="*/ 0 w 11676807"/>
              <a:gd name="connsiteY9" fmla="*/ 1099251 h 6306012"/>
              <a:gd name="connsiteX0" fmla="*/ 0 w 11752069"/>
              <a:gd name="connsiteY0" fmla="*/ 1099251 h 6433621"/>
              <a:gd name="connsiteX1" fmla="*/ 1411767 w 11752069"/>
              <a:gd name="connsiteY1" fmla="*/ 185196 h 6433621"/>
              <a:gd name="connsiteX2" fmla="*/ 9012831 w 11752069"/>
              <a:gd name="connsiteY2" fmla="*/ 0 h 6433621"/>
              <a:gd name="connsiteX3" fmla="*/ 11512618 w 11752069"/>
              <a:gd name="connsiteY3" fmla="*/ 1041378 h 6433621"/>
              <a:gd name="connsiteX4" fmla="*/ 11676807 w 11752069"/>
              <a:gd name="connsiteY4" fmla="*/ 6306012 h 6433621"/>
              <a:gd name="connsiteX5" fmla="*/ 11501043 w 11752069"/>
              <a:gd name="connsiteY5" fmla="*/ 5264635 h 6433621"/>
              <a:gd name="connsiteX6" fmla="*/ 10459666 w 11752069"/>
              <a:gd name="connsiteY6" fmla="*/ 6306012 h 6433621"/>
              <a:gd name="connsiteX7" fmla="*/ 1041377 w 11752069"/>
              <a:gd name="connsiteY7" fmla="*/ 6306012 h 6433621"/>
              <a:gd name="connsiteX8" fmla="*/ 0 w 11752069"/>
              <a:gd name="connsiteY8" fmla="*/ 5264635 h 6433621"/>
              <a:gd name="connsiteX9" fmla="*/ 0 w 11752069"/>
              <a:gd name="connsiteY9" fmla="*/ 1099251 h 6433621"/>
              <a:gd name="connsiteX0" fmla="*/ 0 w 11764727"/>
              <a:gd name="connsiteY0" fmla="*/ 1099251 h 6478904"/>
              <a:gd name="connsiteX1" fmla="*/ 1411767 w 11764727"/>
              <a:gd name="connsiteY1" fmla="*/ 185196 h 6478904"/>
              <a:gd name="connsiteX2" fmla="*/ 9012831 w 11764727"/>
              <a:gd name="connsiteY2" fmla="*/ 0 h 6478904"/>
              <a:gd name="connsiteX3" fmla="*/ 11512618 w 11764727"/>
              <a:gd name="connsiteY3" fmla="*/ 1041378 h 6478904"/>
              <a:gd name="connsiteX4" fmla="*/ 11676807 w 11764727"/>
              <a:gd name="connsiteY4" fmla="*/ 6306012 h 6478904"/>
              <a:gd name="connsiteX5" fmla="*/ 11692191 w 11764727"/>
              <a:gd name="connsiteY5" fmla="*/ 6014847 h 6478904"/>
              <a:gd name="connsiteX6" fmla="*/ 10459666 w 11764727"/>
              <a:gd name="connsiteY6" fmla="*/ 6306012 h 6478904"/>
              <a:gd name="connsiteX7" fmla="*/ 1041377 w 11764727"/>
              <a:gd name="connsiteY7" fmla="*/ 6306012 h 6478904"/>
              <a:gd name="connsiteX8" fmla="*/ 0 w 11764727"/>
              <a:gd name="connsiteY8" fmla="*/ 5264635 h 6478904"/>
              <a:gd name="connsiteX9" fmla="*/ 0 w 11764727"/>
              <a:gd name="connsiteY9" fmla="*/ 1099251 h 647890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10459666 w 11796630"/>
              <a:gd name="connsiteY6" fmla="*/ 6306012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9307805 w 11796630"/>
              <a:gd name="connsiteY6" fmla="*/ 6385236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796630"/>
              <a:gd name="connsiteY0" fmla="*/ 1099251 h 6694900"/>
              <a:gd name="connsiteX1" fmla="*/ 1411767 w 11796630"/>
              <a:gd name="connsiteY1" fmla="*/ 185196 h 6694900"/>
              <a:gd name="connsiteX2" fmla="*/ 9012831 w 11796630"/>
              <a:gd name="connsiteY2" fmla="*/ 0 h 6694900"/>
              <a:gd name="connsiteX3" fmla="*/ 11512618 w 11796630"/>
              <a:gd name="connsiteY3" fmla="*/ 1041378 h 6694900"/>
              <a:gd name="connsiteX4" fmla="*/ 11764727 w 11796630"/>
              <a:gd name="connsiteY4" fmla="*/ 6478904 h 6694900"/>
              <a:gd name="connsiteX5" fmla="*/ 11622743 w 11796630"/>
              <a:gd name="connsiteY5" fmla="*/ 5933825 h 6694900"/>
              <a:gd name="connsiteX6" fmla="*/ 10731491 w 11796630"/>
              <a:gd name="connsiteY6" fmla="*/ 6165317 h 6694900"/>
              <a:gd name="connsiteX7" fmla="*/ 9307805 w 11796630"/>
              <a:gd name="connsiteY7" fmla="*/ 6385236 h 6694900"/>
              <a:gd name="connsiteX8" fmla="*/ 1041377 w 11796630"/>
              <a:gd name="connsiteY8" fmla="*/ 6306012 h 6694900"/>
              <a:gd name="connsiteX9" fmla="*/ 0 w 11796630"/>
              <a:gd name="connsiteY9" fmla="*/ 5264635 h 6694900"/>
              <a:gd name="connsiteX10" fmla="*/ 0 w 11796630"/>
              <a:gd name="connsiteY10" fmla="*/ 1099251 h 6694900"/>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96630" h="6668992">
                <a:moveTo>
                  <a:pt x="0" y="1099251"/>
                </a:moveTo>
                <a:cubicBezTo>
                  <a:pt x="0" y="524114"/>
                  <a:pt x="836630" y="185196"/>
                  <a:pt x="1411767" y="185196"/>
                </a:cubicBezTo>
                <a:cubicBezTo>
                  <a:pt x="4551197" y="185196"/>
                  <a:pt x="5873401" y="0"/>
                  <a:pt x="9012831" y="0"/>
                </a:cubicBezTo>
                <a:cubicBezTo>
                  <a:pt x="9587968" y="0"/>
                  <a:pt x="11512618" y="466241"/>
                  <a:pt x="11512618" y="1041378"/>
                </a:cubicBezTo>
                <a:cubicBezTo>
                  <a:pt x="11926383" y="1366733"/>
                  <a:pt x="11766656" y="5775028"/>
                  <a:pt x="11764727" y="6478904"/>
                </a:cubicBezTo>
                <a:cubicBezTo>
                  <a:pt x="11762798" y="7182780"/>
                  <a:pt x="11713926" y="5687077"/>
                  <a:pt x="11622743" y="5933825"/>
                </a:cubicBezTo>
                <a:cubicBezTo>
                  <a:pt x="11427388" y="5925930"/>
                  <a:pt x="11128889" y="6103586"/>
                  <a:pt x="10731491" y="6165317"/>
                </a:cubicBezTo>
                <a:cubicBezTo>
                  <a:pt x="10148898" y="6284922"/>
                  <a:pt x="7843958" y="6197812"/>
                  <a:pt x="6252088" y="6176892"/>
                </a:cubicBezTo>
                <a:cubicBezTo>
                  <a:pt x="3623933" y="6324104"/>
                  <a:pt x="3796853" y="6181949"/>
                  <a:pt x="1041377" y="6306012"/>
                </a:cubicBezTo>
                <a:cubicBezTo>
                  <a:pt x="466240" y="6306012"/>
                  <a:pt x="0" y="5839772"/>
                  <a:pt x="0" y="5264635"/>
                </a:cubicBezTo>
                <a:lnTo>
                  <a:pt x="0" y="1099251"/>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그래픽 5">
            <a:extLst>
              <a:ext uri="{FF2B5EF4-FFF2-40B4-BE49-F238E27FC236}">
                <a16:creationId xmlns:a16="http://schemas.microsoft.com/office/drawing/2014/main" id="{AA677A23-68DF-43D1-8DF7-319CD65B53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2882806" cy="1785310"/>
          </a:xfrm>
          <a:prstGeom prst="rect">
            <a:avLst/>
          </a:prstGeom>
        </p:spPr>
      </p:pic>
      <p:pic>
        <p:nvPicPr>
          <p:cNvPr id="5" name="그래픽 48">
            <a:extLst>
              <a:ext uri="{FF2B5EF4-FFF2-40B4-BE49-F238E27FC236}">
                <a16:creationId xmlns:a16="http://schemas.microsoft.com/office/drawing/2014/main" id="{54A1B66C-DADF-4C2A-A518-00F2BE0FA5D3}"/>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flipH="1" flipV="1">
            <a:off x="9259305" y="5851896"/>
            <a:ext cx="2882806" cy="1785310"/>
          </a:xfrm>
          <a:prstGeom prst="rect">
            <a:avLst/>
          </a:prstGeom>
        </p:spPr>
      </p:pic>
      <p:pic>
        <p:nvPicPr>
          <p:cNvPr id="6" name="그래픽 22">
            <a:extLst>
              <a:ext uri="{FF2B5EF4-FFF2-40B4-BE49-F238E27FC236}">
                <a16:creationId xmlns:a16="http://schemas.microsoft.com/office/drawing/2014/main" id="{30250DA1-7BA3-4BB3-8B80-9EEF239323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561827" y="1416578"/>
            <a:ext cx="1950641" cy="227060"/>
          </a:xfrm>
          <a:prstGeom prst="rect">
            <a:avLst/>
          </a:prstGeom>
        </p:spPr>
      </p:pic>
      <p:pic>
        <p:nvPicPr>
          <p:cNvPr id="7" name="그래픽 28">
            <a:extLst>
              <a:ext uri="{FF2B5EF4-FFF2-40B4-BE49-F238E27FC236}">
                <a16:creationId xmlns:a16="http://schemas.microsoft.com/office/drawing/2014/main" id="{9D43800B-EEC4-4C4A-B40C-A18B3CD1ED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06514" y="385526"/>
            <a:ext cx="245140" cy="268862"/>
          </a:xfrm>
          <a:prstGeom prst="rect">
            <a:avLst/>
          </a:prstGeom>
        </p:spPr>
      </p:pic>
      <p:pic>
        <p:nvPicPr>
          <p:cNvPr id="8" name="그래픽 29">
            <a:extLst>
              <a:ext uri="{FF2B5EF4-FFF2-40B4-BE49-F238E27FC236}">
                <a16:creationId xmlns:a16="http://schemas.microsoft.com/office/drawing/2014/main" id="{EBC8273A-6D97-4C8B-A4C9-01D4302FC84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08716" y="7098300"/>
            <a:ext cx="255683" cy="255683"/>
          </a:xfrm>
          <a:prstGeom prst="rect">
            <a:avLst/>
          </a:prstGeom>
        </p:spPr>
      </p:pic>
      <p:pic>
        <p:nvPicPr>
          <p:cNvPr id="9" name="그래픽 31">
            <a:extLst>
              <a:ext uri="{FF2B5EF4-FFF2-40B4-BE49-F238E27FC236}">
                <a16:creationId xmlns:a16="http://schemas.microsoft.com/office/drawing/2014/main" id="{2D4B1143-A931-4220-BCAA-75189E8BCD5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519040" y="6077486"/>
            <a:ext cx="271498" cy="271498"/>
          </a:xfrm>
          <a:prstGeom prst="rect">
            <a:avLst/>
          </a:prstGeom>
        </p:spPr>
      </p:pic>
      <p:pic>
        <p:nvPicPr>
          <p:cNvPr id="10" name="그래픽 36">
            <a:extLst>
              <a:ext uri="{FF2B5EF4-FFF2-40B4-BE49-F238E27FC236}">
                <a16:creationId xmlns:a16="http://schemas.microsoft.com/office/drawing/2014/main" id="{08FCE57B-82E4-4E9B-AAB4-00AD6A829E91}"/>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t="-1199" b="-1"/>
          <a:stretch/>
        </p:blipFill>
        <p:spPr>
          <a:xfrm>
            <a:off x="1286333" y="158411"/>
            <a:ext cx="636048" cy="643674"/>
          </a:xfrm>
          <a:prstGeom prst="rect">
            <a:avLst/>
          </a:prstGeom>
        </p:spPr>
      </p:pic>
      <p:pic>
        <p:nvPicPr>
          <p:cNvPr id="11" name="그래픽 37">
            <a:extLst>
              <a:ext uri="{FF2B5EF4-FFF2-40B4-BE49-F238E27FC236}">
                <a16:creationId xmlns:a16="http://schemas.microsoft.com/office/drawing/2014/main" id="{EDC09C93-9DBD-4989-A705-8745B0DB92F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71442" y="814207"/>
            <a:ext cx="181200" cy="181200"/>
          </a:xfrm>
          <a:prstGeom prst="rect">
            <a:avLst/>
          </a:prstGeom>
        </p:spPr>
      </p:pic>
      <p:pic>
        <p:nvPicPr>
          <p:cNvPr id="12" name="그래픽 42">
            <a:extLst>
              <a:ext uri="{FF2B5EF4-FFF2-40B4-BE49-F238E27FC236}">
                <a16:creationId xmlns:a16="http://schemas.microsoft.com/office/drawing/2014/main" id="{22C903DB-2335-42D1-B738-7B3F6AA51BA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6200000">
            <a:off x="10961770" y="6313512"/>
            <a:ext cx="555809" cy="1077933"/>
          </a:xfrm>
          <a:prstGeom prst="rect">
            <a:avLst/>
          </a:prstGeom>
        </p:spPr>
      </p:pic>
      <p:pic>
        <p:nvPicPr>
          <p:cNvPr id="13" name="그래픽 43">
            <a:extLst>
              <a:ext uri="{FF2B5EF4-FFF2-40B4-BE49-F238E27FC236}">
                <a16:creationId xmlns:a16="http://schemas.microsoft.com/office/drawing/2014/main" id="{EB3A609F-BAC1-4792-B044-93C3D7016CD6}"/>
              </a:ext>
            </a:extLst>
          </p:cNvPr>
          <p:cNvPicPr>
            <a:picLocks noChangeAspect="1"/>
          </p:cNvPicPr>
          <p:nvPr/>
        </p:nvPicPr>
        <p:blipFill rotWithShape="1">
          <a:blip r:embed="rId19">
            <a:extLst>
              <a:ext uri="{96DAC541-7B7A-43D3-8B79-37D633B846F1}">
                <asvg:svgBlip xmlns:asvg="http://schemas.microsoft.com/office/drawing/2016/SVG/main" r:embed="rId20"/>
              </a:ext>
            </a:extLst>
          </a:blip>
          <a:srcRect t="18732" r="17866"/>
          <a:stretch/>
        </p:blipFill>
        <p:spPr>
          <a:xfrm>
            <a:off x="11140991" y="0"/>
            <a:ext cx="1051009" cy="1039915"/>
          </a:xfrm>
          <a:prstGeom prst="rect">
            <a:avLst/>
          </a:prstGeom>
        </p:spPr>
      </p:pic>
      <p:pic>
        <p:nvPicPr>
          <p:cNvPr id="14" name="그래픽 46">
            <a:extLst>
              <a:ext uri="{FF2B5EF4-FFF2-40B4-BE49-F238E27FC236}">
                <a16:creationId xmlns:a16="http://schemas.microsoft.com/office/drawing/2014/main" id="{03385086-4FF4-417D-A939-9911A4A1E0A1}"/>
              </a:ext>
            </a:extLst>
          </p:cNvPr>
          <p:cNvPicPr>
            <a:picLocks noChangeAspect="1"/>
          </p:cNvPicPr>
          <p:nvPr/>
        </p:nvPicPr>
        <p:blipFill rotWithShape="1">
          <a:blip r:embed="rId21">
            <a:extLst>
              <a:ext uri="{96DAC541-7B7A-43D3-8B79-37D633B846F1}">
                <asvg:svgBlip xmlns:asvg="http://schemas.microsoft.com/office/drawing/2016/SVG/main" r:embed="rId22"/>
              </a:ext>
            </a:extLst>
          </a:blip>
          <a:srcRect l="73209" b="45296"/>
          <a:stretch/>
        </p:blipFill>
        <p:spPr>
          <a:xfrm>
            <a:off x="843029" y="5925192"/>
            <a:ext cx="456826" cy="932807"/>
          </a:xfrm>
          <a:prstGeom prst="rect">
            <a:avLst/>
          </a:prstGeom>
        </p:spPr>
      </p:pic>
      <p:pic>
        <p:nvPicPr>
          <p:cNvPr id="15" name="그래픽 47">
            <a:extLst>
              <a:ext uri="{FF2B5EF4-FFF2-40B4-BE49-F238E27FC236}">
                <a16:creationId xmlns:a16="http://schemas.microsoft.com/office/drawing/2014/main" id="{7F05DF2B-4239-404F-B548-220D28F7CEBA}"/>
              </a:ext>
            </a:extLst>
          </p:cNvPr>
          <p:cNvPicPr>
            <a:picLocks noChangeAspect="1"/>
          </p:cNvPicPr>
          <p:nvPr/>
        </p:nvPicPr>
        <p:blipFill rotWithShape="1">
          <a:blip r:embed="rId23">
            <a:extLst>
              <a:ext uri="{96DAC541-7B7A-43D3-8B79-37D633B846F1}">
                <asvg:svgBlip xmlns:asvg="http://schemas.microsoft.com/office/drawing/2016/SVG/main" r:embed="rId24"/>
              </a:ext>
            </a:extLst>
          </a:blip>
          <a:srcRect l="61622" b="72636"/>
          <a:stretch/>
        </p:blipFill>
        <p:spPr>
          <a:xfrm>
            <a:off x="0" y="5685082"/>
            <a:ext cx="408087" cy="290977"/>
          </a:xfrm>
          <a:prstGeom prst="rect">
            <a:avLst/>
          </a:prstGeom>
        </p:spPr>
      </p:pic>
      <p:sp>
        <p:nvSpPr>
          <p:cNvPr id="16" name="자유형: 도형 52">
            <a:extLst>
              <a:ext uri="{FF2B5EF4-FFF2-40B4-BE49-F238E27FC236}">
                <a16:creationId xmlns:a16="http://schemas.microsoft.com/office/drawing/2014/main" id="{57B6E511-6703-4BBF-999F-A8190F59699E}"/>
              </a:ext>
            </a:extLst>
          </p:cNvPr>
          <p:cNvSpPr>
            <a:spLocks noChangeAspect="1"/>
          </p:cNvSpPr>
          <p:nvPr/>
        </p:nvSpPr>
        <p:spPr>
          <a:xfrm>
            <a:off x="2" y="6082824"/>
            <a:ext cx="895252" cy="775175"/>
          </a:xfrm>
          <a:custGeom>
            <a:avLst/>
            <a:gdLst>
              <a:gd name="connsiteX0" fmla="*/ 234919 w 657477"/>
              <a:gd name="connsiteY0" fmla="*/ 0 h 569292"/>
              <a:gd name="connsiteX1" fmla="*/ 657477 w 657477"/>
              <a:gd name="connsiteY1" fmla="*/ 422558 h 569292"/>
              <a:gd name="connsiteX2" fmla="*/ 648892 w 657477"/>
              <a:gd name="connsiteY2" fmla="*/ 507718 h 569292"/>
              <a:gd name="connsiteX3" fmla="*/ 629779 w 657477"/>
              <a:gd name="connsiteY3" fmla="*/ 569292 h 569292"/>
              <a:gd name="connsiteX4" fmla="*/ 0 w 657477"/>
              <a:gd name="connsiteY4" fmla="*/ 569292 h 569292"/>
              <a:gd name="connsiteX5" fmla="*/ 0 w 657477"/>
              <a:gd name="connsiteY5" fmla="*/ 71441 h 569292"/>
              <a:gd name="connsiteX6" fmla="*/ 70441 w 657477"/>
              <a:gd name="connsiteY6" fmla="*/ 33207 h 569292"/>
              <a:gd name="connsiteX7" fmla="*/ 234919 w 657477"/>
              <a:gd name="connsiteY7" fmla="*/ 0 h 5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477" h="569292">
                <a:moveTo>
                  <a:pt x="234919" y="0"/>
                </a:moveTo>
                <a:cubicBezTo>
                  <a:pt x="468291" y="0"/>
                  <a:pt x="657477" y="189186"/>
                  <a:pt x="657477" y="422558"/>
                </a:cubicBezTo>
                <a:cubicBezTo>
                  <a:pt x="657477" y="451730"/>
                  <a:pt x="654521" y="480211"/>
                  <a:pt x="648892" y="507718"/>
                </a:cubicBezTo>
                <a:lnTo>
                  <a:pt x="629779" y="569292"/>
                </a:lnTo>
                <a:lnTo>
                  <a:pt x="0" y="569292"/>
                </a:lnTo>
                <a:lnTo>
                  <a:pt x="0" y="71441"/>
                </a:lnTo>
                <a:lnTo>
                  <a:pt x="70441" y="33207"/>
                </a:lnTo>
                <a:cubicBezTo>
                  <a:pt x="120995" y="11824"/>
                  <a:pt x="176576" y="0"/>
                  <a:pt x="234919" y="0"/>
                </a:cubicBezTo>
                <a:close/>
              </a:path>
            </a:pathLst>
          </a:custGeom>
          <a:solidFill>
            <a:srgbClr val="FFBE00"/>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Calibri Light" panose="020F0302020204030204"/>
              <a:ea typeface="맑은 고딕" panose="020B0503020000020004" pitchFamily="34" charset="-127"/>
              <a:cs typeface="+mn-cs"/>
            </a:endParaRPr>
          </a:p>
        </p:txBody>
      </p:sp>
      <p:pic>
        <p:nvPicPr>
          <p:cNvPr id="20" name="Picture 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50448" y="-873490"/>
            <a:ext cx="5913924" cy="7731489"/>
          </a:xfrm>
          <a:prstGeom prst="rect">
            <a:avLst/>
          </a:prstGeom>
        </p:spPr>
      </p:pic>
      <p:grpSp>
        <p:nvGrpSpPr>
          <p:cNvPr id="24" name="Group 23"/>
          <p:cNvGrpSpPr/>
          <p:nvPr/>
        </p:nvGrpSpPr>
        <p:grpSpPr>
          <a:xfrm>
            <a:off x="3980352" y="164683"/>
            <a:ext cx="7845888" cy="3320197"/>
            <a:chOff x="6296566" y="933618"/>
            <a:chExt cx="4847772" cy="3152751"/>
          </a:xfrm>
        </p:grpSpPr>
        <p:pic>
          <p:nvPicPr>
            <p:cNvPr id="25" name="图片 27" descr="图标&#10;&#10;描述已自动生成">
              <a:extLst>
                <a:ext uri="{FF2B5EF4-FFF2-40B4-BE49-F238E27FC236}">
                  <a16:creationId xmlns:a16="http://schemas.microsoft.com/office/drawing/2014/main" id="{A143244E-2989-444F-86DE-49968AB3FE0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296566" y="933618"/>
              <a:ext cx="4847772" cy="3152751"/>
            </a:xfrm>
            <a:prstGeom prst="rect">
              <a:avLst/>
            </a:prstGeom>
          </p:spPr>
        </p:pic>
        <p:sp>
          <p:nvSpPr>
            <p:cNvPr id="26" name="TextBox 7"/>
            <p:cNvSpPr txBox="1"/>
            <p:nvPr/>
          </p:nvSpPr>
          <p:spPr>
            <a:xfrm>
              <a:off x="6536148" y="1668625"/>
              <a:ext cx="4065239" cy="1251744"/>
            </a:xfrm>
            <a:prstGeom prst="rect">
              <a:avLst/>
            </a:prstGeom>
          </p:spPr>
          <p:txBody>
            <a:bodyPr wrap="square" lIns="0" tIns="0" rIns="0" bIns="0" rtlCol="0" anchor="t">
              <a:spAutoFit/>
            </a:bodyPr>
            <a:lstStyle/>
            <a:p>
              <a:pPr marL="256817" marR="0" lvl="1"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Triển</a:t>
              </a:r>
              <a:r>
                <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lãm</a:t>
              </a:r>
              <a:r>
                <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a:t>
              </a:r>
              <a:endPar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marL="256817" marR="0" lvl="1"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ưng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bày</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sản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phẩm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mọi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người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xem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0" name="Picture 4" descr="Child Reading Book"/>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5667" b="90000" l="3222" r="97667"/>
                    </a14:imgEffect>
                  </a14:imgLayer>
                </a14:imgProps>
              </a:ext>
              <a:ext uri="{28A0092B-C50C-407E-A947-70E740481C1C}">
                <a14:useLocalDpi xmlns:a14="http://schemas.microsoft.com/office/drawing/2010/main" val="0"/>
              </a:ext>
            </a:extLst>
          </a:blip>
          <a:srcRect/>
          <a:stretch>
            <a:fillRect/>
          </a:stretch>
        </p:blipFill>
        <p:spPr bwMode="auto">
          <a:xfrm rot="1228309">
            <a:off x="8968326" y="-1249823"/>
            <a:ext cx="3423920" cy="34239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59AC480-5BCB-53C0-6997-A3D982A47F41}"/>
              </a:ext>
            </a:extLst>
          </p:cNvPr>
          <p:cNvPicPr>
            <a:picLocks noChangeAspect="1"/>
          </p:cNvPicPr>
          <p:nvPr/>
        </p:nvPicPr>
        <p:blipFill>
          <a:blip r:embed="rId30"/>
          <a:stretch>
            <a:fillRect/>
          </a:stretch>
        </p:blipFill>
        <p:spPr>
          <a:xfrm>
            <a:off x="0" y="2058267"/>
            <a:ext cx="7395089" cy="3432345"/>
          </a:xfrm>
          <a:prstGeom prst="rect">
            <a:avLst/>
          </a:prstGeom>
        </p:spPr>
      </p:pic>
      <p:pic>
        <p:nvPicPr>
          <p:cNvPr id="1026" name="Picture 2" descr="Top 10 triển lãm nghệ thuật đáng chú ý của năm 2020 | ELLE Man">
            <a:extLst>
              <a:ext uri="{FF2B5EF4-FFF2-40B4-BE49-F238E27FC236}">
                <a16:creationId xmlns:a16="http://schemas.microsoft.com/office/drawing/2014/main" id="{EE5D5619-4BE4-BF0B-59E9-89D9DAAB7750}"/>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785360" y="3140119"/>
            <a:ext cx="6614160" cy="3717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24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0.21263 -0.24467 L 0.10573 -0.24467 C 0.05716 -0.24467 -1.45833E-6 -0.17778 -1.45833E-6 -0.12245 L -1.45833E-6 -1.11111E-6 " pathEditMode="relative" rAng="0" ptsTypes="AAAA">
                                      <p:cBhvr>
                                        <p:cTn id="6" dur="2000" fill="hold"/>
                                        <p:tgtEl>
                                          <p:spTgt spid="30"/>
                                        </p:tgtEl>
                                        <p:attrNameLst>
                                          <p:attrName>ppt_x</p:attrName>
                                          <p:attrName>ppt_y</p:attrName>
                                        </p:attrNameLst>
                                      </p:cBhvr>
                                      <p:rCtr x="-10638" y="12245"/>
                                    </p:animMotion>
                                  </p:childTnLst>
                                </p:cTn>
                              </p:par>
                              <p:par>
                                <p:cTn id="7" presetID="53" presetClass="entr" presetSubtype="16"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 calcmode="lin" valueType="num">
                                      <p:cBhvr>
                                        <p:cTn id="9" dur="500" fill="hold"/>
                                        <p:tgtEl>
                                          <p:spTgt spid="24"/>
                                        </p:tgtEl>
                                        <p:attrNameLst>
                                          <p:attrName>ppt_w</p:attrName>
                                        </p:attrNameLst>
                                      </p:cBhvr>
                                      <p:tavLst>
                                        <p:tav tm="0">
                                          <p:val>
                                            <p:fltVal val="0"/>
                                          </p:val>
                                        </p:tav>
                                        <p:tav tm="100000">
                                          <p:val>
                                            <p:strVal val="#ppt_w"/>
                                          </p:val>
                                        </p:tav>
                                      </p:tavLst>
                                    </p:anim>
                                    <p:anim calcmode="lin" valueType="num">
                                      <p:cBhvr>
                                        <p:cTn id="10" dur="500" fill="hold"/>
                                        <p:tgtEl>
                                          <p:spTgt spid="24"/>
                                        </p:tgtEl>
                                        <p:attrNameLst>
                                          <p:attrName>ppt_h</p:attrName>
                                        </p:attrNameLst>
                                      </p:cBhvr>
                                      <p:tavLst>
                                        <p:tav tm="0">
                                          <p:val>
                                            <p:fltVal val="0"/>
                                          </p:val>
                                        </p:tav>
                                        <p:tav tm="100000">
                                          <p:val>
                                            <p:strVal val="#ppt_h"/>
                                          </p:val>
                                        </p:tav>
                                      </p:tavLst>
                                    </p:anim>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345481" y="247058"/>
            <a:ext cx="11796630" cy="6668992"/>
          </a:xfrm>
          <a:custGeom>
            <a:avLst/>
            <a:gdLst>
              <a:gd name="connsiteX0" fmla="*/ 0 w 11501043"/>
              <a:gd name="connsiteY0" fmla="*/ 1041377 h 6248138"/>
              <a:gd name="connsiteX1" fmla="*/ 1041377 w 11501043"/>
              <a:gd name="connsiteY1" fmla="*/ 0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41377 h 6248138"/>
              <a:gd name="connsiteX1" fmla="*/ 1411767 w 11501043"/>
              <a:gd name="connsiteY1" fmla="*/ 127322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99251 h 6306012"/>
              <a:gd name="connsiteX1" fmla="*/ 1411767 w 11501043"/>
              <a:gd name="connsiteY1" fmla="*/ 185196 h 6306012"/>
              <a:gd name="connsiteX2" fmla="*/ 9012831 w 11501043"/>
              <a:gd name="connsiteY2" fmla="*/ 0 h 6306012"/>
              <a:gd name="connsiteX3" fmla="*/ 11501043 w 11501043"/>
              <a:gd name="connsiteY3" fmla="*/ 1099251 h 6306012"/>
              <a:gd name="connsiteX4" fmla="*/ 11501043 w 11501043"/>
              <a:gd name="connsiteY4" fmla="*/ 5264635 h 6306012"/>
              <a:gd name="connsiteX5" fmla="*/ 10459666 w 11501043"/>
              <a:gd name="connsiteY5" fmla="*/ 6306012 h 6306012"/>
              <a:gd name="connsiteX6" fmla="*/ 1041377 w 11501043"/>
              <a:gd name="connsiteY6" fmla="*/ 6306012 h 6306012"/>
              <a:gd name="connsiteX7" fmla="*/ 0 w 11501043"/>
              <a:gd name="connsiteY7" fmla="*/ 5264635 h 6306012"/>
              <a:gd name="connsiteX8" fmla="*/ 0 w 11501043"/>
              <a:gd name="connsiteY8" fmla="*/ 1099251 h 6306012"/>
              <a:gd name="connsiteX0" fmla="*/ 0 w 11512618"/>
              <a:gd name="connsiteY0" fmla="*/ 1099251 h 6306012"/>
              <a:gd name="connsiteX1" fmla="*/ 1411767 w 11512618"/>
              <a:gd name="connsiteY1" fmla="*/ 185196 h 6306012"/>
              <a:gd name="connsiteX2" fmla="*/ 9012831 w 11512618"/>
              <a:gd name="connsiteY2" fmla="*/ 0 h 6306012"/>
              <a:gd name="connsiteX3" fmla="*/ 11512618 w 11512618"/>
              <a:gd name="connsiteY3" fmla="*/ 1041378 h 6306012"/>
              <a:gd name="connsiteX4" fmla="*/ 11501043 w 11512618"/>
              <a:gd name="connsiteY4" fmla="*/ 5264635 h 6306012"/>
              <a:gd name="connsiteX5" fmla="*/ 10459666 w 11512618"/>
              <a:gd name="connsiteY5" fmla="*/ 6306012 h 6306012"/>
              <a:gd name="connsiteX6" fmla="*/ 1041377 w 11512618"/>
              <a:gd name="connsiteY6" fmla="*/ 6306012 h 6306012"/>
              <a:gd name="connsiteX7" fmla="*/ 0 w 11512618"/>
              <a:gd name="connsiteY7" fmla="*/ 5264635 h 6306012"/>
              <a:gd name="connsiteX8" fmla="*/ 0 w 11512618"/>
              <a:gd name="connsiteY8" fmla="*/ 1099251 h 6306012"/>
              <a:gd name="connsiteX0" fmla="*/ 0 w 11676807"/>
              <a:gd name="connsiteY0" fmla="*/ 1099251 h 6306012"/>
              <a:gd name="connsiteX1" fmla="*/ 1411767 w 11676807"/>
              <a:gd name="connsiteY1" fmla="*/ 185196 h 6306012"/>
              <a:gd name="connsiteX2" fmla="*/ 9012831 w 11676807"/>
              <a:gd name="connsiteY2" fmla="*/ 0 h 6306012"/>
              <a:gd name="connsiteX3" fmla="*/ 11512618 w 11676807"/>
              <a:gd name="connsiteY3" fmla="*/ 1041378 h 6306012"/>
              <a:gd name="connsiteX4" fmla="*/ 11425973 w 11676807"/>
              <a:gd name="connsiteY4" fmla="*/ 2010006 h 6306012"/>
              <a:gd name="connsiteX5" fmla="*/ 11501043 w 11676807"/>
              <a:gd name="connsiteY5" fmla="*/ 5264635 h 6306012"/>
              <a:gd name="connsiteX6" fmla="*/ 10459666 w 11676807"/>
              <a:gd name="connsiteY6" fmla="*/ 6306012 h 6306012"/>
              <a:gd name="connsiteX7" fmla="*/ 1041377 w 11676807"/>
              <a:gd name="connsiteY7" fmla="*/ 6306012 h 6306012"/>
              <a:gd name="connsiteX8" fmla="*/ 0 w 11676807"/>
              <a:gd name="connsiteY8" fmla="*/ 5264635 h 6306012"/>
              <a:gd name="connsiteX9" fmla="*/ 0 w 11676807"/>
              <a:gd name="connsiteY9" fmla="*/ 1099251 h 6306012"/>
              <a:gd name="connsiteX0" fmla="*/ 0 w 11752069"/>
              <a:gd name="connsiteY0" fmla="*/ 1099251 h 6433621"/>
              <a:gd name="connsiteX1" fmla="*/ 1411767 w 11752069"/>
              <a:gd name="connsiteY1" fmla="*/ 185196 h 6433621"/>
              <a:gd name="connsiteX2" fmla="*/ 9012831 w 11752069"/>
              <a:gd name="connsiteY2" fmla="*/ 0 h 6433621"/>
              <a:gd name="connsiteX3" fmla="*/ 11512618 w 11752069"/>
              <a:gd name="connsiteY3" fmla="*/ 1041378 h 6433621"/>
              <a:gd name="connsiteX4" fmla="*/ 11676807 w 11752069"/>
              <a:gd name="connsiteY4" fmla="*/ 6306012 h 6433621"/>
              <a:gd name="connsiteX5" fmla="*/ 11501043 w 11752069"/>
              <a:gd name="connsiteY5" fmla="*/ 5264635 h 6433621"/>
              <a:gd name="connsiteX6" fmla="*/ 10459666 w 11752069"/>
              <a:gd name="connsiteY6" fmla="*/ 6306012 h 6433621"/>
              <a:gd name="connsiteX7" fmla="*/ 1041377 w 11752069"/>
              <a:gd name="connsiteY7" fmla="*/ 6306012 h 6433621"/>
              <a:gd name="connsiteX8" fmla="*/ 0 w 11752069"/>
              <a:gd name="connsiteY8" fmla="*/ 5264635 h 6433621"/>
              <a:gd name="connsiteX9" fmla="*/ 0 w 11752069"/>
              <a:gd name="connsiteY9" fmla="*/ 1099251 h 6433621"/>
              <a:gd name="connsiteX0" fmla="*/ 0 w 11764727"/>
              <a:gd name="connsiteY0" fmla="*/ 1099251 h 6478904"/>
              <a:gd name="connsiteX1" fmla="*/ 1411767 w 11764727"/>
              <a:gd name="connsiteY1" fmla="*/ 185196 h 6478904"/>
              <a:gd name="connsiteX2" fmla="*/ 9012831 w 11764727"/>
              <a:gd name="connsiteY2" fmla="*/ 0 h 6478904"/>
              <a:gd name="connsiteX3" fmla="*/ 11512618 w 11764727"/>
              <a:gd name="connsiteY3" fmla="*/ 1041378 h 6478904"/>
              <a:gd name="connsiteX4" fmla="*/ 11676807 w 11764727"/>
              <a:gd name="connsiteY4" fmla="*/ 6306012 h 6478904"/>
              <a:gd name="connsiteX5" fmla="*/ 11692191 w 11764727"/>
              <a:gd name="connsiteY5" fmla="*/ 6014847 h 6478904"/>
              <a:gd name="connsiteX6" fmla="*/ 10459666 w 11764727"/>
              <a:gd name="connsiteY6" fmla="*/ 6306012 h 6478904"/>
              <a:gd name="connsiteX7" fmla="*/ 1041377 w 11764727"/>
              <a:gd name="connsiteY7" fmla="*/ 6306012 h 6478904"/>
              <a:gd name="connsiteX8" fmla="*/ 0 w 11764727"/>
              <a:gd name="connsiteY8" fmla="*/ 5264635 h 6478904"/>
              <a:gd name="connsiteX9" fmla="*/ 0 w 11764727"/>
              <a:gd name="connsiteY9" fmla="*/ 1099251 h 647890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10459666 w 11796630"/>
              <a:gd name="connsiteY6" fmla="*/ 6306012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9307805 w 11796630"/>
              <a:gd name="connsiteY6" fmla="*/ 6385236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796630"/>
              <a:gd name="connsiteY0" fmla="*/ 1099251 h 6694900"/>
              <a:gd name="connsiteX1" fmla="*/ 1411767 w 11796630"/>
              <a:gd name="connsiteY1" fmla="*/ 185196 h 6694900"/>
              <a:gd name="connsiteX2" fmla="*/ 9012831 w 11796630"/>
              <a:gd name="connsiteY2" fmla="*/ 0 h 6694900"/>
              <a:gd name="connsiteX3" fmla="*/ 11512618 w 11796630"/>
              <a:gd name="connsiteY3" fmla="*/ 1041378 h 6694900"/>
              <a:gd name="connsiteX4" fmla="*/ 11764727 w 11796630"/>
              <a:gd name="connsiteY4" fmla="*/ 6478904 h 6694900"/>
              <a:gd name="connsiteX5" fmla="*/ 11622743 w 11796630"/>
              <a:gd name="connsiteY5" fmla="*/ 5933825 h 6694900"/>
              <a:gd name="connsiteX6" fmla="*/ 10731491 w 11796630"/>
              <a:gd name="connsiteY6" fmla="*/ 6165317 h 6694900"/>
              <a:gd name="connsiteX7" fmla="*/ 9307805 w 11796630"/>
              <a:gd name="connsiteY7" fmla="*/ 6385236 h 6694900"/>
              <a:gd name="connsiteX8" fmla="*/ 1041377 w 11796630"/>
              <a:gd name="connsiteY8" fmla="*/ 6306012 h 6694900"/>
              <a:gd name="connsiteX9" fmla="*/ 0 w 11796630"/>
              <a:gd name="connsiteY9" fmla="*/ 5264635 h 6694900"/>
              <a:gd name="connsiteX10" fmla="*/ 0 w 11796630"/>
              <a:gd name="connsiteY10" fmla="*/ 1099251 h 6694900"/>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96630" h="6668992">
                <a:moveTo>
                  <a:pt x="0" y="1099251"/>
                </a:moveTo>
                <a:cubicBezTo>
                  <a:pt x="0" y="524114"/>
                  <a:pt x="836630" y="185196"/>
                  <a:pt x="1411767" y="185196"/>
                </a:cubicBezTo>
                <a:cubicBezTo>
                  <a:pt x="4551197" y="185196"/>
                  <a:pt x="5873401" y="0"/>
                  <a:pt x="9012831" y="0"/>
                </a:cubicBezTo>
                <a:cubicBezTo>
                  <a:pt x="9587968" y="0"/>
                  <a:pt x="11512618" y="466241"/>
                  <a:pt x="11512618" y="1041378"/>
                </a:cubicBezTo>
                <a:cubicBezTo>
                  <a:pt x="11926383" y="1366733"/>
                  <a:pt x="11766656" y="5775028"/>
                  <a:pt x="11764727" y="6478904"/>
                </a:cubicBezTo>
                <a:cubicBezTo>
                  <a:pt x="11762798" y="7182780"/>
                  <a:pt x="11713926" y="5687077"/>
                  <a:pt x="11622743" y="5933825"/>
                </a:cubicBezTo>
                <a:cubicBezTo>
                  <a:pt x="11427388" y="5925930"/>
                  <a:pt x="11128889" y="6103586"/>
                  <a:pt x="10731491" y="6165317"/>
                </a:cubicBezTo>
                <a:cubicBezTo>
                  <a:pt x="10148898" y="6284922"/>
                  <a:pt x="7843958" y="6197812"/>
                  <a:pt x="6252088" y="6176892"/>
                </a:cubicBezTo>
                <a:cubicBezTo>
                  <a:pt x="3623933" y="6324104"/>
                  <a:pt x="3796853" y="6181949"/>
                  <a:pt x="1041377" y="6306012"/>
                </a:cubicBezTo>
                <a:cubicBezTo>
                  <a:pt x="466240" y="6306012"/>
                  <a:pt x="0" y="5839772"/>
                  <a:pt x="0" y="5264635"/>
                </a:cubicBezTo>
                <a:lnTo>
                  <a:pt x="0" y="1099251"/>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그래픽 5">
            <a:extLst>
              <a:ext uri="{FF2B5EF4-FFF2-40B4-BE49-F238E27FC236}">
                <a16:creationId xmlns:a16="http://schemas.microsoft.com/office/drawing/2014/main" id="{AA677A23-68DF-43D1-8DF7-319CD65B53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2882806" cy="1785310"/>
          </a:xfrm>
          <a:prstGeom prst="rect">
            <a:avLst/>
          </a:prstGeom>
        </p:spPr>
      </p:pic>
      <p:pic>
        <p:nvPicPr>
          <p:cNvPr id="5" name="그래픽 48">
            <a:extLst>
              <a:ext uri="{FF2B5EF4-FFF2-40B4-BE49-F238E27FC236}">
                <a16:creationId xmlns:a16="http://schemas.microsoft.com/office/drawing/2014/main" id="{54A1B66C-DADF-4C2A-A518-00F2BE0FA5D3}"/>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flipH="1" flipV="1">
            <a:off x="9259305" y="5851896"/>
            <a:ext cx="2882806" cy="1785310"/>
          </a:xfrm>
          <a:prstGeom prst="rect">
            <a:avLst/>
          </a:prstGeom>
        </p:spPr>
      </p:pic>
      <p:pic>
        <p:nvPicPr>
          <p:cNvPr id="6" name="그래픽 22">
            <a:extLst>
              <a:ext uri="{FF2B5EF4-FFF2-40B4-BE49-F238E27FC236}">
                <a16:creationId xmlns:a16="http://schemas.microsoft.com/office/drawing/2014/main" id="{30250DA1-7BA3-4BB3-8B80-9EEF239323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561827" y="1416578"/>
            <a:ext cx="1950641" cy="227060"/>
          </a:xfrm>
          <a:prstGeom prst="rect">
            <a:avLst/>
          </a:prstGeom>
        </p:spPr>
      </p:pic>
      <p:pic>
        <p:nvPicPr>
          <p:cNvPr id="7" name="그래픽 28">
            <a:extLst>
              <a:ext uri="{FF2B5EF4-FFF2-40B4-BE49-F238E27FC236}">
                <a16:creationId xmlns:a16="http://schemas.microsoft.com/office/drawing/2014/main" id="{9D43800B-EEC4-4C4A-B40C-A18B3CD1ED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06514" y="385526"/>
            <a:ext cx="245140" cy="268862"/>
          </a:xfrm>
          <a:prstGeom prst="rect">
            <a:avLst/>
          </a:prstGeom>
        </p:spPr>
      </p:pic>
      <p:pic>
        <p:nvPicPr>
          <p:cNvPr id="8" name="그래픽 29">
            <a:extLst>
              <a:ext uri="{FF2B5EF4-FFF2-40B4-BE49-F238E27FC236}">
                <a16:creationId xmlns:a16="http://schemas.microsoft.com/office/drawing/2014/main" id="{EBC8273A-6D97-4C8B-A4C9-01D4302FC84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08716" y="7098300"/>
            <a:ext cx="255683" cy="255683"/>
          </a:xfrm>
          <a:prstGeom prst="rect">
            <a:avLst/>
          </a:prstGeom>
        </p:spPr>
      </p:pic>
      <p:pic>
        <p:nvPicPr>
          <p:cNvPr id="9" name="그래픽 31">
            <a:extLst>
              <a:ext uri="{FF2B5EF4-FFF2-40B4-BE49-F238E27FC236}">
                <a16:creationId xmlns:a16="http://schemas.microsoft.com/office/drawing/2014/main" id="{2D4B1143-A931-4220-BCAA-75189E8BCD5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519040" y="6077486"/>
            <a:ext cx="271498" cy="271498"/>
          </a:xfrm>
          <a:prstGeom prst="rect">
            <a:avLst/>
          </a:prstGeom>
        </p:spPr>
      </p:pic>
      <p:pic>
        <p:nvPicPr>
          <p:cNvPr id="10" name="그래픽 36">
            <a:extLst>
              <a:ext uri="{FF2B5EF4-FFF2-40B4-BE49-F238E27FC236}">
                <a16:creationId xmlns:a16="http://schemas.microsoft.com/office/drawing/2014/main" id="{08FCE57B-82E4-4E9B-AAB4-00AD6A829E91}"/>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t="-1199" b="-1"/>
          <a:stretch/>
        </p:blipFill>
        <p:spPr>
          <a:xfrm>
            <a:off x="1286333" y="158411"/>
            <a:ext cx="636048" cy="643674"/>
          </a:xfrm>
          <a:prstGeom prst="rect">
            <a:avLst/>
          </a:prstGeom>
        </p:spPr>
      </p:pic>
      <p:pic>
        <p:nvPicPr>
          <p:cNvPr id="11" name="그래픽 37">
            <a:extLst>
              <a:ext uri="{FF2B5EF4-FFF2-40B4-BE49-F238E27FC236}">
                <a16:creationId xmlns:a16="http://schemas.microsoft.com/office/drawing/2014/main" id="{EDC09C93-9DBD-4989-A705-8745B0DB92F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71442" y="814207"/>
            <a:ext cx="181200" cy="181200"/>
          </a:xfrm>
          <a:prstGeom prst="rect">
            <a:avLst/>
          </a:prstGeom>
        </p:spPr>
      </p:pic>
      <p:pic>
        <p:nvPicPr>
          <p:cNvPr id="12" name="그래픽 42">
            <a:extLst>
              <a:ext uri="{FF2B5EF4-FFF2-40B4-BE49-F238E27FC236}">
                <a16:creationId xmlns:a16="http://schemas.microsoft.com/office/drawing/2014/main" id="{22C903DB-2335-42D1-B738-7B3F6AA51BA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6200000">
            <a:off x="10961770" y="6313512"/>
            <a:ext cx="555809" cy="1077933"/>
          </a:xfrm>
          <a:prstGeom prst="rect">
            <a:avLst/>
          </a:prstGeom>
        </p:spPr>
      </p:pic>
      <p:pic>
        <p:nvPicPr>
          <p:cNvPr id="13" name="그래픽 43">
            <a:extLst>
              <a:ext uri="{FF2B5EF4-FFF2-40B4-BE49-F238E27FC236}">
                <a16:creationId xmlns:a16="http://schemas.microsoft.com/office/drawing/2014/main" id="{EB3A609F-BAC1-4792-B044-93C3D7016CD6}"/>
              </a:ext>
            </a:extLst>
          </p:cNvPr>
          <p:cNvPicPr>
            <a:picLocks noChangeAspect="1"/>
          </p:cNvPicPr>
          <p:nvPr/>
        </p:nvPicPr>
        <p:blipFill rotWithShape="1">
          <a:blip r:embed="rId19">
            <a:extLst>
              <a:ext uri="{96DAC541-7B7A-43D3-8B79-37D633B846F1}">
                <asvg:svgBlip xmlns:asvg="http://schemas.microsoft.com/office/drawing/2016/SVG/main" r:embed="rId20"/>
              </a:ext>
            </a:extLst>
          </a:blip>
          <a:srcRect t="18732" r="17866"/>
          <a:stretch/>
        </p:blipFill>
        <p:spPr>
          <a:xfrm>
            <a:off x="11140991" y="0"/>
            <a:ext cx="1051009" cy="1039915"/>
          </a:xfrm>
          <a:prstGeom prst="rect">
            <a:avLst/>
          </a:prstGeom>
        </p:spPr>
      </p:pic>
      <p:pic>
        <p:nvPicPr>
          <p:cNvPr id="14" name="그래픽 46">
            <a:extLst>
              <a:ext uri="{FF2B5EF4-FFF2-40B4-BE49-F238E27FC236}">
                <a16:creationId xmlns:a16="http://schemas.microsoft.com/office/drawing/2014/main" id="{03385086-4FF4-417D-A939-9911A4A1E0A1}"/>
              </a:ext>
            </a:extLst>
          </p:cNvPr>
          <p:cNvPicPr>
            <a:picLocks noChangeAspect="1"/>
          </p:cNvPicPr>
          <p:nvPr/>
        </p:nvPicPr>
        <p:blipFill rotWithShape="1">
          <a:blip r:embed="rId21">
            <a:extLst>
              <a:ext uri="{96DAC541-7B7A-43D3-8B79-37D633B846F1}">
                <asvg:svgBlip xmlns:asvg="http://schemas.microsoft.com/office/drawing/2016/SVG/main" r:embed="rId22"/>
              </a:ext>
            </a:extLst>
          </a:blip>
          <a:srcRect l="73209" b="45296"/>
          <a:stretch/>
        </p:blipFill>
        <p:spPr>
          <a:xfrm>
            <a:off x="843029" y="5925192"/>
            <a:ext cx="456826" cy="932807"/>
          </a:xfrm>
          <a:prstGeom prst="rect">
            <a:avLst/>
          </a:prstGeom>
        </p:spPr>
      </p:pic>
      <p:pic>
        <p:nvPicPr>
          <p:cNvPr id="15" name="그래픽 47">
            <a:extLst>
              <a:ext uri="{FF2B5EF4-FFF2-40B4-BE49-F238E27FC236}">
                <a16:creationId xmlns:a16="http://schemas.microsoft.com/office/drawing/2014/main" id="{7F05DF2B-4239-404F-B548-220D28F7CEBA}"/>
              </a:ext>
            </a:extLst>
          </p:cNvPr>
          <p:cNvPicPr>
            <a:picLocks noChangeAspect="1"/>
          </p:cNvPicPr>
          <p:nvPr/>
        </p:nvPicPr>
        <p:blipFill rotWithShape="1">
          <a:blip r:embed="rId23">
            <a:extLst>
              <a:ext uri="{96DAC541-7B7A-43D3-8B79-37D633B846F1}">
                <asvg:svgBlip xmlns:asvg="http://schemas.microsoft.com/office/drawing/2016/SVG/main" r:embed="rId24"/>
              </a:ext>
            </a:extLst>
          </a:blip>
          <a:srcRect l="61622" b="72636"/>
          <a:stretch/>
        </p:blipFill>
        <p:spPr>
          <a:xfrm>
            <a:off x="0" y="5685082"/>
            <a:ext cx="408087" cy="290977"/>
          </a:xfrm>
          <a:prstGeom prst="rect">
            <a:avLst/>
          </a:prstGeom>
        </p:spPr>
      </p:pic>
      <p:sp>
        <p:nvSpPr>
          <p:cNvPr id="16" name="자유형: 도형 52">
            <a:extLst>
              <a:ext uri="{FF2B5EF4-FFF2-40B4-BE49-F238E27FC236}">
                <a16:creationId xmlns:a16="http://schemas.microsoft.com/office/drawing/2014/main" id="{57B6E511-6703-4BBF-999F-A8190F59699E}"/>
              </a:ext>
            </a:extLst>
          </p:cNvPr>
          <p:cNvSpPr>
            <a:spLocks noChangeAspect="1"/>
          </p:cNvSpPr>
          <p:nvPr/>
        </p:nvSpPr>
        <p:spPr>
          <a:xfrm>
            <a:off x="2" y="6082824"/>
            <a:ext cx="895252" cy="775175"/>
          </a:xfrm>
          <a:custGeom>
            <a:avLst/>
            <a:gdLst>
              <a:gd name="connsiteX0" fmla="*/ 234919 w 657477"/>
              <a:gd name="connsiteY0" fmla="*/ 0 h 569292"/>
              <a:gd name="connsiteX1" fmla="*/ 657477 w 657477"/>
              <a:gd name="connsiteY1" fmla="*/ 422558 h 569292"/>
              <a:gd name="connsiteX2" fmla="*/ 648892 w 657477"/>
              <a:gd name="connsiteY2" fmla="*/ 507718 h 569292"/>
              <a:gd name="connsiteX3" fmla="*/ 629779 w 657477"/>
              <a:gd name="connsiteY3" fmla="*/ 569292 h 569292"/>
              <a:gd name="connsiteX4" fmla="*/ 0 w 657477"/>
              <a:gd name="connsiteY4" fmla="*/ 569292 h 569292"/>
              <a:gd name="connsiteX5" fmla="*/ 0 w 657477"/>
              <a:gd name="connsiteY5" fmla="*/ 71441 h 569292"/>
              <a:gd name="connsiteX6" fmla="*/ 70441 w 657477"/>
              <a:gd name="connsiteY6" fmla="*/ 33207 h 569292"/>
              <a:gd name="connsiteX7" fmla="*/ 234919 w 657477"/>
              <a:gd name="connsiteY7" fmla="*/ 0 h 5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477" h="569292">
                <a:moveTo>
                  <a:pt x="234919" y="0"/>
                </a:moveTo>
                <a:cubicBezTo>
                  <a:pt x="468291" y="0"/>
                  <a:pt x="657477" y="189186"/>
                  <a:pt x="657477" y="422558"/>
                </a:cubicBezTo>
                <a:cubicBezTo>
                  <a:pt x="657477" y="451730"/>
                  <a:pt x="654521" y="480211"/>
                  <a:pt x="648892" y="507718"/>
                </a:cubicBezTo>
                <a:lnTo>
                  <a:pt x="629779" y="569292"/>
                </a:lnTo>
                <a:lnTo>
                  <a:pt x="0" y="569292"/>
                </a:lnTo>
                <a:lnTo>
                  <a:pt x="0" y="71441"/>
                </a:lnTo>
                <a:lnTo>
                  <a:pt x="70441" y="33207"/>
                </a:lnTo>
                <a:cubicBezTo>
                  <a:pt x="120995" y="11824"/>
                  <a:pt x="176576" y="0"/>
                  <a:pt x="234919" y="0"/>
                </a:cubicBezTo>
                <a:close/>
              </a:path>
            </a:pathLst>
          </a:custGeom>
          <a:solidFill>
            <a:srgbClr val="FFBE00"/>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Calibri Light" panose="020F0302020204030204"/>
              <a:ea typeface="맑은 고딕" panose="020B0503020000020004" pitchFamily="34" charset="-127"/>
              <a:cs typeface="+mn-cs"/>
            </a:endParaRPr>
          </a:p>
        </p:txBody>
      </p:sp>
      <p:pic>
        <p:nvPicPr>
          <p:cNvPr id="20" name="Picture 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50448" y="-873490"/>
            <a:ext cx="5913924" cy="7731489"/>
          </a:xfrm>
          <a:prstGeom prst="rect">
            <a:avLst/>
          </a:prstGeom>
        </p:spPr>
      </p:pic>
      <p:grpSp>
        <p:nvGrpSpPr>
          <p:cNvPr id="24" name="Group 23"/>
          <p:cNvGrpSpPr/>
          <p:nvPr/>
        </p:nvGrpSpPr>
        <p:grpSpPr>
          <a:xfrm>
            <a:off x="3403600" y="164683"/>
            <a:ext cx="8422640" cy="3320197"/>
            <a:chOff x="6296566" y="933618"/>
            <a:chExt cx="4847772" cy="3152751"/>
          </a:xfrm>
        </p:grpSpPr>
        <p:pic>
          <p:nvPicPr>
            <p:cNvPr id="25" name="图片 27" descr="图标&#10;&#10;描述已自动生成">
              <a:extLst>
                <a:ext uri="{FF2B5EF4-FFF2-40B4-BE49-F238E27FC236}">
                  <a16:creationId xmlns:a16="http://schemas.microsoft.com/office/drawing/2014/main" id="{A143244E-2989-444F-86DE-49968AB3FE0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296566" y="933618"/>
              <a:ext cx="4847772" cy="3152751"/>
            </a:xfrm>
            <a:prstGeom prst="rect">
              <a:avLst/>
            </a:prstGeom>
          </p:spPr>
        </p:pic>
        <p:sp>
          <p:nvSpPr>
            <p:cNvPr id="26" name="TextBox 7"/>
            <p:cNvSpPr txBox="1"/>
            <p:nvPr/>
          </p:nvSpPr>
          <p:spPr>
            <a:xfrm>
              <a:off x="6536148" y="1668625"/>
              <a:ext cx="4065239" cy="1578174"/>
            </a:xfrm>
            <a:prstGeom prst="rect">
              <a:avLst/>
            </a:prstGeom>
          </p:spPr>
          <p:txBody>
            <a:bodyPr wrap="square" lIns="0" tIns="0" rIns="0" bIns="0" rtlCol="0" anchor="t">
              <a:spAutoFit/>
            </a:bodyPr>
            <a:lstStyle/>
            <a:p>
              <a:pPr marL="256817" marR="0" lvl="1"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Phát</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thanh</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viên</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marL="256817" marR="0" lvl="1"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Người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tin,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trên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phát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thanh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truyền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hình</a:t>
              </a:r>
              <a:endPar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0" name="Picture 4" descr="Child Reading Book"/>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5667" b="90000" l="3222" r="97667"/>
                    </a14:imgEffect>
                  </a14:imgLayer>
                </a14:imgProps>
              </a:ext>
              <a:ext uri="{28A0092B-C50C-407E-A947-70E740481C1C}">
                <a14:useLocalDpi xmlns:a14="http://schemas.microsoft.com/office/drawing/2010/main" val="0"/>
              </a:ext>
            </a:extLst>
          </a:blip>
          <a:srcRect/>
          <a:stretch>
            <a:fillRect/>
          </a:stretch>
        </p:blipFill>
        <p:spPr bwMode="auto">
          <a:xfrm rot="1228309">
            <a:off x="8968326" y="-1249823"/>
            <a:ext cx="3423920" cy="34239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59AC480-5BCB-53C0-6997-A3D982A47F41}"/>
              </a:ext>
            </a:extLst>
          </p:cNvPr>
          <p:cNvPicPr>
            <a:picLocks noChangeAspect="1"/>
          </p:cNvPicPr>
          <p:nvPr/>
        </p:nvPicPr>
        <p:blipFill>
          <a:blip r:embed="rId30"/>
          <a:stretch>
            <a:fillRect/>
          </a:stretch>
        </p:blipFill>
        <p:spPr>
          <a:xfrm>
            <a:off x="0" y="2058267"/>
            <a:ext cx="7395089" cy="3432345"/>
          </a:xfrm>
          <a:prstGeom prst="rect">
            <a:avLst/>
          </a:prstGeom>
        </p:spPr>
      </p:pic>
      <p:pic>
        <p:nvPicPr>
          <p:cNvPr id="2050" name="Picture 2" descr="Phát thanh viên là gì? Mức thu nhập có cao không?">
            <a:extLst>
              <a:ext uri="{FF2B5EF4-FFF2-40B4-BE49-F238E27FC236}">
                <a16:creationId xmlns:a16="http://schemas.microsoft.com/office/drawing/2014/main" id="{E205734C-4024-F64B-1F46-EB8903A36F75}"/>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886960" y="3439659"/>
            <a:ext cx="6068060" cy="3418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52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0.21263 -0.24467 L 0.10573 -0.24467 C 0.05716 -0.24467 -1.45833E-6 -0.17778 -1.45833E-6 -0.12245 L -1.45833E-6 -1.11111E-6 " pathEditMode="relative" rAng="0" ptsTypes="AAAA">
                                      <p:cBhvr>
                                        <p:cTn id="6" dur="2000" fill="hold"/>
                                        <p:tgtEl>
                                          <p:spTgt spid="30"/>
                                        </p:tgtEl>
                                        <p:attrNameLst>
                                          <p:attrName>ppt_x</p:attrName>
                                          <p:attrName>ppt_y</p:attrName>
                                        </p:attrNameLst>
                                      </p:cBhvr>
                                      <p:rCtr x="-10638" y="12245"/>
                                    </p:animMotion>
                                  </p:childTnLst>
                                </p:cTn>
                              </p:par>
                              <p:par>
                                <p:cTn id="7" presetID="53" presetClass="entr" presetSubtype="16"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 calcmode="lin" valueType="num">
                                      <p:cBhvr>
                                        <p:cTn id="9" dur="500" fill="hold"/>
                                        <p:tgtEl>
                                          <p:spTgt spid="24"/>
                                        </p:tgtEl>
                                        <p:attrNameLst>
                                          <p:attrName>ppt_w</p:attrName>
                                        </p:attrNameLst>
                                      </p:cBhvr>
                                      <p:tavLst>
                                        <p:tav tm="0">
                                          <p:val>
                                            <p:fltVal val="0"/>
                                          </p:val>
                                        </p:tav>
                                        <p:tav tm="100000">
                                          <p:val>
                                            <p:strVal val="#ppt_w"/>
                                          </p:val>
                                        </p:tav>
                                      </p:tavLst>
                                    </p:anim>
                                    <p:anim calcmode="lin" valueType="num">
                                      <p:cBhvr>
                                        <p:cTn id="10" dur="500" fill="hold"/>
                                        <p:tgtEl>
                                          <p:spTgt spid="24"/>
                                        </p:tgtEl>
                                        <p:attrNameLst>
                                          <p:attrName>ppt_h</p:attrName>
                                        </p:attrNameLst>
                                      </p:cBhvr>
                                      <p:tavLst>
                                        <p:tav tm="0">
                                          <p:val>
                                            <p:fltVal val="0"/>
                                          </p:val>
                                        </p:tav>
                                        <p:tav tm="100000">
                                          <p:val>
                                            <p:strVal val="#ppt_h"/>
                                          </p:val>
                                        </p:tav>
                                      </p:tavLst>
                                    </p:anim>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5" name="Picture 2" descr="Vector happy cute teacher and students banner">
            <a:extLst>
              <a:ext uri="{FF2B5EF4-FFF2-40B4-BE49-F238E27FC236}">
                <a16:creationId xmlns:a16="http://schemas.microsoft.com/office/drawing/2014/main" id="{9C44C085-D78B-B937-DC7E-1F7561DFBE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594054" y="3652812"/>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DCAACDE-A1CA-05AD-A186-742E7F4E65C3}"/>
              </a:ext>
            </a:extLst>
          </p:cNvPr>
          <p:cNvPicPr>
            <a:picLocks noChangeAspect="1"/>
          </p:cNvPicPr>
          <p:nvPr/>
        </p:nvPicPr>
        <p:blipFill>
          <a:blip r:embed="rId5"/>
          <a:stretch>
            <a:fillRect/>
          </a:stretch>
        </p:blipFill>
        <p:spPr>
          <a:xfrm>
            <a:off x="819833" y="1533143"/>
            <a:ext cx="10632345" cy="2975105"/>
          </a:xfrm>
          <a:prstGeom prst="rect">
            <a:avLst/>
          </a:prstGeom>
        </p:spPr>
      </p:pic>
    </p:spTree>
    <p:extLst>
      <p:ext uri="{BB962C8B-B14F-4D97-AF65-F5344CB8AC3E}">
        <p14:creationId xmlns:p14="http://schemas.microsoft.com/office/powerpoint/2010/main" val="305820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Thầy Dương muốn cả lớp thực hiện hoạt động gì? Các bạn trong lớp có thái độ như thế nào với hoạt động ấy?</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5"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sp>
        <p:nvSpPr>
          <p:cNvPr id="9" name="TextBox 8">
            <a:extLst>
              <a:ext uri="{FF2B5EF4-FFF2-40B4-BE49-F238E27FC236}">
                <a16:creationId xmlns:a16="http://schemas.microsoft.com/office/drawing/2014/main" id="{2A473CA0-5AD8-91FE-88A1-D6F53D4CB416}"/>
              </a:ext>
            </a:extLst>
          </p:cNvPr>
          <p:cNvSpPr txBox="1"/>
          <p:nvPr/>
        </p:nvSpPr>
        <p:spPr>
          <a:xfrm>
            <a:off x="3434080" y="2743200"/>
            <a:ext cx="7995920" cy="3172663"/>
          </a:xfrm>
          <a:prstGeom prst="rect">
            <a:avLst/>
          </a:prstGeom>
          <a:noFill/>
        </p:spPr>
        <p:txBody>
          <a:bodyPr wrap="square" rtlCol="0">
            <a:spAutoFit/>
          </a:bodyPr>
          <a:lstStyle/>
          <a:p>
            <a:pPr marL="342900" indent="-342900" algn="just" rtl="0">
              <a:spcBef>
                <a:spcPts val="0"/>
              </a:spcBef>
              <a:spcAft>
                <a:spcPts val="500"/>
              </a:spcAft>
              <a:buFont typeface="Arial" panose="020B0604020202020204" pitchFamily="34" charset="0"/>
              <a:buChar char="•"/>
            </a:pPr>
            <a:r>
              <a:rPr lang="vi-VN" sz="2800" b="0" i="0" u="none" strike="noStrike" dirty="0">
                <a:solidFill>
                  <a:srgbClr val="FF0000"/>
                </a:solidFill>
                <a:effectLst/>
                <a:latin typeface="Cambria" panose="02040503050406030204" pitchFamily="18" charset="0"/>
                <a:ea typeface="Cambria" panose="02040503050406030204" pitchFamily="18" charset="0"/>
              </a:rPr>
              <a:t>Thầy Dương muốn cả lớp thực hiện một hoạt động vui và ý nghĩa, là sưu tầm một món đồ gì đó để triển lãm ở lớp. </a:t>
            </a:r>
            <a:endParaRPr lang="en-US" sz="2800" dirty="0">
              <a:solidFill>
                <a:srgbClr val="FF0000"/>
              </a:solidFill>
              <a:latin typeface="Cambria" panose="02040503050406030204" pitchFamily="18" charset="0"/>
              <a:ea typeface="Cambria" panose="02040503050406030204" pitchFamily="18" charset="0"/>
            </a:endParaRPr>
          </a:p>
          <a:p>
            <a:pPr marL="342900" indent="-342900" algn="just" rtl="0">
              <a:spcBef>
                <a:spcPts val="0"/>
              </a:spcBef>
              <a:spcAft>
                <a:spcPts val="500"/>
              </a:spcAft>
              <a:buFont typeface="Arial" panose="020B0604020202020204" pitchFamily="34" charset="0"/>
              <a:buChar char="•"/>
            </a:pPr>
            <a:r>
              <a:rPr lang="vi-VN" sz="2800" b="0" i="0" u="none" strike="noStrike" dirty="0">
                <a:solidFill>
                  <a:srgbClr val="FF0000"/>
                </a:solidFill>
                <a:effectLst/>
                <a:latin typeface="Cambria" panose="02040503050406030204" pitchFamily="18" charset="0"/>
                <a:ea typeface="Cambria" panose="02040503050406030204" pitchFamily="18" charset="0"/>
              </a:rPr>
              <a:t>Cả lớp ồ lên thể hiện thái độ ngạc nhiên, có bạn cười rất “oách” thể hiện thái độ vui mừng, tự hào (Long); có bạn thể hiện thái độ đắc ý (Khánh); cũng có bạn thể hiện thái độ lo lắng</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vi-VN" sz="2800" b="0" i="0" u="none" strike="noStrike" dirty="0">
                <a:solidFill>
                  <a:srgbClr val="FF0000"/>
                </a:solidFill>
                <a:effectLst/>
                <a:latin typeface="Cambria" panose="02040503050406030204" pitchFamily="18" charset="0"/>
                <a:ea typeface="Cambria" panose="02040503050406030204" pitchFamily="18" charset="0"/>
              </a:rPr>
              <a:t>(Loan).</a:t>
            </a:r>
            <a:endParaRPr lang="vi-VN" sz="2800" b="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515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07098" cy="2114100"/>
            <a:chOff x="381683" y="292216"/>
            <a:chExt cx="1130709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29428" y="721612"/>
              <a:ext cx="1095935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Đóng vai Loan, kể lại quá trình nảy ra ý tưởng và thực hiện ý tưởng cho bộ sưu tập.</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12" name="Rounded Rectangle 4">
            <a:extLst>
              <a:ext uri="{FF2B5EF4-FFF2-40B4-BE49-F238E27FC236}">
                <a16:creationId xmlns:a16="http://schemas.microsoft.com/office/drawing/2014/main" id="{C205FF27-2B2A-E65B-4CFA-78D8D6384526}"/>
              </a:ext>
            </a:extLst>
          </p:cNvPr>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180E6544-A5DC-8711-A967-C2BF506D440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pic>
        <p:nvPicPr>
          <p:cNvPr id="17" name="Picture 16">
            <a:extLst>
              <a:ext uri="{FF2B5EF4-FFF2-40B4-BE49-F238E27FC236}">
                <a16:creationId xmlns:a16="http://schemas.microsoft.com/office/drawing/2014/main" id="{1A81DD52-F3D5-AD0E-DEBC-29F832185E4D}"/>
              </a:ext>
            </a:extLst>
          </p:cNvPr>
          <p:cNvPicPr>
            <a:picLocks noChangeAspect="1"/>
          </p:cNvPicPr>
          <p:nvPr/>
        </p:nvPicPr>
        <p:blipFill>
          <a:blip r:embed="rId5"/>
          <a:stretch>
            <a:fillRect/>
          </a:stretch>
        </p:blipFill>
        <p:spPr>
          <a:xfrm>
            <a:off x="3440112" y="3101340"/>
            <a:ext cx="7907862" cy="1887220"/>
          </a:xfrm>
          <a:prstGeom prst="rect">
            <a:avLst/>
          </a:prstGeom>
        </p:spPr>
      </p:pic>
      <p:sp>
        <p:nvSpPr>
          <p:cNvPr id="18" name="TextBox 17">
            <a:extLst>
              <a:ext uri="{FF2B5EF4-FFF2-40B4-BE49-F238E27FC236}">
                <a16:creationId xmlns:a16="http://schemas.microsoft.com/office/drawing/2014/main" id="{93887CC2-FA86-EA2B-66C4-F1C0079818BE}"/>
              </a:ext>
            </a:extLst>
          </p:cNvPr>
          <p:cNvSpPr txBox="1"/>
          <p:nvPr/>
        </p:nvSpPr>
        <p:spPr>
          <a:xfrm>
            <a:off x="3281680" y="2773680"/>
            <a:ext cx="8229600" cy="3539430"/>
          </a:xfrm>
          <a:prstGeom prst="rect">
            <a:avLst/>
          </a:prstGeom>
          <a:noFill/>
        </p:spPr>
        <p:txBody>
          <a:bodyPr wrap="square" rtlCol="0">
            <a:spAutoFit/>
          </a:bodyPr>
          <a:lstStyle/>
          <a:p>
            <a:pPr algn="just"/>
            <a:r>
              <a:rPr lang="en-US" sz="2800" b="0" i="0" dirty="0">
                <a:solidFill>
                  <a:srgbClr val="FF0000"/>
                </a:solidFill>
                <a:effectLst/>
                <a:latin typeface="Cambria" panose="02040503050406030204" pitchFamily="18" charset="0"/>
                <a:ea typeface="Cambria" panose="02040503050406030204" pitchFamily="18" charset="0"/>
              </a:rPr>
              <a:t>   </a:t>
            </a:r>
            <a:r>
              <a:rPr lang="vi-VN" sz="2800" b="0" i="0" dirty="0">
                <a:solidFill>
                  <a:srgbClr val="FF0000"/>
                </a:solidFill>
                <a:effectLst/>
                <a:latin typeface="Cambria" panose="02040503050406030204" pitchFamily="18" charset="0"/>
                <a:ea typeface="Cambria" panose="02040503050406030204" pitchFamily="18" charset="0"/>
              </a:rPr>
              <a:t>Sau khi nghe thầy giáo nói về hoạt động sau khi ra Tết, tôi cứ nghĩ mãi: “Sưu tầm cái gì thật ý nghĩa được nhỉ?”. Bố tôi là một giáo viên. Một hôm nhìn thấy bố đang nghe lại băng ghi âm các bài giảng, tôi chợt nảy ra ý tưởng sưu tầm giọng nói của cả lớp. Tôi mượn bố chiếc máy ghi âm và gặp từng bạn trong lớp và bảo với các bạn rằng nói một câu gì đó chúc lớp vì lớp tô sắp chuyển cấp.</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772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296938" cy="1821064"/>
            <a:chOff x="381683" y="292216"/>
            <a:chExt cx="1129693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19268" y="812702"/>
              <a:ext cx="109593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Các bạn cảm thấy thế nào về bộ sưu tập của Loan?</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5" name="Rounded Rectangle 4"/>
          <p:cNvSpPr/>
          <p:nvPr/>
        </p:nvSpPr>
        <p:spPr>
          <a:xfrm>
            <a:off x="381682" y="2174240"/>
            <a:ext cx="11576637" cy="4419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sp>
        <p:nvSpPr>
          <p:cNvPr id="9" name="TextBox 8">
            <a:extLst>
              <a:ext uri="{FF2B5EF4-FFF2-40B4-BE49-F238E27FC236}">
                <a16:creationId xmlns:a16="http://schemas.microsoft.com/office/drawing/2014/main" id="{2A473CA0-5AD8-91FE-88A1-D6F53D4CB416}"/>
              </a:ext>
            </a:extLst>
          </p:cNvPr>
          <p:cNvSpPr txBox="1"/>
          <p:nvPr/>
        </p:nvSpPr>
        <p:spPr>
          <a:xfrm>
            <a:off x="3241040" y="2458720"/>
            <a:ext cx="8392160" cy="3885679"/>
          </a:xfrm>
          <a:prstGeom prst="rect">
            <a:avLst/>
          </a:prstGeom>
          <a:noFill/>
        </p:spPr>
        <p:txBody>
          <a:bodyPr wrap="square" rtlCol="0">
            <a:spAutoFit/>
          </a:bodyPr>
          <a:lstStyle/>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Ban đầu, khi thấy Loan chuẩn bị bật loa, cả lớp tò mò.</a:t>
            </a:r>
            <a:endParaRPr lang="en-US" sz="26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Sau khi nghe các giọng nói trong bộ sưu tập, có bạn ngạc nhiên (giật mình), các bạn khác thì vui vẻ, háo hức (vỗ tay như pháo ran, chồm hẳn người lên, cười lăn).</a:t>
            </a:r>
            <a:endParaRPr lang="en-US" sz="26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Ngoài ra, các bạn còn cảm thấy bộ sưu tập rất quen thuộc, gần gũi vì đó là những giọng nói mà hằng ngày các bạn vẫn được nghe.</a:t>
            </a:r>
            <a:endParaRPr lang="en-US" sz="26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Riêng thầy Dương còn cảm thấy bộ sưu tập rất độc đáo và ý nghĩa.</a:t>
            </a:r>
          </a:p>
        </p:txBody>
      </p:sp>
    </p:spTree>
    <p:extLst>
      <p:ext uri="{BB962C8B-B14F-4D97-AF65-F5344CB8AC3E}">
        <p14:creationId xmlns:p14="http://schemas.microsoft.com/office/powerpoint/2010/main" val="109282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down)">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down)">
                                      <p:cBhvr>
                                        <p:cTn id="2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280928" cy="2114100"/>
            <a:chOff x="381683" y="292216"/>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9" y="660652"/>
              <a:ext cx="1034497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T</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heo em, vì sao thầy Dương cho rằng bộ sưu tập đó rất độc đáo?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5"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sp>
        <p:nvSpPr>
          <p:cNvPr id="9" name="TextBox 8">
            <a:extLst>
              <a:ext uri="{FF2B5EF4-FFF2-40B4-BE49-F238E27FC236}">
                <a16:creationId xmlns:a16="http://schemas.microsoft.com/office/drawing/2014/main" id="{2A473CA0-5AD8-91FE-88A1-D6F53D4CB416}"/>
              </a:ext>
            </a:extLst>
          </p:cNvPr>
          <p:cNvSpPr txBox="1"/>
          <p:nvPr/>
        </p:nvSpPr>
        <p:spPr>
          <a:xfrm>
            <a:off x="3434080" y="2743200"/>
            <a:ext cx="7995920" cy="3731791"/>
          </a:xfrm>
          <a:prstGeom prst="rect">
            <a:avLst/>
          </a:prstGeom>
          <a:noFill/>
        </p:spPr>
        <p:txBody>
          <a:bodyPr wrap="square" rtlCol="0">
            <a:spAutoFit/>
          </a:bodyPr>
          <a:lstStyle/>
          <a:p>
            <a:pPr lvl="0" algn="just">
              <a:spcAft>
                <a:spcPts val="500"/>
              </a:spcAft>
            </a:pPr>
            <a:r>
              <a:rPr lang="vi-VN" sz="2800" b="1" dirty="0">
                <a:solidFill>
                  <a:srgbClr val="FF0000"/>
                </a:solidFill>
                <a:latin typeface="Cambria" panose="02040503050406030204" pitchFamily="18" charset="0"/>
                <a:ea typeface="Cambria" panose="02040503050406030204" pitchFamily="18" charset="0"/>
              </a:rPr>
              <a:t>Bộ sưu tập mang đến niềm vui, sự gắn kết cho cả lớp. Bộ sưu tập độc đáo vì:</a:t>
            </a:r>
            <a:endParaRPr lang="en-US" sz="2800" b="1"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1</a:t>
            </a:r>
            <a:r>
              <a:rPr lang="en-US" sz="2800" dirty="0">
                <a:solidFill>
                  <a:srgbClr val="FF0000"/>
                </a:solidFill>
                <a:latin typeface="Cambria" panose="02040503050406030204" pitchFamily="18" charset="0"/>
                <a:ea typeface="Cambria" panose="02040503050406030204" pitchFamily="18" charset="0"/>
              </a:rPr>
              <a:t>.</a:t>
            </a:r>
            <a:r>
              <a:rPr lang="vi-VN" sz="2800" dirty="0">
                <a:solidFill>
                  <a:srgbClr val="FF0000"/>
                </a:solidFill>
                <a:latin typeface="Cambria" panose="02040503050406030204" pitchFamily="18" charset="0"/>
                <a:ea typeface="Cambria" panose="02040503050406030204" pitchFamily="18" charset="0"/>
              </a:rPr>
              <a:t> </a:t>
            </a:r>
            <a:r>
              <a:rPr lang="en-US" sz="2800" dirty="0">
                <a:solidFill>
                  <a:srgbClr val="FF0000"/>
                </a:solidFill>
                <a:latin typeface="Cambria" panose="02040503050406030204" pitchFamily="18" charset="0"/>
                <a:ea typeface="Cambria" panose="02040503050406030204" pitchFamily="18" charset="0"/>
              </a:rPr>
              <a:t>M</a:t>
            </a:r>
            <a:r>
              <a:rPr lang="vi-VN" sz="2800" dirty="0">
                <a:solidFill>
                  <a:srgbClr val="FF0000"/>
                </a:solidFill>
                <a:latin typeface="Cambria" panose="02040503050406030204" pitchFamily="18" charset="0"/>
                <a:ea typeface="Cambria" panose="02040503050406030204" pitchFamily="18" charset="0"/>
              </a:rPr>
              <a:t>ón đồ trong bộ sưu tập không nhìn, sờ, chạm được như nhiều món đồ khác;</a:t>
            </a:r>
            <a:endParaRPr lang="en-US" sz="28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r>
              <a:rPr lang="vi-VN" sz="2800" dirty="0">
                <a:solidFill>
                  <a:srgbClr val="FF0000"/>
                </a:solidFill>
                <a:latin typeface="Cambria" panose="02040503050406030204" pitchFamily="18" charset="0"/>
                <a:ea typeface="Cambria" panose="02040503050406030204" pitchFamily="18" charset="0"/>
              </a:rPr>
              <a:t> </a:t>
            </a:r>
            <a:r>
              <a:rPr lang="en-US" sz="2800" dirty="0">
                <a:solidFill>
                  <a:srgbClr val="FF0000"/>
                </a:solidFill>
                <a:latin typeface="Cambria" panose="02040503050406030204" pitchFamily="18" charset="0"/>
                <a:ea typeface="Cambria" panose="02040503050406030204" pitchFamily="18" charset="0"/>
              </a:rPr>
              <a:t>B</a:t>
            </a:r>
            <a:r>
              <a:rPr lang="vi-VN" sz="2800" dirty="0">
                <a:solidFill>
                  <a:srgbClr val="FF0000"/>
                </a:solidFill>
                <a:latin typeface="Cambria" panose="02040503050406030204" pitchFamily="18" charset="0"/>
                <a:ea typeface="Cambria" panose="02040503050406030204" pitchFamily="18" charset="0"/>
              </a:rPr>
              <a:t>ộ sưu tập thể hiện sự sáng tạo độc đáo của Loan,</a:t>
            </a:r>
            <a:endParaRPr lang="en-US" sz="28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3</a:t>
            </a:r>
            <a:r>
              <a:rPr lang="en-US" sz="2800" dirty="0">
                <a:solidFill>
                  <a:srgbClr val="FF0000"/>
                </a:solidFill>
                <a:latin typeface="Cambria" panose="02040503050406030204" pitchFamily="18" charset="0"/>
                <a:ea typeface="Cambria" panose="02040503050406030204" pitchFamily="18" charset="0"/>
              </a:rPr>
              <a:t>.</a:t>
            </a:r>
            <a:r>
              <a:rPr lang="vi-VN" sz="2800" dirty="0">
                <a:solidFill>
                  <a:srgbClr val="FF0000"/>
                </a:solidFill>
                <a:latin typeface="Cambria" panose="02040503050406030204" pitchFamily="18" charset="0"/>
                <a:ea typeface="Cambria" panose="02040503050406030204" pitchFamily="18" charset="0"/>
              </a:rPr>
              <a:t> </a:t>
            </a:r>
            <a:r>
              <a:rPr lang="en-US" sz="2800" dirty="0">
                <a:solidFill>
                  <a:srgbClr val="FF0000"/>
                </a:solidFill>
                <a:latin typeface="Cambria" panose="02040503050406030204" pitchFamily="18" charset="0"/>
                <a:ea typeface="Cambria" panose="02040503050406030204" pitchFamily="18" charset="0"/>
              </a:rPr>
              <a:t>B</a:t>
            </a:r>
            <a:r>
              <a:rPr lang="vi-VN" sz="2800" dirty="0">
                <a:solidFill>
                  <a:srgbClr val="FF0000"/>
                </a:solidFill>
                <a:latin typeface="Cambria" panose="02040503050406030204" pitchFamily="18" charset="0"/>
                <a:ea typeface="Cambria" panose="02040503050406030204" pitchFamily="18" charset="0"/>
              </a:rPr>
              <a:t>ộ sưu tập rất ý nghĩa, có giá trị tinh thần to lớn, thể hiện tình cảm bạn bè sâu sắc...</a:t>
            </a:r>
          </a:p>
        </p:txBody>
      </p:sp>
    </p:spTree>
    <p:extLst>
      <p:ext uri="{BB962C8B-B14F-4D97-AF65-F5344CB8AC3E}">
        <p14:creationId xmlns:p14="http://schemas.microsoft.com/office/powerpoint/2010/main" val="318673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4BF5C41-5272-C932-98A1-717DE38EC021}"/>
              </a:ext>
            </a:extLst>
          </p:cNvPr>
          <p:cNvGrpSpPr/>
          <p:nvPr/>
        </p:nvGrpSpPr>
        <p:grpSpPr>
          <a:xfrm>
            <a:off x="1659202" y="101675"/>
            <a:ext cx="11395880" cy="4135682"/>
            <a:chOff x="423081" y="231602"/>
            <a:chExt cx="11395880" cy="4135682"/>
          </a:xfrm>
        </p:grpSpPr>
        <p:pic>
          <p:nvPicPr>
            <p:cNvPr id="3" name="图片 5" descr="图形用户界面&#10;&#10;中度可信度描述已自动生成">
              <a:extLst>
                <a:ext uri="{FF2B5EF4-FFF2-40B4-BE49-F238E27FC236}">
                  <a16:creationId xmlns:a16="http://schemas.microsoft.com/office/drawing/2014/main" id="{B508BF26-A535-44C8-A942-21CA977B56B0}"/>
                </a:ext>
              </a:extLst>
            </p:cNvPr>
            <p:cNvPicPr>
              <a:picLocks noChangeAspect="1"/>
            </p:cNvPicPr>
            <p:nvPr/>
          </p:nvPicPr>
          <p:blipFill rotWithShape="1">
            <a:blip r:embed="rId2">
              <a:extLst>
                <a:ext uri="{28A0092B-C50C-407E-A947-70E740481C1C}">
                  <a14:useLocalDpi xmlns:a14="http://schemas.microsoft.com/office/drawing/2010/main" val="0"/>
                </a:ext>
              </a:extLst>
            </a:blip>
            <a:srcRect t="20560" b="39441"/>
            <a:stretch/>
          </p:blipFill>
          <p:spPr>
            <a:xfrm>
              <a:off x="423081" y="231602"/>
              <a:ext cx="11395880" cy="4135682"/>
            </a:xfrm>
            <a:prstGeom prst="rect">
              <a:avLst/>
            </a:prstGeom>
          </p:spPr>
        </p:pic>
        <p:sp>
          <p:nvSpPr>
            <p:cNvPr id="4" name="矩形 2">
              <a:extLst>
                <a:ext uri="{FF2B5EF4-FFF2-40B4-BE49-F238E27FC236}">
                  <a16:creationId xmlns:a16="http://schemas.microsoft.com/office/drawing/2014/main" id="{EA28E635-6A62-46D9-B46F-8D1817EBA417}"/>
                </a:ext>
              </a:extLst>
            </p:cNvPr>
            <p:cNvSpPr/>
            <p:nvPr/>
          </p:nvSpPr>
          <p:spPr>
            <a:xfrm>
              <a:off x="1436931" y="1351298"/>
              <a:ext cx="8607819"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0" i="0" dirty="0">
                  <a:solidFill>
                    <a:srgbClr val="000000"/>
                  </a:solidFill>
                  <a:effectLst/>
                  <a:latin typeface="Cambria" panose="02040503050406030204" pitchFamily="18" charset="0"/>
                  <a:ea typeface="Cambria" panose="02040503050406030204" pitchFamily="18" charset="0"/>
                </a:rPr>
                <a:t>5. </a:t>
              </a:r>
              <a:r>
                <a:rPr lang="vi-VN" sz="4000" b="0" i="0" dirty="0">
                  <a:solidFill>
                    <a:srgbClr val="000000"/>
                  </a:solidFill>
                  <a:effectLst/>
                  <a:latin typeface="Cambria" panose="02040503050406030204" pitchFamily="18" charset="0"/>
                  <a:ea typeface="Cambria" panose="02040503050406030204" pitchFamily="18" charset="0"/>
                </a:rPr>
                <a:t>Nếu lớp em cũng tổ chức một buổi triển lãm giống lớp của Loan, em sẽ sưu tầm món đồ gì? Vì sao?</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gr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Tree>
    <p:extLst>
      <p:ext uri="{BB962C8B-B14F-4D97-AF65-F5344CB8AC3E}">
        <p14:creationId xmlns:p14="http://schemas.microsoft.com/office/powerpoint/2010/main" val="339231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Rectangle: Rounded Corners 8">
            <a:extLst>
              <a:ext uri="{FF2B5EF4-FFF2-40B4-BE49-F238E27FC236}">
                <a16:creationId xmlns:a16="http://schemas.microsoft.com/office/drawing/2014/main" id="{1FB51C56-BA92-4C77-8B43-4EEDBABBF529}"/>
              </a:ext>
            </a:extLst>
          </p:cNvPr>
          <p:cNvSpPr/>
          <p:nvPr/>
        </p:nvSpPr>
        <p:spPr>
          <a:xfrm>
            <a:off x="386080" y="2623991"/>
            <a:ext cx="11531599" cy="3067301"/>
          </a:xfrm>
          <a:custGeom>
            <a:avLst/>
            <a:gdLst>
              <a:gd name="connsiteX0" fmla="*/ 0 w 8082161"/>
              <a:gd name="connsiteY0" fmla="*/ 561799 h 2300476"/>
              <a:gd name="connsiteX1" fmla="*/ 561799 w 8082161"/>
              <a:gd name="connsiteY1" fmla="*/ 0 h 2300476"/>
              <a:gd name="connsiteX2" fmla="*/ 7520362 w 8082161"/>
              <a:gd name="connsiteY2" fmla="*/ 0 h 2300476"/>
              <a:gd name="connsiteX3" fmla="*/ 8082161 w 8082161"/>
              <a:gd name="connsiteY3" fmla="*/ 561799 h 2300476"/>
              <a:gd name="connsiteX4" fmla="*/ 8082161 w 8082161"/>
              <a:gd name="connsiteY4" fmla="*/ 1738677 h 2300476"/>
              <a:gd name="connsiteX5" fmla="*/ 7520362 w 8082161"/>
              <a:gd name="connsiteY5" fmla="*/ 2300476 h 2300476"/>
              <a:gd name="connsiteX6" fmla="*/ 561799 w 8082161"/>
              <a:gd name="connsiteY6" fmla="*/ 2300476 h 2300476"/>
              <a:gd name="connsiteX7" fmla="*/ 0 w 8082161"/>
              <a:gd name="connsiteY7" fmla="*/ 1738677 h 2300476"/>
              <a:gd name="connsiteX8" fmla="*/ 0 w 8082161"/>
              <a:gd name="connsiteY8" fmla="*/ 561799 h 230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2161" h="2300476" fill="none" extrusionOk="0">
                <a:moveTo>
                  <a:pt x="0" y="561799"/>
                </a:moveTo>
                <a:cubicBezTo>
                  <a:pt x="-6344" y="273757"/>
                  <a:pt x="228001" y="-15809"/>
                  <a:pt x="561799" y="0"/>
                </a:cubicBezTo>
                <a:cubicBezTo>
                  <a:pt x="2918706" y="-35273"/>
                  <a:pt x="5743783" y="-144294"/>
                  <a:pt x="7520362" y="0"/>
                </a:cubicBezTo>
                <a:cubicBezTo>
                  <a:pt x="7851981" y="6497"/>
                  <a:pt x="8044317" y="219618"/>
                  <a:pt x="8082161" y="561799"/>
                </a:cubicBezTo>
                <a:cubicBezTo>
                  <a:pt x="8156616" y="1140603"/>
                  <a:pt x="8109831" y="1349860"/>
                  <a:pt x="8082161" y="1738677"/>
                </a:cubicBezTo>
                <a:cubicBezTo>
                  <a:pt x="8085864" y="2046150"/>
                  <a:pt x="7838182" y="2292294"/>
                  <a:pt x="7520362" y="2300476"/>
                </a:cubicBezTo>
                <a:cubicBezTo>
                  <a:pt x="6622960" y="2378001"/>
                  <a:pt x="1908345" y="2256773"/>
                  <a:pt x="561799" y="2300476"/>
                </a:cubicBezTo>
                <a:cubicBezTo>
                  <a:pt x="219695" y="2291657"/>
                  <a:pt x="-61894" y="2048104"/>
                  <a:pt x="0" y="1738677"/>
                </a:cubicBezTo>
                <a:cubicBezTo>
                  <a:pt x="-8286" y="1521722"/>
                  <a:pt x="19872" y="1126454"/>
                  <a:pt x="0" y="561799"/>
                </a:cubicBezTo>
                <a:close/>
              </a:path>
              <a:path w="8082161" h="2300476" stroke="0" extrusionOk="0">
                <a:moveTo>
                  <a:pt x="0" y="561799"/>
                </a:moveTo>
                <a:cubicBezTo>
                  <a:pt x="-10723" y="214476"/>
                  <a:pt x="223617" y="22604"/>
                  <a:pt x="561799" y="0"/>
                </a:cubicBezTo>
                <a:cubicBezTo>
                  <a:pt x="3396193" y="-95379"/>
                  <a:pt x="4170804" y="58096"/>
                  <a:pt x="7520362" y="0"/>
                </a:cubicBezTo>
                <a:cubicBezTo>
                  <a:pt x="7810897" y="-13894"/>
                  <a:pt x="8034067" y="216961"/>
                  <a:pt x="8082161" y="561799"/>
                </a:cubicBezTo>
                <a:cubicBezTo>
                  <a:pt x="8047753" y="877866"/>
                  <a:pt x="8163181" y="1516498"/>
                  <a:pt x="8082161" y="1738677"/>
                </a:cubicBezTo>
                <a:cubicBezTo>
                  <a:pt x="8108514" y="2017625"/>
                  <a:pt x="7802785" y="2272734"/>
                  <a:pt x="7520362" y="2300476"/>
                </a:cubicBezTo>
                <a:cubicBezTo>
                  <a:pt x="5395029" y="2240570"/>
                  <a:pt x="3707183" y="2382990"/>
                  <a:pt x="561799" y="2300476"/>
                </a:cubicBezTo>
                <a:cubicBezTo>
                  <a:pt x="213603" y="2309851"/>
                  <a:pt x="-11849" y="2060976"/>
                  <a:pt x="0" y="1738677"/>
                </a:cubicBezTo>
                <a:cubicBezTo>
                  <a:pt x="-19840" y="1183478"/>
                  <a:pt x="50800" y="1116264"/>
                  <a:pt x="0" y="56179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11531599"/>
                      <a:gd name="connsiteY0" fmla="*/ 749065 h 3067301"/>
                      <a:gd name="connsiteX1" fmla="*/ 801572 w 11531599"/>
                      <a:gd name="connsiteY1" fmla="*/ 0 h 3067301"/>
                      <a:gd name="connsiteX2" fmla="*/ 10730026 w 11531599"/>
                      <a:gd name="connsiteY2" fmla="*/ 0 h 3067301"/>
                      <a:gd name="connsiteX3" fmla="*/ 11531599 w 11531599"/>
                      <a:gd name="connsiteY3" fmla="*/ 749065 h 3067301"/>
                      <a:gd name="connsiteX4" fmla="*/ 11531599 w 11531599"/>
                      <a:gd name="connsiteY4" fmla="*/ 2318235 h 3067301"/>
                      <a:gd name="connsiteX5" fmla="*/ 10730026 w 11531599"/>
                      <a:gd name="connsiteY5" fmla="*/ 3067301 h 3067301"/>
                      <a:gd name="connsiteX6" fmla="*/ 801572 w 11531599"/>
                      <a:gd name="connsiteY6" fmla="*/ 3067301 h 3067301"/>
                      <a:gd name="connsiteX7" fmla="*/ 0 w 11531599"/>
                      <a:gd name="connsiteY7" fmla="*/ 2318235 h 3067301"/>
                      <a:gd name="connsiteX8" fmla="*/ 0 w 11531599"/>
                      <a:gd name="connsiteY8" fmla="*/ 749065 h 3067301"/>
                      <a:gd name="connsiteX0" fmla="*/ 0 w 11531599"/>
                      <a:gd name="connsiteY0" fmla="*/ 749065 h 3067301"/>
                      <a:gd name="connsiteX1" fmla="*/ 801572 w 11531599"/>
                      <a:gd name="connsiteY1" fmla="*/ 0 h 3067301"/>
                      <a:gd name="connsiteX2" fmla="*/ 10730026 w 11531599"/>
                      <a:gd name="connsiteY2" fmla="*/ 0 h 3067301"/>
                      <a:gd name="connsiteX3" fmla="*/ 11531599 w 11531599"/>
                      <a:gd name="connsiteY3" fmla="*/ 749065 h 3067301"/>
                      <a:gd name="connsiteX4" fmla="*/ 11531599 w 11531599"/>
                      <a:gd name="connsiteY4" fmla="*/ 2318235 h 3067301"/>
                      <a:gd name="connsiteX5" fmla="*/ 10730026 w 11531599"/>
                      <a:gd name="connsiteY5" fmla="*/ 3067301 h 3067301"/>
                      <a:gd name="connsiteX6" fmla="*/ 801572 w 11531599"/>
                      <a:gd name="connsiteY6" fmla="*/ 3067301 h 3067301"/>
                      <a:gd name="connsiteX7" fmla="*/ 0 w 11531599"/>
                      <a:gd name="connsiteY7" fmla="*/ 2318235 h 3067301"/>
                      <a:gd name="connsiteX8" fmla="*/ 0 w 11531599"/>
                      <a:gd name="connsiteY8" fmla="*/ 749065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1599" h="3067301" fill="none" extrusionOk="0">
                        <a:moveTo>
                          <a:pt x="0" y="749065"/>
                        </a:moveTo>
                        <a:cubicBezTo>
                          <a:pt x="-15541" y="387748"/>
                          <a:pt x="250064" y="-71646"/>
                          <a:pt x="801572" y="0"/>
                        </a:cubicBezTo>
                        <a:cubicBezTo>
                          <a:pt x="4108026" y="-30403"/>
                          <a:pt x="8183808" y="-554196"/>
                          <a:pt x="10730026" y="0"/>
                        </a:cubicBezTo>
                        <a:cubicBezTo>
                          <a:pt x="11253867" y="24090"/>
                          <a:pt x="11468510" y="285156"/>
                          <a:pt x="11531599" y="749065"/>
                        </a:cubicBezTo>
                        <a:cubicBezTo>
                          <a:pt x="11689714" y="1515242"/>
                          <a:pt x="11579475" y="1830967"/>
                          <a:pt x="11531599" y="2318235"/>
                        </a:cubicBezTo>
                        <a:cubicBezTo>
                          <a:pt x="11549778" y="2718447"/>
                          <a:pt x="11218422" y="3018521"/>
                          <a:pt x="10730026" y="3067301"/>
                        </a:cubicBezTo>
                        <a:cubicBezTo>
                          <a:pt x="9219610" y="3159170"/>
                          <a:pt x="2580561" y="2947240"/>
                          <a:pt x="801572" y="3067301"/>
                        </a:cubicBezTo>
                        <a:cubicBezTo>
                          <a:pt x="262911" y="3041536"/>
                          <a:pt x="-151076" y="2729947"/>
                          <a:pt x="0" y="2318235"/>
                        </a:cubicBezTo>
                        <a:cubicBezTo>
                          <a:pt x="-7496" y="1962838"/>
                          <a:pt x="31165" y="1479417"/>
                          <a:pt x="0" y="749065"/>
                        </a:cubicBezTo>
                        <a:close/>
                      </a:path>
                      <a:path w="11531599" h="3067301" stroke="0" extrusionOk="0">
                        <a:moveTo>
                          <a:pt x="0" y="749065"/>
                        </a:moveTo>
                        <a:cubicBezTo>
                          <a:pt x="-79896" y="266303"/>
                          <a:pt x="259940" y="26480"/>
                          <a:pt x="801572" y="0"/>
                        </a:cubicBezTo>
                        <a:cubicBezTo>
                          <a:pt x="5007459" y="-268403"/>
                          <a:pt x="5868980" y="277357"/>
                          <a:pt x="10730026" y="0"/>
                        </a:cubicBezTo>
                        <a:cubicBezTo>
                          <a:pt x="11155106" y="-99805"/>
                          <a:pt x="11453398" y="293134"/>
                          <a:pt x="11531599" y="749065"/>
                        </a:cubicBezTo>
                        <a:cubicBezTo>
                          <a:pt x="11439114" y="1155731"/>
                          <a:pt x="11658634" y="2012357"/>
                          <a:pt x="11531599" y="2318235"/>
                        </a:cubicBezTo>
                        <a:cubicBezTo>
                          <a:pt x="11579707" y="2636965"/>
                          <a:pt x="11176123" y="3017623"/>
                          <a:pt x="10730026" y="3067301"/>
                        </a:cubicBezTo>
                        <a:cubicBezTo>
                          <a:pt x="7406928" y="3006066"/>
                          <a:pt x="4819605" y="3079215"/>
                          <a:pt x="801572" y="3067301"/>
                        </a:cubicBezTo>
                        <a:cubicBezTo>
                          <a:pt x="339088" y="3099814"/>
                          <a:pt x="-42890" y="2804973"/>
                          <a:pt x="0" y="2318235"/>
                        </a:cubicBezTo>
                        <a:cubicBezTo>
                          <a:pt x="-37977" y="1584832"/>
                          <a:pt x="88804" y="1501724"/>
                          <a:pt x="0" y="749065"/>
                        </a:cubicBezTo>
                        <a:close/>
                      </a:path>
                      <a:path w="11531599" h="3067301" fill="none" stroke="0" extrusionOk="0">
                        <a:moveTo>
                          <a:pt x="0" y="749065"/>
                        </a:moveTo>
                        <a:cubicBezTo>
                          <a:pt x="-22519" y="318479"/>
                          <a:pt x="293257" y="4882"/>
                          <a:pt x="801572" y="0"/>
                        </a:cubicBezTo>
                        <a:cubicBezTo>
                          <a:pt x="4191933" y="-30259"/>
                          <a:pt x="8248605" y="-181519"/>
                          <a:pt x="10730026" y="0"/>
                        </a:cubicBezTo>
                        <a:cubicBezTo>
                          <a:pt x="11176916" y="-9825"/>
                          <a:pt x="11461407" y="281183"/>
                          <a:pt x="11531599" y="749065"/>
                        </a:cubicBezTo>
                        <a:cubicBezTo>
                          <a:pt x="11672319" y="1549485"/>
                          <a:pt x="11603593" y="1772444"/>
                          <a:pt x="11531599" y="2318235"/>
                        </a:cubicBezTo>
                        <a:cubicBezTo>
                          <a:pt x="11592604" y="2661964"/>
                          <a:pt x="11160249" y="3033240"/>
                          <a:pt x="10730026" y="3067301"/>
                        </a:cubicBezTo>
                        <a:cubicBezTo>
                          <a:pt x="9478078" y="3303119"/>
                          <a:pt x="2398123" y="2960966"/>
                          <a:pt x="801572" y="3067301"/>
                        </a:cubicBezTo>
                        <a:cubicBezTo>
                          <a:pt x="268791" y="3066585"/>
                          <a:pt x="-130400" y="2773522"/>
                          <a:pt x="0" y="2318235"/>
                        </a:cubicBezTo>
                        <a:cubicBezTo>
                          <a:pt x="-32665" y="2117124"/>
                          <a:pt x="-30690" y="1485204"/>
                          <a:pt x="0" y="74906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en-US" sz="4267" b="1" i="1" kern="0" dirty="0" err="1">
                <a:solidFill>
                  <a:prstClr val="white">
                    <a:lumMod val="10000"/>
                  </a:prstClr>
                </a:solidFill>
                <a:latin typeface="Calibri" panose="020F0502020204030204" pitchFamily="34" charset="0"/>
                <a:cs typeface="Calibri" panose="020F0502020204030204" pitchFamily="34" charset="0"/>
                <a:sym typeface="Arial"/>
              </a:rPr>
              <a:t>Bộ</a:t>
            </a: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en-US" sz="4267" b="1" i="1" kern="0" dirty="0" err="1">
                <a:solidFill>
                  <a:prstClr val="white">
                    <a:lumMod val="10000"/>
                  </a:prstClr>
                </a:solidFill>
                <a:latin typeface="Calibri" panose="020F0502020204030204" pitchFamily="34" charset="0"/>
                <a:cs typeface="Calibri" panose="020F0502020204030204" pitchFamily="34" charset="0"/>
                <a:sym typeface="Arial"/>
              </a:rPr>
              <a:t>sưu</a:t>
            </a: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en-US" sz="4267" b="1" i="1" kern="0" dirty="0" err="1">
                <a:solidFill>
                  <a:prstClr val="white">
                    <a:lumMod val="10000"/>
                  </a:prstClr>
                </a:solidFill>
                <a:latin typeface="Calibri" panose="020F0502020204030204" pitchFamily="34" charset="0"/>
                <a:cs typeface="Calibri" panose="020F0502020204030204" pitchFamily="34" charset="0"/>
                <a:sym typeface="Arial"/>
              </a:rPr>
              <a:t>tập</a:t>
            </a: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en-US" sz="4267" b="1" i="1" kern="0" dirty="0" err="1">
                <a:solidFill>
                  <a:prstClr val="white">
                    <a:lumMod val="10000"/>
                  </a:prstClr>
                </a:solidFill>
                <a:latin typeface="Calibri" panose="020F0502020204030204" pitchFamily="34" charset="0"/>
                <a:cs typeface="Calibri" panose="020F0502020204030204" pitchFamily="34" charset="0"/>
                <a:sym typeface="Arial"/>
              </a:rPr>
              <a:t>giọng</a:t>
            </a: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en-US" sz="4267" b="1" i="1" kern="0" dirty="0" err="1">
                <a:solidFill>
                  <a:prstClr val="white">
                    <a:lumMod val="10000"/>
                  </a:prstClr>
                </a:solidFill>
                <a:latin typeface="Calibri" panose="020F0502020204030204" pitchFamily="34" charset="0"/>
                <a:cs typeface="Calibri" panose="020F0502020204030204" pitchFamily="34" charset="0"/>
                <a:sym typeface="Arial"/>
              </a:rPr>
              <a:t>nói</a:t>
            </a: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en-US" sz="4267" b="1" i="1" kern="0" dirty="0" err="1">
                <a:solidFill>
                  <a:prstClr val="white">
                    <a:lumMod val="10000"/>
                  </a:prstClr>
                </a:solidFill>
                <a:latin typeface="Calibri" panose="020F0502020204030204" pitchFamily="34" charset="0"/>
                <a:cs typeface="Calibri" panose="020F0502020204030204" pitchFamily="34" charset="0"/>
                <a:sym typeface="Arial"/>
              </a:rPr>
              <a:t>của</a:t>
            </a: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Loan</a:t>
            </a: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en-US" sz="4267" b="1" i="1" kern="0" dirty="0" err="1">
                <a:solidFill>
                  <a:prstClr val="white">
                    <a:lumMod val="10000"/>
                  </a:prstClr>
                </a:solidFill>
                <a:latin typeface="Calibri" panose="020F0502020204030204" pitchFamily="34" charset="0"/>
                <a:cs typeface="Calibri" panose="020F0502020204030204" pitchFamily="34" charset="0"/>
                <a:sym typeface="Arial"/>
              </a:rPr>
              <a:t>không</a:t>
            </a: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en-US" sz="4267" b="1" i="1" kern="0" dirty="0" err="1">
                <a:solidFill>
                  <a:prstClr val="white">
                    <a:lumMod val="10000"/>
                  </a:prstClr>
                </a:solidFill>
                <a:latin typeface="Calibri" panose="020F0502020204030204" pitchFamily="34" charset="0"/>
                <a:cs typeface="Calibri" panose="020F0502020204030204" pitchFamily="34" charset="0"/>
                <a:sym typeface="Arial"/>
              </a:rPr>
              <a:t>chỉ</a:t>
            </a: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en-US" sz="4267" b="1" i="1" kern="0" dirty="0" err="1">
                <a:solidFill>
                  <a:prstClr val="white">
                    <a:lumMod val="10000"/>
                  </a:prstClr>
                </a:solidFill>
                <a:latin typeface="Calibri" panose="020F0502020204030204" pitchFamily="34" charset="0"/>
                <a:cs typeface="Calibri" panose="020F0502020204030204" pitchFamily="34" charset="0"/>
                <a:sym typeface="Arial"/>
              </a:rPr>
              <a:t>mang</a:t>
            </a: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en-US" sz="4267" b="1" i="1" kern="0" dirty="0" err="1">
                <a:solidFill>
                  <a:prstClr val="white">
                    <a:lumMod val="10000"/>
                  </a:prstClr>
                </a:solidFill>
                <a:latin typeface="Calibri" panose="020F0502020204030204" pitchFamily="34" charset="0"/>
                <a:cs typeface="Calibri" panose="020F0502020204030204" pitchFamily="34" charset="0"/>
                <a:sym typeface="Arial"/>
              </a:rPr>
              <a:t>lại</a:t>
            </a: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en-US" sz="4267" b="1" i="1" kern="0" dirty="0" err="1">
                <a:solidFill>
                  <a:prstClr val="white">
                    <a:lumMod val="10000"/>
                  </a:prstClr>
                </a:solidFill>
                <a:latin typeface="Calibri" panose="020F0502020204030204" pitchFamily="34" charset="0"/>
                <a:cs typeface="Calibri" panose="020F0502020204030204" pitchFamily="34" charset="0"/>
                <a:sym typeface="Arial"/>
              </a:rPr>
              <a:t>sự</a:t>
            </a: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en-US" sz="4267" b="1" i="1" kern="0" dirty="0" err="1">
                <a:solidFill>
                  <a:prstClr val="white">
                    <a:lumMod val="10000"/>
                  </a:prstClr>
                </a:solidFill>
                <a:latin typeface="Calibri" panose="020F0502020204030204" pitchFamily="34" charset="0"/>
                <a:cs typeface="Calibri" panose="020F0502020204030204" pitchFamily="34" charset="0"/>
                <a:sym typeface="Arial"/>
              </a:rPr>
              <a:t>mới</a:t>
            </a: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en-US" sz="4267" b="1" i="1" kern="0" dirty="0" err="1">
                <a:solidFill>
                  <a:prstClr val="white">
                    <a:lumMod val="10000"/>
                  </a:prstClr>
                </a:solidFill>
                <a:latin typeface="Calibri" panose="020F0502020204030204" pitchFamily="34" charset="0"/>
                <a:cs typeface="Calibri" panose="020F0502020204030204" pitchFamily="34" charset="0"/>
                <a:sym typeface="Arial"/>
              </a:rPr>
              <a:t>lạ</a:t>
            </a: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en-US" sz="4267" b="1" i="1" kern="0" dirty="0" err="1">
                <a:solidFill>
                  <a:prstClr val="white">
                    <a:lumMod val="10000"/>
                  </a:prstClr>
                </a:solidFill>
                <a:latin typeface="Calibri" panose="020F0502020204030204" pitchFamily="34" charset="0"/>
                <a:cs typeface="Calibri" panose="020F0502020204030204" pitchFamily="34" charset="0"/>
                <a:sym typeface="Arial"/>
              </a:rPr>
              <a:t>độc</a:t>
            </a: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en-US" sz="4267" b="1" i="1" kern="0" dirty="0" err="1">
                <a:solidFill>
                  <a:prstClr val="white">
                    <a:lumMod val="10000"/>
                  </a:prstClr>
                </a:solidFill>
                <a:latin typeface="Calibri" panose="020F0502020204030204" pitchFamily="34" charset="0"/>
                <a:cs typeface="Calibri" panose="020F0502020204030204" pitchFamily="34" charset="0"/>
                <a:sym typeface="Arial"/>
              </a:rPr>
              <a:t>đáo</a:t>
            </a: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en-US" sz="4267" b="1" i="1" kern="0" dirty="0" err="1">
                <a:solidFill>
                  <a:prstClr val="white">
                    <a:lumMod val="10000"/>
                  </a:prstClr>
                </a:solidFill>
                <a:latin typeface="Calibri" panose="020F0502020204030204" pitchFamily="34" charset="0"/>
                <a:cs typeface="Calibri" panose="020F0502020204030204" pitchFamily="34" charset="0"/>
                <a:sym typeface="Arial"/>
              </a:rPr>
              <a:t>mà</a:t>
            </a: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en-US" sz="4267" b="1" i="1" kern="0" dirty="0" err="1">
                <a:solidFill>
                  <a:prstClr val="white">
                    <a:lumMod val="10000"/>
                  </a:prstClr>
                </a:solidFill>
                <a:latin typeface="Calibri" panose="020F0502020204030204" pitchFamily="34" charset="0"/>
                <a:cs typeface="Calibri" panose="020F0502020204030204" pitchFamily="34" charset="0"/>
                <a:sym typeface="Arial"/>
              </a:rPr>
              <a:t>còn</a:t>
            </a: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en-US" sz="4267" b="1" i="1" kern="0" dirty="0" err="1">
                <a:solidFill>
                  <a:prstClr val="white">
                    <a:lumMod val="10000"/>
                  </a:prstClr>
                </a:solidFill>
                <a:latin typeface="Calibri" panose="020F0502020204030204" pitchFamily="34" charset="0"/>
                <a:cs typeface="Calibri" panose="020F0502020204030204" pitchFamily="34" charset="0"/>
                <a:sym typeface="Arial"/>
              </a:rPr>
              <a:t>mang</a:t>
            </a: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en-US" sz="4267" b="1" i="1" kern="0" dirty="0" err="1">
                <a:solidFill>
                  <a:prstClr val="white">
                    <a:lumMod val="10000"/>
                  </a:prstClr>
                </a:solidFill>
                <a:latin typeface="Calibri" panose="020F0502020204030204" pitchFamily="34" charset="0"/>
                <a:cs typeface="Calibri" panose="020F0502020204030204" pitchFamily="34" charset="0"/>
                <a:sym typeface="Arial"/>
              </a:rPr>
              <a:t>lại</a:t>
            </a: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en-US" sz="4267" b="1" i="1" kern="0" dirty="0" err="1">
                <a:solidFill>
                  <a:prstClr val="white">
                    <a:lumMod val="10000"/>
                  </a:prstClr>
                </a:solidFill>
                <a:latin typeface="Calibri" panose="020F0502020204030204" pitchFamily="34" charset="0"/>
                <a:cs typeface="Calibri" panose="020F0502020204030204" pitchFamily="34" charset="0"/>
                <a:sym typeface="Arial"/>
              </a:rPr>
              <a:t>giá</a:t>
            </a: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en-US" sz="4267" b="1" i="1" kern="0" dirty="0" err="1">
                <a:solidFill>
                  <a:prstClr val="white">
                    <a:lumMod val="10000"/>
                  </a:prstClr>
                </a:solidFill>
                <a:latin typeface="Calibri" panose="020F0502020204030204" pitchFamily="34" charset="0"/>
                <a:cs typeface="Calibri" panose="020F0502020204030204" pitchFamily="34" charset="0"/>
                <a:sym typeface="Arial"/>
              </a:rPr>
              <a:t>trị</a:t>
            </a: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en-US" sz="4267" b="1" i="1" kern="0" dirty="0" err="1">
                <a:solidFill>
                  <a:prstClr val="white">
                    <a:lumMod val="10000"/>
                  </a:prstClr>
                </a:solidFill>
                <a:latin typeface="Calibri" panose="020F0502020204030204" pitchFamily="34" charset="0"/>
                <a:cs typeface="Calibri" panose="020F0502020204030204" pitchFamily="34" charset="0"/>
                <a:sym typeface="Arial"/>
              </a:rPr>
              <a:t>sâu</a:t>
            </a: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en-US" sz="4267" b="1" i="1" kern="0" dirty="0" err="1">
                <a:solidFill>
                  <a:prstClr val="white">
                    <a:lumMod val="10000"/>
                  </a:prstClr>
                </a:solidFill>
                <a:latin typeface="Calibri" panose="020F0502020204030204" pitchFamily="34" charset="0"/>
                <a:cs typeface="Calibri" panose="020F0502020204030204" pitchFamily="34" charset="0"/>
                <a:sym typeface="Arial"/>
              </a:rPr>
              <a:t>sắc</a:t>
            </a: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gắn kết </a:t>
            </a:r>
            <a:r>
              <a:rPr lang="en-US" sz="4267" b="1" i="1" kern="0" dirty="0" err="1">
                <a:solidFill>
                  <a:prstClr val="white">
                    <a:lumMod val="10000"/>
                  </a:prstClr>
                </a:solidFill>
                <a:latin typeface="Calibri" panose="020F0502020204030204" pitchFamily="34" charset="0"/>
                <a:cs typeface="Calibri" panose="020F0502020204030204" pitchFamily="34" charset="0"/>
                <a:sym typeface="Arial"/>
              </a:rPr>
              <a:t>tình</a:t>
            </a: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en-US" sz="4267" b="1" i="1" kern="0" dirty="0" err="1">
                <a:solidFill>
                  <a:prstClr val="white">
                    <a:lumMod val="10000"/>
                  </a:prstClr>
                </a:solidFill>
                <a:latin typeface="Calibri" panose="020F0502020204030204" pitchFamily="34" charset="0"/>
                <a:cs typeface="Calibri" panose="020F0502020204030204" pitchFamily="34" charset="0"/>
                <a:sym typeface="Arial"/>
              </a:rPr>
              <a:t>bạn</a:t>
            </a: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en-US" sz="4267" b="1" i="1" kern="0" dirty="0" err="1">
                <a:solidFill>
                  <a:prstClr val="white">
                    <a:lumMod val="10000"/>
                  </a:prstClr>
                </a:solidFill>
                <a:latin typeface="Calibri" panose="020F0502020204030204" pitchFamily="34" charset="0"/>
                <a:cs typeface="Calibri" panose="020F0502020204030204" pitchFamily="34" charset="0"/>
                <a:sym typeface="Arial"/>
              </a:rPr>
              <a:t>tình</a:t>
            </a: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en-US" sz="4267" b="1" i="1" kern="0" dirty="0" err="1">
                <a:solidFill>
                  <a:prstClr val="white">
                    <a:lumMod val="10000"/>
                  </a:prstClr>
                </a:solidFill>
                <a:latin typeface="Calibri" panose="020F0502020204030204" pitchFamily="34" charset="0"/>
                <a:cs typeface="Calibri" panose="020F0502020204030204" pitchFamily="34" charset="0"/>
                <a:sym typeface="Arial"/>
              </a:rPr>
              <a:t>đoàn</a:t>
            </a: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en-US" sz="4267" b="1" i="1" kern="0" dirty="0" err="1">
                <a:solidFill>
                  <a:prstClr val="white">
                    <a:lumMod val="10000"/>
                  </a:prstClr>
                </a:solidFill>
                <a:latin typeface="Calibri" panose="020F0502020204030204" pitchFamily="34" charset="0"/>
                <a:cs typeface="Calibri" panose="020F0502020204030204" pitchFamily="34" charset="0"/>
                <a:sym typeface="Arial"/>
              </a:rPr>
              <a:t>kết</a:t>
            </a: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en-US" sz="4267" b="1" i="1" kern="0" dirty="0" err="1">
                <a:solidFill>
                  <a:prstClr val="white">
                    <a:lumMod val="10000"/>
                  </a:prstClr>
                </a:solidFill>
                <a:latin typeface="Calibri" panose="020F0502020204030204" pitchFamily="34" charset="0"/>
                <a:cs typeface="Calibri" panose="020F0502020204030204" pitchFamily="34" charset="0"/>
                <a:sym typeface="Arial"/>
              </a:rPr>
              <a:t>của</a:t>
            </a: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en-US" sz="4267" b="1" i="1" kern="0" dirty="0" err="1">
                <a:solidFill>
                  <a:prstClr val="white">
                    <a:lumMod val="10000"/>
                  </a:prstClr>
                </a:solidFill>
                <a:latin typeface="Calibri" panose="020F0502020204030204" pitchFamily="34" charset="0"/>
                <a:cs typeface="Calibri" panose="020F0502020204030204" pitchFamily="34" charset="0"/>
                <a:sym typeface="Arial"/>
              </a:rPr>
              <a:t>cả</a:t>
            </a: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en-US" sz="4267" b="1" i="1" kern="0" dirty="0" err="1">
                <a:solidFill>
                  <a:prstClr val="white">
                    <a:lumMod val="10000"/>
                  </a:prstClr>
                </a:solidFill>
                <a:latin typeface="Calibri" panose="020F0502020204030204" pitchFamily="34" charset="0"/>
                <a:cs typeface="Calibri" panose="020F0502020204030204" pitchFamily="34" charset="0"/>
                <a:sym typeface="Arial"/>
              </a:rPr>
              <a:t>lớp</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a:t>
            </a:r>
          </a:p>
        </p:txBody>
      </p:sp>
      <p:sp>
        <p:nvSpPr>
          <p:cNvPr id="20" name="Freeform 2">
            <a:extLst>
              <a:ext uri="{FF2B5EF4-FFF2-40B4-BE49-F238E27FC236}">
                <a16:creationId xmlns:a16="http://schemas.microsoft.com/office/drawing/2014/main"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a16="http://schemas.microsoft.com/office/drawing/2014/main"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그룹 35">
            <a:extLst>
              <a:ext uri="{FF2B5EF4-FFF2-40B4-BE49-F238E27FC236}">
                <a16:creationId xmlns:a16="http://schemas.microsoft.com/office/drawing/2014/main" id="{440434E5-0905-4E68-BBC3-617F61CDD0CB}"/>
              </a:ext>
            </a:extLst>
          </p:cNvPr>
          <p:cNvGrpSpPr/>
          <p:nvPr/>
        </p:nvGrpSpPr>
        <p:grpSpPr>
          <a:xfrm>
            <a:off x="5840519" y="2970214"/>
            <a:ext cx="511634" cy="524832"/>
            <a:chOff x="2772242" y="1560385"/>
            <a:chExt cx="376198" cy="385905"/>
          </a:xfrm>
          <a:solidFill>
            <a:srgbClr val="00D0CA"/>
          </a:solidFill>
        </p:grpSpPr>
        <p:sp>
          <p:nvSpPr>
            <p:cNvPr id="37" name="자유형: 도형 36">
              <a:extLst>
                <a:ext uri="{FF2B5EF4-FFF2-40B4-BE49-F238E27FC236}">
                  <a16:creationId xmlns:a16="http://schemas.microsoft.com/office/drawing/2014/main" id="{9A5327FA-EAB7-487E-8FF9-473238A8761E}"/>
                </a:ext>
              </a:extLst>
            </p:cNvPr>
            <p:cNvSpPr/>
            <p:nvPr/>
          </p:nvSpPr>
          <p:spPr>
            <a:xfrm>
              <a:off x="2976990" y="1560385"/>
              <a:ext cx="171450" cy="171450"/>
            </a:xfrm>
            <a:custGeom>
              <a:avLst/>
              <a:gdLst>
                <a:gd name="connsiteX0" fmla="*/ 171489 w 171450"/>
                <a:gd name="connsiteY0" fmla="*/ 136684 h 171450"/>
                <a:gd name="connsiteX1" fmla="*/ 118626 w 171450"/>
                <a:gd name="connsiteY1" fmla="*/ 43910 h 171450"/>
                <a:gd name="connsiteX2" fmla="*/ 18328 w 171450"/>
                <a:gd name="connsiteY2" fmla="*/ 7144 h 171450"/>
                <a:gd name="connsiteX3" fmla="*/ 18328 w 171450"/>
                <a:gd name="connsiteY3" fmla="*/ 7144 h 171450"/>
                <a:gd name="connsiteX4" fmla="*/ 7183 w 171450"/>
                <a:gd name="connsiteY4" fmla="*/ 18288 h 171450"/>
                <a:gd name="connsiteX5" fmla="*/ 7183 w 171450"/>
                <a:gd name="connsiteY5" fmla="*/ 161735 h 171450"/>
                <a:gd name="connsiteX6" fmla="*/ 7279 w 171450"/>
                <a:gd name="connsiteY6" fmla="*/ 164306 h 171450"/>
                <a:gd name="connsiteX7" fmla="*/ 20137 w 171450"/>
                <a:gd name="connsiteY7" fmla="*/ 173450 h 171450"/>
                <a:gd name="connsiteX8" fmla="*/ 162250 w 171450"/>
                <a:gd name="connsiteY8" fmla="*/ 149447 h 171450"/>
                <a:gd name="connsiteX9" fmla="*/ 171489 w 171450"/>
                <a:gd name="connsiteY9" fmla="*/ 13668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171489" y="136684"/>
                  </a:moveTo>
                  <a:cubicBezTo>
                    <a:pt x="165203" y="99250"/>
                    <a:pt x="145867" y="66961"/>
                    <a:pt x="118626" y="43910"/>
                  </a:cubicBezTo>
                  <a:cubicBezTo>
                    <a:pt x="91384" y="20860"/>
                    <a:pt x="56237" y="7144"/>
                    <a:pt x="18328" y="7144"/>
                  </a:cubicBezTo>
                  <a:lnTo>
                    <a:pt x="18328" y="7144"/>
                  </a:lnTo>
                  <a:cubicBezTo>
                    <a:pt x="12136" y="7144"/>
                    <a:pt x="7183" y="12097"/>
                    <a:pt x="7183" y="18288"/>
                  </a:cubicBezTo>
                  <a:lnTo>
                    <a:pt x="7183" y="161735"/>
                  </a:lnTo>
                  <a:cubicBezTo>
                    <a:pt x="7088" y="162592"/>
                    <a:pt x="7183" y="163449"/>
                    <a:pt x="7279" y="164306"/>
                  </a:cubicBezTo>
                  <a:cubicBezTo>
                    <a:pt x="8326" y="170402"/>
                    <a:pt x="14041" y="174498"/>
                    <a:pt x="20137" y="173450"/>
                  </a:cubicBezTo>
                  <a:lnTo>
                    <a:pt x="162250" y="149447"/>
                  </a:lnTo>
                  <a:cubicBezTo>
                    <a:pt x="168346" y="148495"/>
                    <a:pt x="172537" y="142780"/>
                    <a:pt x="171489" y="13668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8" name="자유형: 도형 37">
              <a:extLst>
                <a:ext uri="{FF2B5EF4-FFF2-40B4-BE49-F238E27FC236}">
                  <a16:creationId xmlns:a16="http://schemas.microsoft.com/office/drawing/2014/main" id="{1CB92A22-8762-4D1E-A24C-97C4CF1EE638}"/>
                </a:ext>
              </a:extLst>
            </p:cNvPr>
            <p:cNvSpPr/>
            <p:nvPr/>
          </p:nvSpPr>
          <p:spPr>
            <a:xfrm>
              <a:off x="2830203" y="1774840"/>
              <a:ext cx="238125" cy="171450"/>
            </a:xfrm>
            <a:custGeom>
              <a:avLst/>
              <a:gdLst>
                <a:gd name="connsiteX0" fmla="*/ 12143 w 238125"/>
                <a:gd name="connsiteY0" fmla="*/ 110347 h 171450"/>
                <a:gd name="connsiteX1" fmla="*/ 13477 w 238125"/>
                <a:gd name="connsiteY1" fmla="*/ 135684 h 171450"/>
                <a:gd name="connsiteX2" fmla="*/ 121300 w 238125"/>
                <a:gd name="connsiteY2" fmla="*/ 173593 h 171450"/>
                <a:gd name="connsiteX3" fmla="*/ 121300 w 238125"/>
                <a:gd name="connsiteY3" fmla="*/ 173498 h 171450"/>
                <a:gd name="connsiteX4" fmla="*/ 121395 w 238125"/>
                <a:gd name="connsiteY4" fmla="*/ 173498 h 171450"/>
                <a:gd name="connsiteX5" fmla="*/ 231694 w 238125"/>
                <a:gd name="connsiteY5" fmla="*/ 133588 h 171450"/>
                <a:gd name="connsiteX6" fmla="*/ 232647 w 238125"/>
                <a:gd name="connsiteY6" fmla="*/ 112633 h 171450"/>
                <a:gd name="connsiteX7" fmla="*/ 131301 w 238125"/>
                <a:gd name="connsiteY7" fmla="*/ 11287 h 171450"/>
                <a:gd name="connsiteX8" fmla="*/ 111203 w 238125"/>
                <a:gd name="connsiteY8" fmla="*/ 11287 h 171450"/>
                <a:gd name="connsiteX9" fmla="*/ 12143 w 238125"/>
                <a:gd name="connsiteY9" fmla="*/ 110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71450">
                  <a:moveTo>
                    <a:pt x="12143" y="110347"/>
                  </a:moveTo>
                  <a:cubicBezTo>
                    <a:pt x="4999" y="117491"/>
                    <a:pt x="5571" y="129302"/>
                    <a:pt x="13477" y="135684"/>
                  </a:cubicBezTo>
                  <a:cubicBezTo>
                    <a:pt x="43004" y="159306"/>
                    <a:pt x="80533" y="173593"/>
                    <a:pt x="121300" y="173593"/>
                  </a:cubicBezTo>
                  <a:lnTo>
                    <a:pt x="121300" y="173498"/>
                  </a:lnTo>
                  <a:lnTo>
                    <a:pt x="121395" y="173498"/>
                  </a:lnTo>
                  <a:cubicBezTo>
                    <a:pt x="160638" y="173498"/>
                    <a:pt x="199786" y="160163"/>
                    <a:pt x="231694" y="133588"/>
                  </a:cubicBezTo>
                  <a:cubicBezTo>
                    <a:pt x="238076" y="128254"/>
                    <a:pt x="238552" y="118539"/>
                    <a:pt x="232647" y="112633"/>
                  </a:cubicBezTo>
                  <a:lnTo>
                    <a:pt x="131301" y="11287"/>
                  </a:lnTo>
                  <a:cubicBezTo>
                    <a:pt x="125776" y="5763"/>
                    <a:pt x="116728" y="5763"/>
                    <a:pt x="111203" y="11287"/>
                  </a:cubicBezTo>
                  <a:lnTo>
                    <a:pt x="12143" y="11034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9" name="자유형: 도형 38">
              <a:extLst>
                <a:ext uri="{FF2B5EF4-FFF2-40B4-BE49-F238E27FC236}">
                  <a16:creationId xmlns:a16="http://schemas.microsoft.com/office/drawing/2014/main" id="{DECDD445-DD3E-475D-8822-25BBCD9C6ADE}"/>
                </a:ext>
              </a:extLst>
            </p:cNvPr>
            <p:cNvSpPr/>
            <p:nvPr/>
          </p:nvSpPr>
          <p:spPr>
            <a:xfrm>
              <a:off x="2986086" y="1739645"/>
              <a:ext cx="142875" cy="133350"/>
            </a:xfrm>
            <a:custGeom>
              <a:avLst/>
              <a:gdLst>
                <a:gd name="connsiteX0" fmla="*/ 137058 w 142875"/>
                <a:gd name="connsiteY0" fmla="*/ 18479 h 133350"/>
                <a:gd name="connsiteX1" fmla="*/ 124485 w 142875"/>
                <a:gd name="connsiteY1" fmla="*/ 7144 h 133350"/>
                <a:gd name="connsiteX2" fmla="*/ 122199 w 142875"/>
                <a:gd name="connsiteY2" fmla="*/ 7334 h 133350"/>
                <a:gd name="connsiteX3" fmla="*/ 18757 w 142875"/>
                <a:gd name="connsiteY3" fmla="*/ 26479 h 133350"/>
                <a:gd name="connsiteX4" fmla="*/ 11328 w 142875"/>
                <a:gd name="connsiteY4" fmla="*/ 50483 h 133350"/>
                <a:gd name="connsiteX5" fmla="*/ 90195 w 142875"/>
                <a:gd name="connsiteY5" fmla="*/ 129350 h 133350"/>
                <a:gd name="connsiteX6" fmla="*/ 112388 w 142875"/>
                <a:gd name="connsiteY6" fmla="*/ 126683 h 133350"/>
                <a:gd name="connsiteX7" fmla="*/ 132962 w 142875"/>
                <a:gd name="connsiteY7" fmla="*/ 77819 h 133350"/>
                <a:gd name="connsiteX8" fmla="*/ 133152 w 142875"/>
                <a:gd name="connsiteY8" fmla="*/ 76962 h 133350"/>
                <a:gd name="connsiteX9" fmla="*/ 135343 w 142875"/>
                <a:gd name="connsiteY9" fmla="*/ 66580 h 133350"/>
                <a:gd name="connsiteX10" fmla="*/ 137058 w 142875"/>
                <a:gd name="connsiteY10" fmla="*/ 1847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33350">
                  <a:moveTo>
                    <a:pt x="137058" y="18479"/>
                  </a:moveTo>
                  <a:cubicBezTo>
                    <a:pt x="136391" y="11906"/>
                    <a:pt x="130866" y="7144"/>
                    <a:pt x="124485" y="7144"/>
                  </a:cubicBezTo>
                  <a:cubicBezTo>
                    <a:pt x="123723" y="7144"/>
                    <a:pt x="122961" y="7239"/>
                    <a:pt x="122199" y="7334"/>
                  </a:cubicBezTo>
                  <a:lnTo>
                    <a:pt x="18757" y="26479"/>
                  </a:lnTo>
                  <a:cubicBezTo>
                    <a:pt x="7518" y="28575"/>
                    <a:pt x="3231" y="42386"/>
                    <a:pt x="11328" y="50483"/>
                  </a:cubicBezTo>
                  <a:lnTo>
                    <a:pt x="90195" y="129350"/>
                  </a:lnTo>
                  <a:cubicBezTo>
                    <a:pt x="96672" y="135827"/>
                    <a:pt x="107530" y="134493"/>
                    <a:pt x="112388" y="126683"/>
                  </a:cubicBezTo>
                  <a:cubicBezTo>
                    <a:pt x="121627" y="111728"/>
                    <a:pt x="128580" y="95250"/>
                    <a:pt x="132962" y="77819"/>
                  </a:cubicBezTo>
                  <a:cubicBezTo>
                    <a:pt x="133057" y="77533"/>
                    <a:pt x="133057" y="77248"/>
                    <a:pt x="133152" y="76962"/>
                  </a:cubicBezTo>
                  <a:cubicBezTo>
                    <a:pt x="134010" y="73533"/>
                    <a:pt x="134676" y="70104"/>
                    <a:pt x="135343" y="66580"/>
                  </a:cubicBezTo>
                  <a:cubicBezTo>
                    <a:pt x="138105" y="50959"/>
                    <a:pt x="138772" y="34862"/>
                    <a:pt x="137058" y="1847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57" name="자유형: 도형 56">
              <a:extLst>
                <a:ext uri="{FF2B5EF4-FFF2-40B4-BE49-F238E27FC236}">
                  <a16:creationId xmlns:a16="http://schemas.microsoft.com/office/drawing/2014/main" id="{AB551756-BE20-4959-8615-9DAF8837294A}"/>
                </a:ext>
              </a:extLst>
            </p:cNvPr>
            <p:cNvSpPr/>
            <p:nvPr/>
          </p:nvSpPr>
          <p:spPr>
            <a:xfrm>
              <a:off x="2772242" y="1597152"/>
              <a:ext cx="180975" cy="276225"/>
            </a:xfrm>
            <a:custGeom>
              <a:avLst/>
              <a:gdLst>
                <a:gd name="connsiteX0" fmla="*/ 163449 w 180975"/>
                <a:gd name="connsiteY0" fmla="*/ 162973 h 276225"/>
                <a:gd name="connsiteX1" fmla="*/ 175070 w 180975"/>
                <a:gd name="connsiteY1" fmla="*/ 151352 h 276225"/>
                <a:gd name="connsiteX2" fmla="*/ 179261 w 180975"/>
                <a:gd name="connsiteY2" fmla="*/ 141351 h 276225"/>
                <a:gd name="connsiteX3" fmla="*/ 179261 w 180975"/>
                <a:gd name="connsiteY3" fmla="*/ 19812 h 276225"/>
                <a:gd name="connsiteX4" fmla="*/ 166688 w 180975"/>
                <a:gd name="connsiteY4" fmla="*/ 7144 h 276225"/>
                <a:gd name="connsiteX5" fmla="*/ 165735 w 180975"/>
                <a:gd name="connsiteY5" fmla="*/ 7144 h 276225"/>
                <a:gd name="connsiteX6" fmla="*/ 7144 w 180975"/>
                <a:gd name="connsiteY6" fmla="*/ 178784 h 276225"/>
                <a:gd name="connsiteX7" fmla="*/ 32671 w 180975"/>
                <a:gd name="connsiteY7" fmla="*/ 269081 h 276225"/>
                <a:gd name="connsiteX8" fmla="*/ 54769 w 180975"/>
                <a:gd name="connsiteY8" fmla="*/ 271558 h 276225"/>
                <a:gd name="connsiteX9" fmla="*/ 163449 w 180975"/>
                <a:gd name="connsiteY9" fmla="*/ 16297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76225">
                  <a:moveTo>
                    <a:pt x="163449" y="162973"/>
                  </a:moveTo>
                  <a:lnTo>
                    <a:pt x="175070" y="151352"/>
                  </a:lnTo>
                  <a:cubicBezTo>
                    <a:pt x="177737" y="148685"/>
                    <a:pt x="179261" y="145066"/>
                    <a:pt x="179261" y="141351"/>
                  </a:cubicBezTo>
                  <a:lnTo>
                    <a:pt x="179261" y="19812"/>
                  </a:lnTo>
                  <a:cubicBezTo>
                    <a:pt x="179261" y="12763"/>
                    <a:pt x="173546" y="7144"/>
                    <a:pt x="166688" y="7144"/>
                  </a:cubicBezTo>
                  <a:cubicBezTo>
                    <a:pt x="166402" y="7144"/>
                    <a:pt x="166021" y="7144"/>
                    <a:pt x="165735" y="7144"/>
                  </a:cubicBezTo>
                  <a:cubicBezTo>
                    <a:pt x="76962" y="14097"/>
                    <a:pt x="7144" y="88297"/>
                    <a:pt x="7144" y="178784"/>
                  </a:cubicBezTo>
                  <a:cubicBezTo>
                    <a:pt x="7144" y="211931"/>
                    <a:pt x="16478" y="242888"/>
                    <a:pt x="32671" y="269081"/>
                  </a:cubicBezTo>
                  <a:cubicBezTo>
                    <a:pt x="37433" y="276892"/>
                    <a:pt x="48292" y="278035"/>
                    <a:pt x="54769" y="271558"/>
                  </a:cubicBezTo>
                  <a:lnTo>
                    <a:pt x="163449" y="16297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0" name="그룹 59">
            <a:extLst>
              <a:ext uri="{FF2B5EF4-FFF2-40B4-BE49-F238E27FC236}">
                <a16:creationId xmlns:a16="http://schemas.microsoft.com/office/drawing/2014/main" id="{BC15B373-5634-43D4-B043-7335F56D494E}"/>
              </a:ext>
            </a:extLst>
          </p:cNvPr>
          <p:cNvGrpSpPr/>
          <p:nvPr/>
        </p:nvGrpSpPr>
        <p:grpSpPr>
          <a:xfrm>
            <a:off x="2750783" y="2964870"/>
            <a:ext cx="401576" cy="535520"/>
            <a:chOff x="3471472" y="902398"/>
            <a:chExt cx="295275" cy="393763"/>
          </a:xfrm>
          <a:solidFill>
            <a:srgbClr val="00D0CA"/>
          </a:solidFill>
        </p:grpSpPr>
        <p:sp>
          <p:nvSpPr>
            <p:cNvPr id="61" name="자유형: 도형 60">
              <a:extLst>
                <a:ext uri="{FF2B5EF4-FFF2-40B4-BE49-F238E27FC236}">
                  <a16:creationId xmlns:a16="http://schemas.microsoft.com/office/drawing/2014/main" id="{E71197B1-B357-4E81-BF7E-FD9B6A4A539F}"/>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2" name="자유형: 도형 61">
              <a:extLst>
                <a:ext uri="{FF2B5EF4-FFF2-40B4-BE49-F238E27FC236}">
                  <a16:creationId xmlns:a16="http://schemas.microsoft.com/office/drawing/2014/main" id="{70D49DAD-B079-4E78-8096-C98A27B97688}"/>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5" name="그룹 64">
            <a:extLst>
              <a:ext uri="{FF2B5EF4-FFF2-40B4-BE49-F238E27FC236}">
                <a16:creationId xmlns:a16="http://schemas.microsoft.com/office/drawing/2014/main" id="{CD17E5BB-EEEE-43CB-A5ED-9108F2084F2A}"/>
              </a:ext>
            </a:extLst>
          </p:cNvPr>
          <p:cNvGrpSpPr/>
          <p:nvPr/>
        </p:nvGrpSpPr>
        <p:grpSpPr>
          <a:xfrm>
            <a:off x="8962426" y="2967073"/>
            <a:ext cx="531118" cy="531114"/>
            <a:chOff x="752656" y="1562597"/>
            <a:chExt cx="390525" cy="390525"/>
          </a:xfrm>
          <a:solidFill>
            <a:srgbClr val="00D0CA"/>
          </a:solidFill>
        </p:grpSpPr>
        <p:sp>
          <p:nvSpPr>
            <p:cNvPr id="66" name="자유형: 도형 65">
              <a:extLst>
                <a:ext uri="{FF2B5EF4-FFF2-40B4-BE49-F238E27FC236}">
                  <a16:creationId xmlns:a16="http://schemas.microsoft.com/office/drawing/2014/main" id="{F0AE1C10-2BB4-461D-99B2-0611EFE8DB16}"/>
                </a:ext>
              </a:extLst>
            </p:cNvPr>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7" name="자유형: 도형 66">
              <a:extLst>
                <a:ext uri="{FF2B5EF4-FFF2-40B4-BE49-F238E27FC236}">
                  <a16:creationId xmlns:a16="http://schemas.microsoft.com/office/drawing/2014/main" id="{4F52EAF2-0D20-47ED-9600-2046A5FF68D4}"/>
                </a:ext>
              </a:extLst>
            </p:cNvPr>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8" name="자유형: 도형 67">
              <a:extLst>
                <a:ext uri="{FF2B5EF4-FFF2-40B4-BE49-F238E27FC236}">
                  <a16:creationId xmlns:a16="http://schemas.microsoft.com/office/drawing/2014/main" id="{CA8690E7-9159-41F9-98C4-A26E6F9AD89A}"/>
                </a:ext>
              </a:extLst>
            </p:cNvPr>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9" name="자유형: 도형 68">
              <a:extLst>
                <a:ext uri="{FF2B5EF4-FFF2-40B4-BE49-F238E27FC236}">
                  <a16:creationId xmlns:a16="http://schemas.microsoft.com/office/drawing/2014/main" id="{20157AEF-0491-4D73-BA64-FB4C013E7961}"/>
                </a:ext>
              </a:extLst>
            </p:cNvPr>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70" name="자유형: 도형 69">
              <a:extLst>
                <a:ext uri="{FF2B5EF4-FFF2-40B4-BE49-F238E27FC236}">
                  <a16:creationId xmlns:a16="http://schemas.microsoft.com/office/drawing/2014/main" id="{03CEC63D-66DB-41B5-BF12-F5960D9FDDA1}"/>
                </a:ext>
              </a:extLst>
            </p:cNvPr>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25" name="组合 16"/>
          <p:cNvGrpSpPr/>
          <p:nvPr/>
        </p:nvGrpSpPr>
        <p:grpSpPr>
          <a:xfrm rot="840000">
            <a:off x="9463867" y="203483"/>
            <a:ext cx="1574165" cy="1210310"/>
            <a:chOff x="2234" y="2173"/>
            <a:chExt cx="2120" cy="1548"/>
          </a:xfrm>
        </p:grpSpPr>
        <p:sp>
          <p:nvSpPr>
            <p:cNvPr id="26" name="云形 14"/>
            <p:cNvSpPr/>
            <p:nvPr/>
          </p:nvSpPr>
          <p:spPr>
            <a:xfrm>
              <a:off x="2234" y="2173"/>
              <a:ext cx="2120" cy="1548"/>
            </a:xfrm>
            <a:prstGeom prst="cloud">
              <a:avLst/>
            </a:prstGeom>
            <a:solidFill>
              <a:schemeClr val="bg1"/>
            </a:solid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云形 15"/>
            <p:cNvSpPr/>
            <p:nvPr/>
          </p:nvSpPr>
          <p:spPr>
            <a:xfrm>
              <a:off x="2405" y="2331"/>
              <a:ext cx="1748" cy="1290"/>
            </a:xfrm>
            <a:prstGeom prst="cloud">
              <a:avLst/>
            </a:prstGeom>
            <a:solidFill>
              <a:srgbClr val="73BA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3" name="Group 2"/>
          <p:cNvGrpSpPr/>
          <p:nvPr/>
        </p:nvGrpSpPr>
        <p:grpSpPr>
          <a:xfrm>
            <a:off x="1323261" y="2046452"/>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5" name="Picture 4">
            <a:extLst>
              <a:ext uri="{FF2B5EF4-FFF2-40B4-BE49-F238E27FC236}">
                <a16:creationId xmlns:a16="http://schemas.microsoft.com/office/drawing/2014/main" id="{3F061B85-92C2-C55E-760B-2638CB8606CF}"/>
              </a:ext>
            </a:extLst>
          </p:cNvPr>
          <p:cNvPicPr>
            <a:picLocks noChangeAspect="1"/>
          </p:cNvPicPr>
          <p:nvPr/>
        </p:nvPicPr>
        <p:blipFill>
          <a:blip r:embed="rId3"/>
          <a:stretch>
            <a:fillRect/>
          </a:stretch>
        </p:blipFill>
        <p:spPr>
          <a:xfrm>
            <a:off x="1643626" y="2695122"/>
            <a:ext cx="8961897" cy="1658256"/>
          </a:xfrm>
          <a:prstGeom prst="rect">
            <a:avLst/>
          </a:prstGeom>
        </p:spPr>
      </p:pic>
    </p:spTree>
    <p:extLst>
      <p:ext uri="{BB962C8B-B14F-4D97-AF65-F5344CB8AC3E}">
        <p14:creationId xmlns:p14="http://schemas.microsoft.com/office/powerpoint/2010/main" val="151681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5E4D9-C271-45E9-808F-507C3D730DBC}"/>
              </a:ext>
            </a:extLst>
          </p:cNvPr>
          <p:cNvSpPr>
            <a:spLocks noGrp="1"/>
          </p:cNvSpPr>
          <p:nvPr>
            <p:ph type="title"/>
          </p:nvPr>
        </p:nvSpPr>
        <p:spPr>
          <a:xfrm>
            <a:off x="838200" y="366184"/>
            <a:ext cx="10515600" cy="1706456"/>
          </a:xfrm>
          <a:blipFill>
            <a:blip r:embed="rId2"/>
            <a:tile tx="0" ty="0" sx="100000" sy="100000" flip="none" algn="tl"/>
          </a:blipFill>
          <a:ln>
            <a:solidFill>
              <a:schemeClr val="accent1"/>
            </a:solidFill>
          </a:ln>
        </p:spPr>
        <p:txBody>
          <a:bodyPr/>
          <a:lstStyle/>
          <a:p>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vui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chơi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br>
              <a:rPr lang="en-US" sz="3600" dirty="0">
                <a:effectLst/>
                <a:latin typeface="Times New Roman" panose="02020603050405020304" pitchFamily="18" charset="0"/>
                <a:ea typeface="Calibri" panose="020F0502020204030204" pitchFamily="34" charset="0"/>
                <a:cs typeface="Times New Roman" panose="02020603050405020304" pitchFamily="18" charset="0"/>
              </a:rPr>
            </a:b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em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đang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còn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nhỏ</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quyền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gì</a:t>
            </a:r>
            <a:r>
              <a:rPr lang="en-US" sz="3600" dirty="0">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30D5C32-6F98-4F99-A680-F67869E68F81}"/>
              </a:ext>
            </a:extLst>
          </p:cNvPr>
          <p:cNvSpPr>
            <a:spLocks noGrp="1"/>
          </p:cNvSpPr>
          <p:nvPr>
            <p:ph idx="1"/>
          </p:nvPr>
        </p:nvSpPr>
        <p:spPr>
          <a:xfrm>
            <a:off x="838200" y="2468881"/>
            <a:ext cx="10515600" cy="1625175"/>
          </a:xfrm>
          <a:pattFill prst="pct5">
            <a:fgClr>
              <a:schemeClr val="accent1"/>
            </a:fgClr>
            <a:bgClr>
              <a:schemeClr val="bg1"/>
            </a:bgClr>
          </a:patt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lstStyle/>
          <a:p>
            <a:pPr marL="0" indent="0" algn="just">
              <a:buNone/>
            </a:pPr>
            <a:r>
              <a:rPr lang="nl-NL"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hi </a:t>
            </a:r>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vui</a:t>
            </a:r>
            <a:r>
              <a:rPr lang="en-US"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chơi</a:t>
            </a:r>
            <a:r>
              <a:rPr lang="en-US"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US"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 cảm thấy rất hào hứng thích thú và phấn khởi. </a:t>
            </a:r>
            <a:endParaRPr lang="en-US"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5" name="Content Placeholder 2">
            <a:extLst>
              <a:ext uri="{FF2B5EF4-FFF2-40B4-BE49-F238E27FC236}">
                <a16:creationId xmlns:a16="http://schemas.microsoft.com/office/drawing/2014/main" id="{3B8CB173-AE6E-4B45-BD37-29AD360EC665}"/>
              </a:ext>
            </a:extLst>
          </p:cNvPr>
          <p:cNvSpPr txBox="1">
            <a:spLocks/>
          </p:cNvSpPr>
          <p:nvPr/>
        </p:nvSpPr>
        <p:spPr>
          <a:xfrm>
            <a:off x="838200" y="4490297"/>
            <a:ext cx="10515600" cy="1625175"/>
          </a:xfrm>
          <a:prstGeom prst="rect">
            <a:avLst/>
          </a:prstGeom>
          <a:pattFill prst="pct5">
            <a:fgClr>
              <a:schemeClr val="accent1"/>
            </a:fgClr>
            <a:bgClr>
              <a:schemeClr val="bg1"/>
            </a:bgClr>
          </a:patt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lgn="just">
              <a:buNone/>
            </a:pPr>
            <a:r>
              <a:rPr lang="en-US" sz="3600" b="1" kern="0" dirty="0" err="1">
                <a:solidFill>
                  <a:srgbClr val="FF0000"/>
                </a:solidFill>
                <a:effectLst/>
                <a:latin typeface="Times New Roman" panose="02020603050405020304" pitchFamily="18" charset="0"/>
                <a:ea typeface="Times New Roman" panose="02020603050405020304" pitchFamily="18" charset="0"/>
              </a:rPr>
              <a:t>Chúng</a:t>
            </a:r>
            <a:r>
              <a:rPr lang="en-US" sz="3600" b="1" kern="0" dirty="0">
                <a:solidFill>
                  <a:srgbClr val="FF0000"/>
                </a:solidFill>
                <a:effectLst/>
                <a:latin typeface="Times New Roman" panose="02020603050405020304" pitchFamily="18" charset="0"/>
                <a:ea typeface="Times New Roman" panose="02020603050405020304" pitchFamily="18" charset="0"/>
              </a:rPr>
              <a:t> ta ai </a:t>
            </a:r>
            <a:r>
              <a:rPr lang="en-US" sz="3600" b="1" kern="0" dirty="0" err="1">
                <a:solidFill>
                  <a:srgbClr val="FF0000"/>
                </a:solidFill>
                <a:effectLst/>
                <a:latin typeface="Times New Roman" panose="02020603050405020304" pitchFamily="18" charset="0"/>
                <a:ea typeface="Times New Roman" panose="02020603050405020304" pitchFamily="18" charset="0"/>
              </a:rPr>
              <a:t>cũng</a:t>
            </a:r>
            <a:r>
              <a:rPr lang="en-US" sz="3600" b="1" kern="0" dirty="0">
                <a:solidFill>
                  <a:srgbClr val="FF0000"/>
                </a:solidFill>
                <a:effectLst/>
                <a:latin typeface="Times New Roman" panose="02020603050405020304" pitchFamily="18" charset="0"/>
                <a:ea typeface="Times New Roman" panose="02020603050405020304" pitchFamily="18" charset="0"/>
              </a:rPr>
              <a:t> </a:t>
            </a:r>
            <a:r>
              <a:rPr lang="en-US" sz="3600" b="1" kern="0" dirty="0" err="1">
                <a:solidFill>
                  <a:srgbClr val="FF0000"/>
                </a:solidFill>
                <a:effectLst/>
                <a:latin typeface="Times New Roman" panose="02020603050405020304" pitchFamily="18" charset="0"/>
                <a:ea typeface="Times New Roman" panose="02020603050405020304" pitchFamily="18" charset="0"/>
              </a:rPr>
              <a:t>có</a:t>
            </a:r>
            <a:r>
              <a:rPr lang="en-US" sz="3600" b="1" kern="0" dirty="0">
                <a:solidFill>
                  <a:srgbClr val="FF0000"/>
                </a:solidFill>
                <a:effectLst/>
                <a:latin typeface="Times New Roman" panose="02020603050405020304" pitchFamily="18" charset="0"/>
                <a:ea typeface="Times New Roman" panose="02020603050405020304" pitchFamily="18" charset="0"/>
              </a:rPr>
              <a:t> </a:t>
            </a:r>
            <a:r>
              <a:rPr lang="en-US" sz="3600" b="1" kern="0" dirty="0" err="1">
                <a:solidFill>
                  <a:srgbClr val="FF0000"/>
                </a:solidFill>
                <a:effectLst/>
                <a:latin typeface="Times New Roman" panose="02020603050405020304" pitchFamily="18" charset="0"/>
                <a:ea typeface="Times New Roman" panose="02020603050405020304" pitchFamily="18" charset="0"/>
              </a:rPr>
              <a:t>quyền</a:t>
            </a:r>
            <a:r>
              <a:rPr lang="en-US" sz="3600" b="1" kern="0" dirty="0">
                <a:solidFill>
                  <a:srgbClr val="FF0000"/>
                </a:solidFill>
                <a:effectLst/>
                <a:latin typeface="Times New Roman" panose="02020603050405020304" pitchFamily="18" charset="0"/>
                <a:ea typeface="Times New Roman" panose="02020603050405020304" pitchFamily="18" charset="0"/>
              </a:rPr>
              <a:t> </a:t>
            </a:r>
            <a:r>
              <a:rPr lang="en-US" sz="3600" b="1" kern="0" dirty="0" err="1">
                <a:solidFill>
                  <a:srgbClr val="FF0000"/>
                </a:solidFill>
                <a:effectLst/>
                <a:latin typeface="Times New Roman" panose="02020603050405020304" pitchFamily="18" charset="0"/>
                <a:ea typeface="Times New Roman" panose="02020603050405020304" pitchFamily="18" charset="0"/>
              </a:rPr>
              <a:t>được</a:t>
            </a:r>
            <a:r>
              <a:rPr lang="en-US" sz="3600" b="1" kern="0" dirty="0">
                <a:solidFill>
                  <a:srgbClr val="FF0000"/>
                </a:solidFill>
                <a:effectLst/>
                <a:latin typeface="Times New Roman" panose="02020603050405020304" pitchFamily="18" charset="0"/>
                <a:ea typeface="Times New Roman" panose="02020603050405020304" pitchFamily="18" charset="0"/>
              </a:rPr>
              <a:t> </a:t>
            </a:r>
            <a:r>
              <a:rPr lang="en-US" sz="3600" b="1" kern="0" dirty="0" err="1">
                <a:solidFill>
                  <a:srgbClr val="FF0000"/>
                </a:solidFill>
                <a:latin typeface="Times New Roman" panose="02020603050405020304" pitchFamily="18" charset="0"/>
                <a:ea typeface="Times New Roman" panose="02020603050405020304" pitchFamily="18" charset="0"/>
              </a:rPr>
              <a:t>học</a:t>
            </a:r>
            <a:r>
              <a:rPr lang="en-US" sz="3600" b="1" kern="0" dirty="0">
                <a:solidFill>
                  <a:srgbClr val="FF0000"/>
                </a:solidFill>
                <a:latin typeface="Times New Roman" panose="02020603050405020304" pitchFamily="18" charset="0"/>
                <a:ea typeface="Times New Roman" panose="02020603050405020304" pitchFamily="18" charset="0"/>
              </a:rPr>
              <a:t> </a:t>
            </a:r>
            <a:r>
              <a:rPr lang="en-US" sz="3600" b="1" kern="0" dirty="0" err="1">
                <a:solidFill>
                  <a:srgbClr val="FF0000"/>
                </a:solidFill>
                <a:latin typeface="Times New Roman" panose="02020603050405020304" pitchFamily="18" charset="0"/>
                <a:ea typeface="Times New Roman" panose="02020603050405020304" pitchFamily="18" charset="0"/>
              </a:rPr>
              <a:t>tập</a:t>
            </a:r>
            <a:r>
              <a:rPr lang="en-US" sz="3600" b="1" kern="0" dirty="0">
                <a:solidFill>
                  <a:srgbClr val="FF0000"/>
                </a:solidFill>
                <a:latin typeface="Times New Roman" panose="02020603050405020304" pitchFamily="18" charset="0"/>
                <a:ea typeface="Times New Roman" panose="02020603050405020304" pitchFamily="18" charset="0"/>
              </a:rPr>
              <a:t> </a:t>
            </a:r>
            <a:r>
              <a:rPr lang="en-US" sz="3600" b="1" kern="0" dirty="0" err="1">
                <a:solidFill>
                  <a:srgbClr val="FF0000"/>
                </a:solidFill>
                <a:latin typeface="Times New Roman" panose="02020603050405020304" pitchFamily="18" charset="0"/>
                <a:ea typeface="Times New Roman" panose="02020603050405020304" pitchFamily="18" charset="0"/>
              </a:rPr>
              <a:t>được</a:t>
            </a:r>
            <a:r>
              <a:rPr lang="en-US" sz="3600" b="1" kern="0" dirty="0">
                <a:solidFill>
                  <a:srgbClr val="FF0000"/>
                </a:solidFill>
                <a:latin typeface="Times New Roman" panose="02020603050405020304" pitchFamily="18" charset="0"/>
                <a:ea typeface="Times New Roman" panose="02020603050405020304" pitchFamily="18" charset="0"/>
              </a:rPr>
              <a:t> </a:t>
            </a:r>
            <a:r>
              <a:rPr lang="en-US" sz="3600" b="1" kern="0" dirty="0" err="1">
                <a:solidFill>
                  <a:srgbClr val="FF0000"/>
                </a:solidFill>
                <a:latin typeface="Times New Roman" panose="02020603050405020304" pitchFamily="18" charset="0"/>
                <a:ea typeface="Times New Roman" panose="02020603050405020304" pitchFamily="18" charset="0"/>
              </a:rPr>
              <a:t>vui</a:t>
            </a:r>
            <a:r>
              <a:rPr lang="en-US" sz="3600" b="1" kern="0" dirty="0">
                <a:solidFill>
                  <a:srgbClr val="FF0000"/>
                </a:solidFill>
                <a:latin typeface="Times New Roman" panose="02020603050405020304" pitchFamily="18" charset="0"/>
                <a:ea typeface="Times New Roman" panose="02020603050405020304" pitchFamily="18" charset="0"/>
              </a:rPr>
              <a:t> </a:t>
            </a:r>
            <a:r>
              <a:rPr lang="en-US" sz="3600" b="1" kern="0" dirty="0" err="1">
                <a:solidFill>
                  <a:srgbClr val="FF0000"/>
                </a:solidFill>
                <a:latin typeface="Times New Roman" panose="02020603050405020304" pitchFamily="18" charset="0"/>
                <a:ea typeface="Times New Roman" panose="02020603050405020304" pitchFamily="18" charset="0"/>
              </a:rPr>
              <a:t>chơi</a:t>
            </a:r>
            <a:r>
              <a:rPr lang="en-US" sz="3600" b="1" kern="0" dirty="0">
                <a:solidFill>
                  <a:srgbClr val="FF0000"/>
                </a:solidFill>
                <a:latin typeface="Times New Roman" panose="02020603050405020304" pitchFamily="18" charset="0"/>
                <a:ea typeface="Times New Roman" panose="02020603050405020304" pitchFamily="18" charset="0"/>
              </a:rPr>
              <a:t>, </a:t>
            </a:r>
            <a:r>
              <a:rPr lang="en-US" sz="3600" b="1" kern="0" dirty="0" err="1">
                <a:solidFill>
                  <a:srgbClr val="FF0000"/>
                </a:solidFill>
                <a:effectLst/>
                <a:latin typeface="Times New Roman" panose="02020603050405020304" pitchFamily="18" charset="0"/>
                <a:ea typeface="Times New Roman" panose="02020603050405020304" pitchFamily="18" charset="0"/>
              </a:rPr>
              <a:t>và</a:t>
            </a:r>
            <a:r>
              <a:rPr lang="en-US" sz="3600" b="1" kern="0" dirty="0">
                <a:solidFill>
                  <a:srgbClr val="FF0000"/>
                </a:solidFill>
                <a:effectLst/>
                <a:latin typeface="Times New Roman" panose="02020603050405020304" pitchFamily="18" charset="0"/>
                <a:ea typeface="Times New Roman" panose="02020603050405020304" pitchFamily="18" charset="0"/>
              </a:rPr>
              <a:t> </a:t>
            </a:r>
            <a:r>
              <a:rPr lang="en-US" sz="3600" b="1" kern="0" dirty="0" err="1">
                <a:solidFill>
                  <a:srgbClr val="FF0000"/>
                </a:solidFill>
                <a:effectLst/>
                <a:latin typeface="Times New Roman" panose="02020603050405020304" pitchFamily="18" charset="0"/>
                <a:ea typeface="Times New Roman" panose="02020603050405020304" pitchFamily="18" charset="0"/>
              </a:rPr>
              <a:t>tham</a:t>
            </a:r>
            <a:r>
              <a:rPr lang="en-US" sz="3600" b="1" kern="0" dirty="0">
                <a:solidFill>
                  <a:srgbClr val="FF0000"/>
                </a:solidFill>
                <a:effectLst/>
                <a:latin typeface="Times New Roman" panose="02020603050405020304" pitchFamily="18" charset="0"/>
                <a:ea typeface="Times New Roman" panose="02020603050405020304" pitchFamily="18" charset="0"/>
              </a:rPr>
              <a:t> </a:t>
            </a:r>
            <a:r>
              <a:rPr lang="en-US" sz="3600" b="1" kern="0" dirty="0" err="1">
                <a:solidFill>
                  <a:srgbClr val="FF0000"/>
                </a:solidFill>
                <a:effectLst/>
                <a:latin typeface="Times New Roman" panose="02020603050405020304" pitchFamily="18" charset="0"/>
                <a:ea typeface="Times New Roman" panose="02020603050405020304" pitchFamily="18" charset="0"/>
              </a:rPr>
              <a:t>gia</a:t>
            </a:r>
            <a:r>
              <a:rPr lang="en-US" sz="3600" b="1" kern="0" dirty="0">
                <a:solidFill>
                  <a:srgbClr val="FF0000"/>
                </a:solidFill>
                <a:effectLst/>
                <a:latin typeface="Times New Roman" panose="02020603050405020304" pitchFamily="18" charset="0"/>
                <a:ea typeface="Times New Roman" panose="02020603050405020304" pitchFamily="18" charset="0"/>
              </a:rPr>
              <a:t> </a:t>
            </a:r>
            <a:r>
              <a:rPr lang="en-US" sz="3600" b="1" kern="0" dirty="0" err="1">
                <a:solidFill>
                  <a:srgbClr val="FF0000"/>
                </a:solidFill>
                <a:effectLst/>
                <a:latin typeface="Times New Roman" panose="02020603050405020304" pitchFamily="18" charset="0"/>
                <a:ea typeface="Times New Roman" panose="02020603050405020304" pitchFamily="18" charset="0"/>
              </a:rPr>
              <a:t>các</a:t>
            </a:r>
            <a:r>
              <a:rPr lang="en-US" sz="3600" b="1" kern="0" dirty="0">
                <a:solidFill>
                  <a:srgbClr val="FF0000"/>
                </a:solidFill>
                <a:effectLst/>
                <a:latin typeface="Times New Roman" panose="02020603050405020304" pitchFamily="18" charset="0"/>
                <a:ea typeface="Times New Roman" panose="02020603050405020304" pitchFamily="18" charset="0"/>
              </a:rPr>
              <a:t> </a:t>
            </a:r>
            <a:r>
              <a:rPr lang="en-US" sz="3600" b="1" kern="0" dirty="0" err="1">
                <a:solidFill>
                  <a:srgbClr val="FF0000"/>
                </a:solidFill>
                <a:effectLst/>
                <a:latin typeface="Times New Roman" panose="02020603050405020304" pitchFamily="18" charset="0"/>
                <a:ea typeface="Times New Roman" panose="02020603050405020304" pitchFamily="18" charset="0"/>
              </a:rPr>
              <a:t>hoạt</a:t>
            </a:r>
            <a:r>
              <a:rPr lang="en-US" sz="3600" b="1" kern="0" dirty="0">
                <a:solidFill>
                  <a:srgbClr val="FF0000"/>
                </a:solidFill>
                <a:effectLst/>
                <a:latin typeface="Times New Roman" panose="02020603050405020304" pitchFamily="18" charset="0"/>
                <a:ea typeface="Times New Roman" panose="02020603050405020304" pitchFamily="18" charset="0"/>
              </a:rPr>
              <a:t> </a:t>
            </a:r>
            <a:r>
              <a:rPr lang="en-US" sz="3600" b="1" kern="0" dirty="0" err="1">
                <a:solidFill>
                  <a:srgbClr val="FF0000"/>
                </a:solidFill>
                <a:effectLst/>
                <a:latin typeface="Times New Roman" panose="02020603050405020304" pitchFamily="18" charset="0"/>
                <a:ea typeface="Times New Roman" panose="02020603050405020304" pitchFamily="18" charset="0"/>
              </a:rPr>
              <a:t>động</a:t>
            </a:r>
            <a:r>
              <a:rPr lang="en-US" sz="3600" b="1" kern="0" dirty="0">
                <a:solidFill>
                  <a:srgbClr val="FF0000"/>
                </a:solidFill>
                <a:effectLst/>
                <a:latin typeface="Times New Roman" panose="02020603050405020304" pitchFamily="18" charset="0"/>
                <a:ea typeface="Times New Roman" panose="02020603050405020304" pitchFamily="18" charset="0"/>
              </a:rPr>
              <a:t> </a:t>
            </a:r>
            <a:r>
              <a:rPr lang="en-US" sz="3600" b="1" kern="0" dirty="0" err="1">
                <a:solidFill>
                  <a:srgbClr val="FF0000"/>
                </a:solidFill>
                <a:effectLst/>
                <a:latin typeface="Times New Roman" panose="02020603050405020304" pitchFamily="18" charset="0"/>
                <a:ea typeface="Times New Roman" panose="02020603050405020304" pitchFamily="18" charset="0"/>
              </a:rPr>
              <a:t>mà</a:t>
            </a:r>
            <a:r>
              <a:rPr lang="en-US" sz="3600" b="1" kern="0" dirty="0">
                <a:solidFill>
                  <a:srgbClr val="FF0000"/>
                </a:solidFill>
                <a:effectLst/>
                <a:latin typeface="Times New Roman" panose="02020603050405020304" pitchFamily="18" charset="0"/>
                <a:ea typeface="Times New Roman" panose="02020603050405020304" pitchFamily="18" charset="0"/>
              </a:rPr>
              <a:t> </a:t>
            </a:r>
            <a:r>
              <a:rPr lang="en-US" sz="3600" b="1" kern="0" dirty="0" err="1">
                <a:solidFill>
                  <a:srgbClr val="FF0000"/>
                </a:solidFill>
                <a:effectLst/>
                <a:latin typeface="Times New Roman" panose="02020603050405020304" pitchFamily="18" charset="0"/>
                <a:ea typeface="Times New Roman" panose="02020603050405020304" pitchFamily="18" charset="0"/>
              </a:rPr>
              <a:t>mình</a:t>
            </a:r>
            <a:r>
              <a:rPr lang="en-US" sz="3600" b="1" kern="0" dirty="0">
                <a:solidFill>
                  <a:srgbClr val="FF0000"/>
                </a:solidFill>
                <a:effectLst/>
                <a:latin typeface="Times New Roman" panose="02020603050405020304" pitchFamily="18" charset="0"/>
                <a:ea typeface="Times New Roman" panose="02020603050405020304" pitchFamily="18" charset="0"/>
              </a:rPr>
              <a:t> </a:t>
            </a:r>
            <a:r>
              <a:rPr lang="en-US" sz="3600" b="1" kern="0" dirty="0" err="1">
                <a:solidFill>
                  <a:srgbClr val="FF0000"/>
                </a:solidFill>
                <a:effectLst/>
                <a:latin typeface="Times New Roman" panose="02020603050405020304" pitchFamily="18" charset="0"/>
                <a:ea typeface="Times New Roman" panose="02020603050405020304" pitchFamily="18" charset="0"/>
              </a:rPr>
              <a:t>thích</a:t>
            </a:r>
            <a:r>
              <a:rPr lang="en-US" sz="3600" b="1" kern="0" dirty="0">
                <a:solidFill>
                  <a:srgbClr val="FF0000"/>
                </a:solidFill>
                <a:effectLst/>
                <a:latin typeface="Times New Roman" panose="02020603050405020304" pitchFamily="18" charset="0"/>
                <a:ea typeface="Times New Roman" panose="02020603050405020304" pitchFamily="18" charset="0"/>
              </a:rPr>
              <a:t> </a:t>
            </a:r>
            <a:r>
              <a:rPr lang="en-US" sz="3600" b="1" kern="0" dirty="0" err="1">
                <a:solidFill>
                  <a:srgbClr val="FF0000"/>
                </a:solidFill>
                <a:effectLst/>
                <a:latin typeface="Times New Roman" panose="02020603050405020304" pitchFamily="18" charset="0"/>
                <a:ea typeface="Times New Roman" panose="02020603050405020304" pitchFamily="18" charset="0"/>
              </a:rPr>
              <a:t>khi</a:t>
            </a:r>
            <a:r>
              <a:rPr lang="en-US" sz="3600" b="1" kern="0" dirty="0">
                <a:solidFill>
                  <a:srgbClr val="FF0000"/>
                </a:solidFill>
                <a:effectLst/>
                <a:latin typeface="Times New Roman" panose="02020603050405020304" pitchFamily="18" charset="0"/>
                <a:ea typeface="Times New Roman" panose="02020603050405020304" pitchFamily="18" charset="0"/>
              </a:rPr>
              <a:t> </a:t>
            </a:r>
            <a:r>
              <a:rPr lang="en-US" sz="3600" b="1" kern="0" dirty="0" err="1">
                <a:solidFill>
                  <a:srgbClr val="FF0000"/>
                </a:solidFill>
                <a:effectLst/>
                <a:latin typeface="Times New Roman" panose="02020603050405020304" pitchFamily="18" charset="0"/>
                <a:ea typeface="Times New Roman" panose="02020603050405020304" pitchFamily="18" charset="0"/>
              </a:rPr>
              <a:t>nhà</a:t>
            </a:r>
            <a:r>
              <a:rPr lang="en-US" sz="3600" b="1" kern="0" dirty="0">
                <a:solidFill>
                  <a:srgbClr val="FF0000"/>
                </a:solidFill>
                <a:effectLst/>
                <a:latin typeface="Times New Roman" panose="02020603050405020304" pitchFamily="18" charset="0"/>
                <a:ea typeface="Times New Roman" panose="02020603050405020304" pitchFamily="18" charset="0"/>
              </a:rPr>
              <a:t> </a:t>
            </a:r>
            <a:r>
              <a:rPr lang="en-US" sz="3600" b="1" kern="0" dirty="0" err="1">
                <a:solidFill>
                  <a:srgbClr val="FF0000"/>
                </a:solidFill>
                <a:effectLst/>
                <a:latin typeface="Times New Roman" panose="02020603050405020304" pitchFamily="18" charset="0"/>
                <a:ea typeface="Times New Roman" panose="02020603050405020304" pitchFamily="18" charset="0"/>
              </a:rPr>
              <a:t>trường</a:t>
            </a:r>
            <a:r>
              <a:rPr lang="en-US" sz="3600" b="1" kern="0" dirty="0">
                <a:solidFill>
                  <a:srgbClr val="FF0000"/>
                </a:solidFill>
                <a:effectLst/>
                <a:latin typeface="Times New Roman" panose="02020603050405020304" pitchFamily="18" charset="0"/>
                <a:ea typeface="Times New Roman" panose="02020603050405020304" pitchFamily="18" charset="0"/>
              </a:rPr>
              <a:t>, </a:t>
            </a:r>
            <a:r>
              <a:rPr lang="en-US" sz="3600" b="1" kern="0" dirty="0" err="1">
                <a:solidFill>
                  <a:srgbClr val="FF0000"/>
                </a:solidFill>
                <a:effectLst/>
                <a:latin typeface="Times New Roman" panose="02020603050405020304" pitchFamily="18" charset="0"/>
                <a:ea typeface="Times New Roman" panose="02020603050405020304" pitchFamily="18" charset="0"/>
              </a:rPr>
              <a:t>lớp</a:t>
            </a:r>
            <a:r>
              <a:rPr lang="en-US" sz="3600" b="1" kern="0" dirty="0">
                <a:solidFill>
                  <a:srgbClr val="FF0000"/>
                </a:solidFill>
                <a:effectLst/>
                <a:latin typeface="Times New Roman" panose="02020603050405020304" pitchFamily="18" charset="0"/>
                <a:ea typeface="Times New Roman" panose="02020603050405020304" pitchFamily="18" charset="0"/>
              </a:rPr>
              <a:t> </a:t>
            </a:r>
            <a:r>
              <a:rPr lang="en-US" sz="3600" b="1" kern="0" dirty="0" err="1">
                <a:solidFill>
                  <a:srgbClr val="FF0000"/>
                </a:solidFill>
                <a:effectLst/>
                <a:latin typeface="Times New Roman" panose="02020603050405020304" pitchFamily="18" charset="0"/>
                <a:ea typeface="Times New Roman" panose="02020603050405020304" pitchFamily="18" charset="0"/>
              </a:rPr>
              <a:t>và</a:t>
            </a:r>
            <a:r>
              <a:rPr lang="en-US" sz="3600" b="1" kern="0" dirty="0">
                <a:solidFill>
                  <a:srgbClr val="FF0000"/>
                </a:solidFill>
                <a:effectLst/>
                <a:latin typeface="Times New Roman" panose="02020603050405020304" pitchFamily="18" charset="0"/>
                <a:ea typeface="Times New Roman" panose="02020603050405020304" pitchFamily="18" charset="0"/>
              </a:rPr>
              <a:t> </a:t>
            </a:r>
            <a:r>
              <a:rPr lang="en-US" sz="3600" b="1" kern="0" dirty="0">
                <a:solidFill>
                  <a:srgbClr val="FF0000"/>
                </a:solidFill>
                <a:latin typeface="Times New Roman" panose="02020603050405020304" pitchFamily="18" charset="0"/>
                <a:ea typeface="Times New Roman" panose="02020603050405020304" pitchFamily="18" charset="0"/>
              </a:rPr>
              <a:t>ở </a:t>
            </a:r>
            <a:r>
              <a:rPr lang="en-US" sz="3600" b="1" kern="0" dirty="0" err="1">
                <a:solidFill>
                  <a:srgbClr val="FF0000"/>
                </a:solidFill>
                <a:effectLst/>
                <a:latin typeface="Times New Roman" panose="02020603050405020304" pitchFamily="18" charset="0"/>
                <a:ea typeface="Times New Roman" panose="02020603050405020304" pitchFamily="18" charset="0"/>
              </a:rPr>
              <a:t>thôn</a:t>
            </a:r>
            <a:r>
              <a:rPr lang="en-US" sz="3600" b="1" kern="0" dirty="0">
                <a:solidFill>
                  <a:srgbClr val="FF0000"/>
                </a:solidFill>
                <a:effectLst/>
                <a:latin typeface="Times New Roman" panose="02020603050405020304" pitchFamily="18" charset="0"/>
                <a:ea typeface="Times New Roman" panose="02020603050405020304" pitchFamily="18" charset="0"/>
              </a:rPr>
              <a:t> </a:t>
            </a:r>
            <a:r>
              <a:rPr lang="en-US" sz="3600" b="1" kern="0" dirty="0" err="1">
                <a:solidFill>
                  <a:srgbClr val="FF0000"/>
                </a:solidFill>
                <a:effectLst/>
                <a:latin typeface="Times New Roman" panose="02020603050405020304" pitchFamily="18" charset="0"/>
                <a:ea typeface="Times New Roman" panose="02020603050405020304" pitchFamily="18" charset="0"/>
              </a:rPr>
              <a:t>bản</a:t>
            </a:r>
            <a:r>
              <a:rPr lang="en-US" sz="3600" b="1" kern="0" dirty="0">
                <a:solidFill>
                  <a:srgbClr val="FF0000"/>
                </a:solidFill>
                <a:effectLst/>
                <a:latin typeface="Times New Roman" panose="02020603050405020304" pitchFamily="18" charset="0"/>
                <a:ea typeface="Times New Roman" panose="02020603050405020304" pitchFamily="18" charset="0"/>
              </a:rPr>
              <a:t> </a:t>
            </a:r>
            <a:r>
              <a:rPr lang="en-US" sz="3600" b="1" kern="0" dirty="0" err="1">
                <a:solidFill>
                  <a:srgbClr val="FF0000"/>
                </a:solidFill>
                <a:effectLst/>
                <a:latin typeface="Times New Roman" panose="02020603050405020304" pitchFamily="18" charset="0"/>
                <a:ea typeface="Times New Roman" panose="02020603050405020304" pitchFamily="18" charset="0"/>
              </a:rPr>
              <a:t>tổ</a:t>
            </a:r>
            <a:r>
              <a:rPr lang="en-US" sz="3600" b="1" kern="0" dirty="0">
                <a:solidFill>
                  <a:srgbClr val="FF0000"/>
                </a:solidFill>
                <a:effectLst/>
                <a:latin typeface="Times New Roman" panose="02020603050405020304" pitchFamily="18" charset="0"/>
                <a:ea typeface="Times New Roman" panose="02020603050405020304" pitchFamily="18" charset="0"/>
              </a:rPr>
              <a:t> </a:t>
            </a:r>
            <a:r>
              <a:rPr lang="en-US" sz="3600" b="1" kern="0" dirty="0" err="1">
                <a:solidFill>
                  <a:srgbClr val="FF0000"/>
                </a:solidFill>
                <a:effectLst/>
                <a:latin typeface="Times New Roman" panose="02020603050405020304" pitchFamily="18" charset="0"/>
                <a:ea typeface="Times New Roman" panose="02020603050405020304" pitchFamily="18" charset="0"/>
              </a:rPr>
              <a:t>chức</a:t>
            </a:r>
            <a:r>
              <a:rPr lang="en-US" sz="3600" b="1" kern="0" dirty="0">
                <a:solidFill>
                  <a:srgbClr val="FF0000"/>
                </a:solidFill>
                <a:effectLst/>
                <a:latin typeface="Times New Roman" panose="02020603050405020304" pitchFamily="18" charset="0"/>
                <a:ea typeface="Times New Roman" panose="02020603050405020304" pitchFamily="18" charset="0"/>
              </a:rPr>
              <a:t>.</a:t>
            </a:r>
            <a:endParaRPr lang="en-US" sz="3600" b="1" dirty="0">
              <a:solidFill>
                <a:srgbClr val="FF0000"/>
              </a:solidFill>
            </a:endParaRPr>
          </a:p>
        </p:txBody>
      </p:sp>
    </p:spTree>
    <p:extLst>
      <p:ext uri="{BB962C8B-B14F-4D97-AF65-F5344CB8AC3E}">
        <p14:creationId xmlns:p14="http://schemas.microsoft.com/office/powerpoint/2010/main" val="54552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
                                        <p:tgtEl>
                                          <p:spTgt spid="5">
                                            <p:txEl>
                                              <p:pRg st="0" end="0"/>
                                            </p:txEl>
                                          </p:spTgt>
                                        </p:tgtEl>
                                      </p:cBhvr>
                                    </p:animEffect>
                                    <p:anim calcmode="lin" valueType="num">
                                      <p:cBhvr>
                                        <p:cTn id="13" dur="4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400" fill="hold"/>
                                        <p:tgtEl>
                                          <p:spTgt spid="5">
                                            <p:txEl>
                                              <p:pRg st="0" end="0"/>
                                            </p:txEl>
                                          </p:spTgt>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5" name="Picture 2" descr="Vector happy cute teacher and students banner">
            <a:extLst>
              <a:ext uri="{FF2B5EF4-FFF2-40B4-BE49-F238E27FC236}">
                <a16:creationId xmlns:a16="http://schemas.microsoft.com/office/drawing/2014/main" id="{9C44C085-D78B-B937-DC7E-1F7561DFBE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594054" y="3652812"/>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7DA7519-1E03-2D41-8AC3-38868CC1839E}"/>
              </a:ext>
            </a:extLst>
          </p:cNvPr>
          <p:cNvPicPr>
            <a:picLocks noChangeAspect="1"/>
          </p:cNvPicPr>
          <p:nvPr/>
        </p:nvPicPr>
        <p:blipFill>
          <a:blip r:embed="rId5"/>
          <a:stretch>
            <a:fillRect/>
          </a:stretch>
        </p:blipFill>
        <p:spPr>
          <a:xfrm>
            <a:off x="1121317" y="1657278"/>
            <a:ext cx="10061115" cy="1817442"/>
          </a:xfrm>
          <a:prstGeom prst="rect">
            <a:avLst/>
          </a:prstGeom>
        </p:spPr>
      </p:pic>
    </p:spTree>
    <p:extLst>
      <p:ext uri="{BB962C8B-B14F-4D97-AF65-F5344CB8AC3E}">
        <p14:creationId xmlns:p14="http://schemas.microsoft.com/office/powerpoint/2010/main" val="253001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sp>
        <p:nvSpPr>
          <p:cNvPr id="2" name="TextBox 1">
            <a:extLst>
              <a:ext uri="{FF2B5EF4-FFF2-40B4-BE49-F238E27FC236}">
                <a16:creationId xmlns:a16="http://schemas.microsoft.com/office/drawing/2014/main" id="{5D8E92A5-F1AC-BF99-DEAB-1F79C073CEFC}"/>
              </a:ext>
            </a:extLst>
          </p:cNvPr>
          <p:cNvSpPr txBox="1"/>
          <p:nvPr/>
        </p:nvSpPr>
        <p:spPr>
          <a:xfrm>
            <a:off x="561975" y="856357"/>
            <a:ext cx="11229975"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Vào một buổi học dịp gần Tết, thầy Dương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Sắp nghỉ Tết, thấy muốn lớp có một hoạt động vui và ý nghĩa. Mỗi bạn sẽ sưu tầm một món đồ. Ra Tết, chúng ta tổ chức triển lãm.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 lớp ồ lên. Long cười rất “oách” vì cậu ấy là “vua” tem trong lớp. Khánh cùng đắc ý vì cậu ấy chuyên sưu tầm kẹp sách. Còn Loan hơi lo vì chưa biết sưu tầm gì. Thầy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Quan trọng là ý nghĩa chứ đừng chú trọng giá trị vật chất của món đồ.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Về nhà, Loan cứ nghĩ mãi: “Sưu tầm cái gì thật ý nghĩa được nhỉ?" Thấy bố, vốn là một giáo viên, nghe lại băng ghi âm các bài giảng, Loan chợt nảy ra ý tưởng sưu tầm giọng nói của cả lớp. Loan mượn bổ chiếc máy ghi âm. Gặp bạn nào, Loan cũng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Cậu nói một câu chúc lớp mình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Chúc gì được chứ?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Gì cũng được. Chúng mình sắp chuyển cấp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là mỗi bạn một câu. Trong vài ngày, Loan đã ghi âm xong.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Ngày triển lãm, lớp học như một cửa hiệu tạp hoá vui nhộn. Đến lượt mình, Loan trịnh trọng cắm máy ghi âm vào loa rồi hồi hộp bật lên. Cả lớp tò mò nhìn chiếc loa.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Chúc tình bạn của chúng mình thật lâu bền!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Phượng giật mình. Chính là giọng của bạn ấy. Giọng Phượng mềm mại như phát thanh viên. Cả lớp vỗ tay như pháo ran. Vài bạn chồm hẳn người lên. Ai cũng háo hức chờ đến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Chúc ai có tật thì sửa, không có thì bỏ qua.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 lớp cười lăn. Long – chủ nhân của giọng nói liến thoắng vừa vang lên – cũng ôm bụng cười. Cứ thế, mỗi giọng nói cất lên đều thật thân thương và quen thuộc. Ai đi qua lớp Loan cũng ngạc nhiên vì những tiếng vỗ tay liên tiếp vọng ra. Thỉnh thoảng, lại có tràng cười lớn, xen lẫn tiếng thầy Dương: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Độc đáo quá, ý nghĩa qu</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á</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16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Trường Chi Lộ, Ngọc Khánh </a:t>
            </a:r>
            <a:r>
              <a:rPr kumimoji="0" lang="vi-VN" sz="16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dịch</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FD4216A8-1004-18CA-5834-9F8DF25C6A6A}"/>
              </a:ext>
            </a:extLst>
          </p:cNvPr>
          <p:cNvPicPr>
            <a:picLocks noChangeAspect="1"/>
          </p:cNvPicPr>
          <p:nvPr/>
        </p:nvPicPr>
        <p:blipFill>
          <a:blip r:embed="rId3"/>
          <a:stretch>
            <a:fillRect/>
          </a:stretch>
        </p:blipFill>
        <p:spPr>
          <a:xfrm>
            <a:off x="4205663" y="288765"/>
            <a:ext cx="4523624" cy="755970"/>
          </a:xfrm>
          <a:prstGeom prst="rect">
            <a:avLst/>
          </a:prstGeom>
        </p:spPr>
      </p:pic>
    </p:spTree>
    <p:extLst>
      <p:ext uri="{BB962C8B-B14F-4D97-AF65-F5344CB8AC3E}">
        <p14:creationId xmlns:p14="http://schemas.microsoft.com/office/powerpoint/2010/main" val="4173222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3"/>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4"/>
          <a:stretch>
            <a:fillRect/>
          </a:stretch>
        </p:blipFill>
        <p:spPr>
          <a:xfrm>
            <a:off x="0" y="112312"/>
            <a:ext cx="11979678" cy="999831"/>
          </a:xfrm>
          <a:prstGeom prst="rect">
            <a:avLst/>
          </a:prstGeom>
        </p:spPr>
      </p:pic>
    </p:spTree>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그룹 35">
            <a:extLst>
              <a:ext uri="{FF2B5EF4-FFF2-40B4-BE49-F238E27FC236}">
                <a16:creationId xmlns:a16="http://schemas.microsoft.com/office/drawing/2014/main" id="{440434E5-0905-4E68-BBC3-617F61CDD0CB}"/>
              </a:ext>
            </a:extLst>
          </p:cNvPr>
          <p:cNvGrpSpPr/>
          <p:nvPr/>
        </p:nvGrpSpPr>
        <p:grpSpPr>
          <a:xfrm>
            <a:off x="5840519" y="2970214"/>
            <a:ext cx="511634" cy="524832"/>
            <a:chOff x="2772242" y="1560385"/>
            <a:chExt cx="376198" cy="385905"/>
          </a:xfrm>
          <a:solidFill>
            <a:srgbClr val="00D0CA"/>
          </a:solidFill>
        </p:grpSpPr>
        <p:sp>
          <p:nvSpPr>
            <p:cNvPr id="37" name="자유형: 도형 36">
              <a:extLst>
                <a:ext uri="{FF2B5EF4-FFF2-40B4-BE49-F238E27FC236}">
                  <a16:creationId xmlns:a16="http://schemas.microsoft.com/office/drawing/2014/main" id="{9A5327FA-EAB7-487E-8FF9-473238A8761E}"/>
                </a:ext>
              </a:extLst>
            </p:cNvPr>
            <p:cNvSpPr/>
            <p:nvPr/>
          </p:nvSpPr>
          <p:spPr>
            <a:xfrm>
              <a:off x="2976990" y="1560385"/>
              <a:ext cx="171450" cy="171450"/>
            </a:xfrm>
            <a:custGeom>
              <a:avLst/>
              <a:gdLst>
                <a:gd name="connsiteX0" fmla="*/ 171489 w 171450"/>
                <a:gd name="connsiteY0" fmla="*/ 136684 h 171450"/>
                <a:gd name="connsiteX1" fmla="*/ 118626 w 171450"/>
                <a:gd name="connsiteY1" fmla="*/ 43910 h 171450"/>
                <a:gd name="connsiteX2" fmla="*/ 18328 w 171450"/>
                <a:gd name="connsiteY2" fmla="*/ 7144 h 171450"/>
                <a:gd name="connsiteX3" fmla="*/ 18328 w 171450"/>
                <a:gd name="connsiteY3" fmla="*/ 7144 h 171450"/>
                <a:gd name="connsiteX4" fmla="*/ 7183 w 171450"/>
                <a:gd name="connsiteY4" fmla="*/ 18288 h 171450"/>
                <a:gd name="connsiteX5" fmla="*/ 7183 w 171450"/>
                <a:gd name="connsiteY5" fmla="*/ 161735 h 171450"/>
                <a:gd name="connsiteX6" fmla="*/ 7279 w 171450"/>
                <a:gd name="connsiteY6" fmla="*/ 164306 h 171450"/>
                <a:gd name="connsiteX7" fmla="*/ 20137 w 171450"/>
                <a:gd name="connsiteY7" fmla="*/ 173450 h 171450"/>
                <a:gd name="connsiteX8" fmla="*/ 162250 w 171450"/>
                <a:gd name="connsiteY8" fmla="*/ 149447 h 171450"/>
                <a:gd name="connsiteX9" fmla="*/ 171489 w 171450"/>
                <a:gd name="connsiteY9" fmla="*/ 13668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171489" y="136684"/>
                  </a:moveTo>
                  <a:cubicBezTo>
                    <a:pt x="165203" y="99250"/>
                    <a:pt x="145867" y="66961"/>
                    <a:pt x="118626" y="43910"/>
                  </a:cubicBezTo>
                  <a:cubicBezTo>
                    <a:pt x="91384" y="20860"/>
                    <a:pt x="56237" y="7144"/>
                    <a:pt x="18328" y="7144"/>
                  </a:cubicBezTo>
                  <a:lnTo>
                    <a:pt x="18328" y="7144"/>
                  </a:lnTo>
                  <a:cubicBezTo>
                    <a:pt x="12136" y="7144"/>
                    <a:pt x="7183" y="12097"/>
                    <a:pt x="7183" y="18288"/>
                  </a:cubicBezTo>
                  <a:lnTo>
                    <a:pt x="7183" y="161735"/>
                  </a:lnTo>
                  <a:cubicBezTo>
                    <a:pt x="7088" y="162592"/>
                    <a:pt x="7183" y="163449"/>
                    <a:pt x="7279" y="164306"/>
                  </a:cubicBezTo>
                  <a:cubicBezTo>
                    <a:pt x="8326" y="170402"/>
                    <a:pt x="14041" y="174498"/>
                    <a:pt x="20137" y="173450"/>
                  </a:cubicBezTo>
                  <a:lnTo>
                    <a:pt x="162250" y="149447"/>
                  </a:lnTo>
                  <a:cubicBezTo>
                    <a:pt x="168346" y="148495"/>
                    <a:pt x="172537" y="142780"/>
                    <a:pt x="171489" y="13668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8" name="자유형: 도형 37">
              <a:extLst>
                <a:ext uri="{FF2B5EF4-FFF2-40B4-BE49-F238E27FC236}">
                  <a16:creationId xmlns:a16="http://schemas.microsoft.com/office/drawing/2014/main" id="{1CB92A22-8762-4D1E-A24C-97C4CF1EE638}"/>
                </a:ext>
              </a:extLst>
            </p:cNvPr>
            <p:cNvSpPr/>
            <p:nvPr/>
          </p:nvSpPr>
          <p:spPr>
            <a:xfrm>
              <a:off x="2830203" y="1774840"/>
              <a:ext cx="238125" cy="171450"/>
            </a:xfrm>
            <a:custGeom>
              <a:avLst/>
              <a:gdLst>
                <a:gd name="connsiteX0" fmla="*/ 12143 w 238125"/>
                <a:gd name="connsiteY0" fmla="*/ 110347 h 171450"/>
                <a:gd name="connsiteX1" fmla="*/ 13477 w 238125"/>
                <a:gd name="connsiteY1" fmla="*/ 135684 h 171450"/>
                <a:gd name="connsiteX2" fmla="*/ 121300 w 238125"/>
                <a:gd name="connsiteY2" fmla="*/ 173593 h 171450"/>
                <a:gd name="connsiteX3" fmla="*/ 121300 w 238125"/>
                <a:gd name="connsiteY3" fmla="*/ 173498 h 171450"/>
                <a:gd name="connsiteX4" fmla="*/ 121395 w 238125"/>
                <a:gd name="connsiteY4" fmla="*/ 173498 h 171450"/>
                <a:gd name="connsiteX5" fmla="*/ 231694 w 238125"/>
                <a:gd name="connsiteY5" fmla="*/ 133588 h 171450"/>
                <a:gd name="connsiteX6" fmla="*/ 232647 w 238125"/>
                <a:gd name="connsiteY6" fmla="*/ 112633 h 171450"/>
                <a:gd name="connsiteX7" fmla="*/ 131301 w 238125"/>
                <a:gd name="connsiteY7" fmla="*/ 11287 h 171450"/>
                <a:gd name="connsiteX8" fmla="*/ 111203 w 238125"/>
                <a:gd name="connsiteY8" fmla="*/ 11287 h 171450"/>
                <a:gd name="connsiteX9" fmla="*/ 12143 w 238125"/>
                <a:gd name="connsiteY9" fmla="*/ 110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71450">
                  <a:moveTo>
                    <a:pt x="12143" y="110347"/>
                  </a:moveTo>
                  <a:cubicBezTo>
                    <a:pt x="4999" y="117491"/>
                    <a:pt x="5571" y="129302"/>
                    <a:pt x="13477" y="135684"/>
                  </a:cubicBezTo>
                  <a:cubicBezTo>
                    <a:pt x="43004" y="159306"/>
                    <a:pt x="80533" y="173593"/>
                    <a:pt x="121300" y="173593"/>
                  </a:cubicBezTo>
                  <a:lnTo>
                    <a:pt x="121300" y="173498"/>
                  </a:lnTo>
                  <a:lnTo>
                    <a:pt x="121395" y="173498"/>
                  </a:lnTo>
                  <a:cubicBezTo>
                    <a:pt x="160638" y="173498"/>
                    <a:pt x="199786" y="160163"/>
                    <a:pt x="231694" y="133588"/>
                  </a:cubicBezTo>
                  <a:cubicBezTo>
                    <a:pt x="238076" y="128254"/>
                    <a:pt x="238552" y="118539"/>
                    <a:pt x="232647" y="112633"/>
                  </a:cubicBezTo>
                  <a:lnTo>
                    <a:pt x="131301" y="11287"/>
                  </a:lnTo>
                  <a:cubicBezTo>
                    <a:pt x="125776" y="5763"/>
                    <a:pt x="116728" y="5763"/>
                    <a:pt x="111203" y="11287"/>
                  </a:cubicBezTo>
                  <a:lnTo>
                    <a:pt x="12143" y="11034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9" name="자유형: 도형 38">
              <a:extLst>
                <a:ext uri="{FF2B5EF4-FFF2-40B4-BE49-F238E27FC236}">
                  <a16:creationId xmlns:a16="http://schemas.microsoft.com/office/drawing/2014/main" id="{DECDD445-DD3E-475D-8822-25BBCD9C6ADE}"/>
                </a:ext>
              </a:extLst>
            </p:cNvPr>
            <p:cNvSpPr/>
            <p:nvPr/>
          </p:nvSpPr>
          <p:spPr>
            <a:xfrm>
              <a:off x="2986086" y="1739645"/>
              <a:ext cx="142875" cy="133350"/>
            </a:xfrm>
            <a:custGeom>
              <a:avLst/>
              <a:gdLst>
                <a:gd name="connsiteX0" fmla="*/ 137058 w 142875"/>
                <a:gd name="connsiteY0" fmla="*/ 18479 h 133350"/>
                <a:gd name="connsiteX1" fmla="*/ 124485 w 142875"/>
                <a:gd name="connsiteY1" fmla="*/ 7144 h 133350"/>
                <a:gd name="connsiteX2" fmla="*/ 122199 w 142875"/>
                <a:gd name="connsiteY2" fmla="*/ 7334 h 133350"/>
                <a:gd name="connsiteX3" fmla="*/ 18757 w 142875"/>
                <a:gd name="connsiteY3" fmla="*/ 26479 h 133350"/>
                <a:gd name="connsiteX4" fmla="*/ 11328 w 142875"/>
                <a:gd name="connsiteY4" fmla="*/ 50483 h 133350"/>
                <a:gd name="connsiteX5" fmla="*/ 90195 w 142875"/>
                <a:gd name="connsiteY5" fmla="*/ 129350 h 133350"/>
                <a:gd name="connsiteX6" fmla="*/ 112388 w 142875"/>
                <a:gd name="connsiteY6" fmla="*/ 126683 h 133350"/>
                <a:gd name="connsiteX7" fmla="*/ 132962 w 142875"/>
                <a:gd name="connsiteY7" fmla="*/ 77819 h 133350"/>
                <a:gd name="connsiteX8" fmla="*/ 133152 w 142875"/>
                <a:gd name="connsiteY8" fmla="*/ 76962 h 133350"/>
                <a:gd name="connsiteX9" fmla="*/ 135343 w 142875"/>
                <a:gd name="connsiteY9" fmla="*/ 66580 h 133350"/>
                <a:gd name="connsiteX10" fmla="*/ 137058 w 142875"/>
                <a:gd name="connsiteY10" fmla="*/ 1847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33350">
                  <a:moveTo>
                    <a:pt x="137058" y="18479"/>
                  </a:moveTo>
                  <a:cubicBezTo>
                    <a:pt x="136391" y="11906"/>
                    <a:pt x="130866" y="7144"/>
                    <a:pt x="124485" y="7144"/>
                  </a:cubicBezTo>
                  <a:cubicBezTo>
                    <a:pt x="123723" y="7144"/>
                    <a:pt x="122961" y="7239"/>
                    <a:pt x="122199" y="7334"/>
                  </a:cubicBezTo>
                  <a:lnTo>
                    <a:pt x="18757" y="26479"/>
                  </a:lnTo>
                  <a:cubicBezTo>
                    <a:pt x="7518" y="28575"/>
                    <a:pt x="3231" y="42386"/>
                    <a:pt x="11328" y="50483"/>
                  </a:cubicBezTo>
                  <a:lnTo>
                    <a:pt x="90195" y="129350"/>
                  </a:lnTo>
                  <a:cubicBezTo>
                    <a:pt x="96672" y="135827"/>
                    <a:pt x="107530" y="134493"/>
                    <a:pt x="112388" y="126683"/>
                  </a:cubicBezTo>
                  <a:cubicBezTo>
                    <a:pt x="121627" y="111728"/>
                    <a:pt x="128580" y="95250"/>
                    <a:pt x="132962" y="77819"/>
                  </a:cubicBezTo>
                  <a:cubicBezTo>
                    <a:pt x="133057" y="77533"/>
                    <a:pt x="133057" y="77248"/>
                    <a:pt x="133152" y="76962"/>
                  </a:cubicBezTo>
                  <a:cubicBezTo>
                    <a:pt x="134010" y="73533"/>
                    <a:pt x="134676" y="70104"/>
                    <a:pt x="135343" y="66580"/>
                  </a:cubicBezTo>
                  <a:cubicBezTo>
                    <a:pt x="138105" y="50959"/>
                    <a:pt x="138772" y="34862"/>
                    <a:pt x="137058" y="1847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57" name="자유형: 도형 56">
              <a:extLst>
                <a:ext uri="{FF2B5EF4-FFF2-40B4-BE49-F238E27FC236}">
                  <a16:creationId xmlns:a16="http://schemas.microsoft.com/office/drawing/2014/main" id="{AB551756-BE20-4959-8615-9DAF8837294A}"/>
                </a:ext>
              </a:extLst>
            </p:cNvPr>
            <p:cNvSpPr/>
            <p:nvPr/>
          </p:nvSpPr>
          <p:spPr>
            <a:xfrm>
              <a:off x="2772242" y="1597152"/>
              <a:ext cx="180975" cy="276225"/>
            </a:xfrm>
            <a:custGeom>
              <a:avLst/>
              <a:gdLst>
                <a:gd name="connsiteX0" fmla="*/ 163449 w 180975"/>
                <a:gd name="connsiteY0" fmla="*/ 162973 h 276225"/>
                <a:gd name="connsiteX1" fmla="*/ 175070 w 180975"/>
                <a:gd name="connsiteY1" fmla="*/ 151352 h 276225"/>
                <a:gd name="connsiteX2" fmla="*/ 179261 w 180975"/>
                <a:gd name="connsiteY2" fmla="*/ 141351 h 276225"/>
                <a:gd name="connsiteX3" fmla="*/ 179261 w 180975"/>
                <a:gd name="connsiteY3" fmla="*/ 19812 h 276225"/>
                <a:gd name="connsiteX4" fmla="*/ 166688 w 180975"/>
                <a:gd name="connsiteY4" fmla="*/ 7144 h 276225"/>
                <a:gd name="connsiteX5" fmla="*/ 165735 w 180975"/>
                <a:gd name="connsiteY5" fmla="*/ 7144 h 276225"/>
                <a:gd name="connsiteX6" fmla="*/ 7144 w 180975"/>
                <a:gd name="connsiteY6" fmla="*/ 178784 h 276225"/>
                <a:gd name="connsiteX7" fmla="*/ 32671 w 180975"/>
                <a:gd name="connsiteY7" fmla="*/ 269081 h 276225"/>
                <a:gd name="connsiteX8" fmla="*/ 54769 w 180975"/>
                <a:gd name="connsiteY8" fmla="*/ 271558 h 276225"/>
                <a:gd name="connsiteX9" fmla="*/ 163449 w 180975"/>
                <a:gd name="connsiteY9" fmla="*/ 16297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76225">
                  <a:moveTo>
                    <a:pt x="163449" y="162973"/>
                  </a:moveTo>
                  <a:lnTo>
                    <a:pt x="175070" y="151352"/>
                  </a:lnTo>
                  <a:cubicBezTo>
                    <a:pt x="177737" y="148685"/>
                    <a:pt x="179261" y="145066"/>
                    <a:pt x="179261" y="141351"/>
                  </a:cubicBezTo>
                  <a:lnTo>
                    <a:pt x="179261" y="19812"/>
                  </a:lnTo>
                  <a:cubicBezTo>
                    <a:pt x="179261" y="12763"/>
                    <a:pt x="173546" y="7144"/>
                    <a:pt x="166688" y="7144"/>
                  </a:cubicBezTo>
                  <a:cubicBezTo>
                    <a:pt x="166402" y="7144"/>
                    <a:pt x="166021" y="7144"/>
                    <a:pt x="165735" y="7144"/>
                  </a:cubicBezTo>
                  <a:cubicBezTo>
                    <a:pt x="76962" y="14097"/>
                    <a:pt x="7144" y="88297"/>
                    <a:pt x="7144" y="178784"/>
                  </a:cubicBezTo>
                  <a:cubicBezTo>
                    <a:pt x="7144" y="211931"/>
                    <a:pt x="16478" y="242888"/>
                    <a:pt x="32671" y="269081"/>
                  </a:cubicBezTo>
                  <a:cubicBezTo>
                    <a:pt x="37433" y="276892"/>
                    <a:pt x="48292" y="278035"/>
                    <a:pt x="54769" y="271558"/>
                  </a:cubicBezTo>
                  <a:lnTo>
                    <a:pt x="163449" y="16297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0" name="그룹 59">
            <a:extLst>
              <a:ext uri="{FF2B5EF4-FFF2-40B4-BE49-F238E27FC236}">
                <a16:creationId xmlns:a16="http://schemas.microsoft.com/office/drawing/2014/main" id="{BC15B373-5634-43D4-B043-7335F56D494E}"/>
              </a:ext>
            </a:extLst>
          </p:cNvPr>
          <p:cNvGrpSpPr/>
          <p:nvPr/>
        </p:nvGrpSpPr>
        <p:grpSpPr>
          <a:xfrm>
            <a:off x="2750783" y="2964870"/>
            <a:ext cx="401576" cy="535520"/>
            <a:chOff x="3471472" y="902398"/>
            <a:chExt cx="295275" cy="393763"/>
          </a:xfrm>
          <a:solidFill>
            <a:srgbClr val="00D0CA"/>
          </a:solidFill>
        </p:grpSpPr>
        <p:sp>
          <p:nvSpPr>
            <p:cNvPr id="61" name="자유형: 도형 60">
              <a:extLst>
                <a:ext uri="{FF2B5EF4-FFF2-40B4-BE49-F238E27FC236}">
                  <a16:creationId xmlns:a16="http://schemas.microsoft.com/office/drawing/2014/main" id="{E71197B1-B357-4E81-BF7E-FD9B6A4A539F}"/>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2" name="자유형: 도형 61">
              <a:extLst>
                <a:ext uri="{FF2B5EF4-FFF2-40B4-BE49-F238E27FC236}">
                  <a16:creationId xmlns:a16="http://schemas.microsoft.com/office/drawing/2014/main" id="{70D49DAD-B079-4E78-8096-C98A27B97688}"/>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5" name="그룹 64">
            <a:extLst>
              <a:ext uri="{FF2B5EF4-FFF2-40B4-BE49-F238E27FC236}">
                <a16:creationId xmlns:a16="http://schemas.microsoft.com/office/drawing/2014/main" id="{CD17E5BB-EEEE-43CB-A5ED-9108F2084F2A}"/>
              </a:ext>
            </a:extLst>
          </p:cNvPr>
          <p:cNvGrpSpPr/>
          <p:nvPr/>
        </p:nvGrpSpPr>
        <p:grpSpPr>
          <a:xfrm>
            <a:off x="8962426" y="2967073"/>
            <a:ext cx="531118" cy="531114"/>
            <a:chOff x="752656" y="1562597"/>
            <a:chExt cx="390525" cy="390525"/>
          </a:xfrm>
          <a:solidFill>
            <a:srgbClr val="00D0CA"/>
          </a:solidFill>
        </p:grpSpPr>
        <p:sp>
          <p:nvSpPr>
            <p:cNvPr id="66" name="자유형: 도형 65">
              <a:extLst>
                <a:ext uri="{FF2B5EF4-FFF2-40B4-BE49-F238E27FC236}">
                  <a16:creationId xmlns:a16="http://schemas.microsoft.com/office/drawing/2014/main" id="{F0AE1C10-2BB4-461D-99B2-0611EFE8DB16}"/>
                </a:ext>
              </a:extLst>
            </p:cNvPr>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7" name="자유형: 도형 66">
              <a:extLst>
                <a:ext uri="{FF2B5EF4-FFF2-40B4-BE49-F238E27FC236}">
                  <a16:creationId xmlns:a16="http://schemas.microsoft.com/office/drawing/2014/main" id="{4F52EAF2-0D20-47ED-9600-2046A5FF68D4}"/>
                </a:ext>
              </a:extLst>
            </p:cNvPr>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8" name="자유형: 도형 67">
              <a:extLst>
                <a:ext uri="{FF2B5EF4-FFF2-40B4-BE49-F238E27FC236}">
                  <a16:creationId xmlns:a16="http://schemas.microsoft.com/office/drawing/2014/main" id="{CA8690E7-9159-41F9-98C4-A26E6F9AD89A}"/>
                </a:ext>
              </a:extLst>
            </p:cNvPr>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9" name="자유형: 도형 68">
              <a:extLst>
                <a:ext uri="{FF2B5EF4-FFF2-40B4-BE49-F238E27FC236}">
                  <a16:creationId xmlns:a16="http://schemas.microsoft.com/office/drawing/2014/main" id="{20157AEF-0491-4D73-BA64-FB4C013E7961}"/>
                </a:ext>
              </a:extLst>
            </p:cNvPr>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70" name="자유형: 도형 69">
              <a:extLst>
                <a:ext uri="{FF2B5EF4-FFF2-40B4-BE49-F238E27FC236}">
                  <a16:creationId xmlns:a16="http://schemas.microsoft.com/office/drawing/2014/main" id="{03CEC63D-66DB-41B5-BF12-F5960D9FDDA1}"/>
                </a:ext>
              </a:extLst>
            </p:cNvPr>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25" name="组合 16"/>
          <p:cNvGrpSpPr/>
          <p:nvPr/>
        </p:nvGrpSpPr>
        <p:grpSpPr>
          <a:xfrm rot="840000">
            <a:off x="9463867" y="203483"/>
            <a:ext cx="1574165" cy="1210310"/>
            <a:chOff x="2234" y="2173"/>
            <a:chExt cx="2120" cy="1548"/>
          </a:xfrm>
        </p:grpSpPr>
        <p:sp>
          <p:nvSpPr>
            <p:cNvPr id="26" name="云形 14"/>
            <p:cNvSpPr/>
            <p:nvPr/>
          </p:nvSpPr>
          <p:spPr>
            <a:xfrm>
              <a:off x="2234" y="2173"/>
              <a:ext cx="2120" cy="1548"/>
            </a:xfrm>
            <a:prstGeom prst="cloud">
              <a:avLst/>
            </a:prstGeom>
            <a:solidFill>
              <a:schemeClr val="bg1"/>
            </a:solid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云形 15"/>
            <p:cNvSpPr/>
            <p:nvPr/>
          </p:nvSpPr>
          <p:spPr>
            <a:xfrm>
              <a:off x="2405" y="2331"/>
              <a:ext cx="1748" cy="1290"/>
            </a:xfrm>
            <a:prstGeom prst="cloud">
              <a:avLst/>
            </a:prstGeom>
            <a:solidFill>
              <a:srgbClr val="73BA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 name="Picture 1">
            <a:extLst>
              <a:ext uri="{FF2B5EF4-FFF2-40B4-BE49-F238E27FC236}">
                <a16:creationId xmlns:a16="http://schemas.microsoft.com/office/drawing/2014/main" id="{87547ECD-4369-3D18-F625-37B3C8849779}"/>
              </a:ext>
            </a:extLst>
          </p:cNvPr>
          <p:cNvPicPr>
            <a:picLocks noChangeAspect="1"/>
          </p:cNvPicPr>
          <p:nvPr/>
        </p:nvPicPr>
        <p:blipFill>
          <a:blip r:embed="rId2"/>
          <a:stretch>
            <a:fillRect/>
          </a:stretch>
        </p:blipFill>
        <p:spPr>
          <a:xfrm>
            <a:off x="546264" y="2485990"/>
            <a:ext cx="10845684" cy="1679610"/>
          </a:xfrm>
          <a:prstGeom prst="rect">
            <a:avLst/>
          </a:prstGeom>
        </p:spPr>
      </p:pic>
    </p:spTree>
    <p:extLst>
      <p:ext uri="{BB962C8B-B14F-4D97-AF65-F5344CB8AC3E}">
        <p14:creationId xmlns:p14="http://schemas.microsoft.com/office/powerpoint/2010/main" val="324148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220" y="271694"/>
            <a:ext cx="11303000" cy="6213802"/>
          </a:xfrm>
          <a:prstGeom prst="rect">
            <a:avLst/>
          </a:prstGeom>
        </p:spPr>
      </p:pic>
      <p:pic>
        <p:nvPicPr>
          <p:cNvPr id="22" name="Picture 21">
            <a:extLst>
              <a:ext uri="{FF2B5EF4-FFF2-40B4-BE49-F238E27FC236}">
                <a16:creationId xmlns:a16="http://schemas.microsoft.com/office/drawing/2014/main" id="{442E3F5D-A62C-397A-421A-EDB0E390428B}"/>
              </a:ext>
            </a:extLst>
          </p:cNvPr>
          <p:cNvPicPr>
            <a:picLocks noChangeAspect="1"/>
          </p:cNvPicPr>
          <p:nvPr/>
        </p:nvPicPr>
        <p:blipFill>
          <a:blip r:embed="rId4"/>
          <a:stretch>
            <a:fillRect/>
          </a:stretch>
        </p:blipFill>
        <p:spPr>
          <a:xfrm>
            <a:off x="1352550" y="1584960"/>
            <a:ext cx="8934450" cy="4206240"/>
          </a:xfrm>
          <a:prstGeom prst="rect">
            <a:avLst/>
          </a:prstGeom>
        </p:spPr>
      </p:pic>
      <p:sp>
        <p:nvSpPr>
          <p:cNvPr id="23" name="Rectangle: Rounded Corners 22">
            <a:extLst>
              <a:ext uri="{FF2B5EF4-FFF2-40B4-BE49-F238E27FC236}">
                <a16:creationId xmlns:a16="http://schemas.microsoft.com/office/drawing/2014/main" id="{FDF93817-F827-146F-3942-737F44DEC490}"/>
              </a:ext>
            </a:extLst>
          </p:cNvPr>
          <p:cNvSpPr/>
          <p:nvPr/>
        </p:nvSpPr>
        <p:spPr>
          <a:xfrm>
            <a:off x="0" y="5904471"/>
            <a:ext cx="12192000" cy="581025"/>
          </a:xfrm>
          <a:prstGeom prst="round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Dựa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đề</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tranh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minh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hoạ</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hãy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đoán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nội</a:t>
            </a:r>
            <a:r>
              <a:rPr lang="en-US" sz="3200" dirty="0">
                <a:solidFill>
                  <a:srgbClr val="002060"/>
                </a:solidFill>
                <a:latin typeface="Cambria" panose="02040503050406030204" pitchFamily="18" charset="0"/>
                <a:ea typeface="Cambria" panose="02040503050406030204" pitchFamily="18" charset="0"/>
              </a:rPr>
              <a:t> dung </a:t>
            </a:r>
            <a:r>
              <a:rPr lang="en-US" sz="3200" dirty="0" err="1">
                <a:solidFill>
                  <a:srgbClr val="002060"/>
                </a:solidFill>
                <a:latin typeface="Cambria" panose="02040503050406030204" pitchFamily="18" charset="0"/>
                <a:ea typeface="Cambria" panose="02040503050406030204" pitchFamily="18" charset="0"/>
              </a:rPr>
              <a:t>câu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chuyện</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8358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57A1C1-41EC-4105-8D79-B057C8052016}"/>
              </a:ext>
            </a:extLst>
          </p:cNvPr>
          <p:cNvPicPr>
            <a:picLocks noChangeAspect="1"/>
          </p:cNvPicPr>
          <p:nvPr/>
        </p:nvPicPr>
        <p:blipFill>
          <a:blip r:embed="rId2"/>
          <a:stretch>
            <a:fillRect/>
          </a:stretch>
        </p:blipFill>
        <p:spPr>
          <a:xfrm>
            <a:off x="1730489" y="705937"/>
            <a:ext cx="8937511" cy="4206605"/>
          </a:xfrm>
          <a:prstGeom prst="rect">
            <a:avLst/>
          </a:prstGeom>
        </p:spPr>
      </p:pic>
      <p:sp>
        <p:nvSpPr>
          <p:cNvPr id="3" name="Subtitle 2">
            <a:extLst>
              <a:ext uri="{FF2B5EF4-FFF2-40B4-BE49-F238E27FC236}">
                <a16:creationId xmlns:a16="http://schemas.microsoft.com/office/drawing/2014/main" id="{E2F0579D-6A5D-43A0-BF0B-EBCDD323B360}"/>
              </a:ext>
            </a:extLst>
          </p:cNvPr>
          <p:cNvSpPr>
            <a:spLocks noGrp="1"/>
          </p:cNvSpPr>
          <p:nvPr>
            <p:ph type="subTitle" idx="1"/>
          </p:nvPr>
        </p:nvSpPr>
        <p:spPr>
          <a:xfrm>
            <a:off x="132080" y="5166542"/>
            <a:ext cx="12059920" cy="1488257"/>
          </a:xfrm>
        </p:spPr>
        <p:txBody>
          <a:bodyPr/>
          <a:lstStyle/>
          <a:p>
            <a:pPr algn="l"/>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Nhan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đề</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bộ</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sưu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tập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độc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đáo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gợi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suy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nghĩ</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gì</a:t>
            </a:r>
            <a:r>
              <a:rPr lang="en-US" sz="3200" dirty="0">
                <a:solidFill>
                  <a:srgbClr val="FF0000"/>
                </a:solidFill>
                <a:latin typeface="Times New Roman" panose="02020603050405020304" pitchFamily="18" charset="0"/>
                <a:cs typeface="Times New Roman" panose="02020603050405020304" pitchFamily="18" charset="0"/>
              </a:rPr>
              <a:t>?</a:t>
            </a:r>
          </a:p>
          <a:p>
            <a:pPr algn="l"/>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Bức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tranh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vẽ</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cảnh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gì</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tranh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thấy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bạn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đang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gì</a:t>
            </a:r>
            <a:r>
              <a:rPr lang="en-US" sz="3200" dirty="0">
                <a:solidFill>
                  <a:srgbClr val="FF0000"/>
                </a:solidFill>
                <a:latin typeface="Times New Roman" panose="02020603050405020304" pitchFamily="18" charset="0"/>
                <a:cs typeface="Times New Roman" panose="02020603050405020304" pitchFamily="18" charset="0"/>
              </a:rPr>
              <a:t>?</a:t>
            </a:r>
          </a:p>
          <a:p>
            <a:endParaRPr lang="en-US" dirty="0"/>
          </a:p>
          <a:p>
            <a:endParaRPr lang="en-US" dirty="0"/>
          </a:p>
        </p:txBody>
      </p:sp>
    </p:spTree>
    <p:extLst>
      <p:ext uri="{BB962C8B-B14F-4D97-AF65-F5344CB8AC3E}">
        <p14:creationId xmlns:p14="http://schemas.microsoft.com/office/powerpoint/2010/main" val="360918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barn(inVertical)">
                                      <p:cBhvr>
                                        <p:cTn id="1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2"/>
          <p:cNvPicPr>
            <a:picLocks noChangeAspect="1"/>
          </p:cNvPicPr>
          <p:nvPr/>
        </p:nvPicPr>
        <p:blipFill>
          <a:blip r:embed="rId3"/>
          <a:srcRect l="15895" r="8549"/>
          <a:stretch>
            <a:fillRect/>
          </a:stretch>
        </p:blipFill>
        <p:spPr>
          <a:xfrm>
            <a:off x="0"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3954" y="1"/>
            <a:ext cx="12167391" cy="6825434"/>
          </a:xfrm>
          <a:prstGeom prst="rect">
            <a:avLst/>
          </a:prstGeom>
        </p:spPr>
      </p:pic>
      <p:pic>
        <p:nvPicPr>
          <p:cNvPr id="6" name="Picture 6"/>
          <p:cNvPicPr>
            <a:picLocks noChangeAspect="1"/>
          </p:cNvPicPr>
          <p:nvPr/>
        </p:nvPicPr>
        <p:blipFill>
          <a:blip r:embed="rId6"/>
          <a:srcRect r="76442"/>
          <a:stretch>
            <a:fillRect/>
          </a:stretch>
        </p:blipFill>
        <p:spPr>
          <a:xfrm>
            <a:off x="-22923" y="-63187"/>
            <a:ext cx="3826962" cy="6904251"/>
          </a:xfrm>
          <a:prstGeom prst="rect">
            <a:avLst/>
          </a:prstGeom>
        </p:spPr>
      </p:pic>
      <p:pic>
        <p:nvPicPr>
          <p:cNvPr id="7" name="Picture 7"/>
          <p:cNvPicPr>
            <a:picLocks noChangeAspect="1"/>
          </p:cNvPicPr>
          <p:nvPr/>
        </p:nvPicPr>
        <p:blipFill>
          <a:blip r:embed="rId7"/>
          <a:srcRect/>
          <a:stretch>
            <a:fillRect/>
          </a:stretch>
        </p:blipFill>
        <p:spPr>
          <a:xfrm>
            <a:off x="37357" y="994651"/>
            <a:ext cx="1524215" cy="1589795"/>
          </a:xfrm>
          <a:prstGeom prst="rect">
            <a:avLst/>
          </a:prstGeom>
        </p:spPr>
      </p:pic>
      <p:pic>
        <p:nvPicPr>
          <p:cNvPr id="8" name="Picture 8"/>
          <p:cNvPicPr>
            <a:picLocks noChangeAspect="1"/>
          </p:cNvPicPr>
          <p:nvPr/>
        </p:nvPicPr>
        <p:blipFill>
          <a:blip r:embed="rId7"/>
          <a:srcRect/>
          <a:stretch>
            <a:fillRect/>
          </a:stretch>
        </p:blipFill>
        <p:spPr>
          <a:xfrm rot="754926">
            <a:off x="10741688" y="2663579"/>
            <a:ext cx="1524215" cy="1589795"/>
          </a:xfrm>
          <a:prstGeom prst="rect">
            <a:avLst/>
          </a:prstGeom>
        </p:spPr>
      </p:pic>
      <p:pic>
        <p:nvPicPr>
          <p:cNvPr id="9" name="Picture 9"/>
          <p:cNvPicPr>
            <a:picLocks noChangeAspect="1"/>
          </p:cNvPicPr>
          <p:nvPr/>
        </p:nvPicPr>
        <p:blipFill>
          <a:blip r:embed="rId8"/>
          <a:srcRect/>
          <a:stretch>
            <a:fillRect/>
          </a:stretch>
        </p:blipFill>
        <p:spPr>
          <a:xfrm>
            <a:off x="265913" y="464706"/>
            <a:ext cx="11066697" cy="5928588"/>
          </a:xfrm>
          <a:prstGeom prst="rect">
            <a:avLst/>
          </a:prstGeom>
        </p:spPr>
      </p:pic>
      <p:pic>
        <p:nvPicPr>
          <p:cNvPr id="10" name="Picture 13"/>
          <p:cNvPicPr>
            <a:picLocks noChangeAspect="1"/>
          </p:cNvPicPr>
          <p:nvPr/>
        </p:nvPicPr>
        <p:blipFill>
          <a:blip r:embed="rId9"/>
          <a:srcRect/>
          <a:stretch>
            <a:fillRect/>
          </a:stretch>
        </p:blipFill>
        <p:spPr>
          <a:xfrm>
            <a:off x="93955" y="715276"/>
            <a:ext cx="5253228" cy="5486400"/>
          </a:xfrm>
          <a:prstGeom prst="rect">
            <a:avLst/>
          </a:prstGeom>
        </p:spPr>
      </p:pic>
      <p:pic>
        <p:nvPicPr>
          <p:cNvPr id="12" name="Picture 11">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311210" y="-153803"/>
            <a:ext cx="1523956" cy="1508868"/>
          </a:xfrm>
          <a:prstGeom prst="rect">
            <a:avLst/>
          </a:prstGeom>
        </p:spPr>
      </p:pic>
      <p:pic>
        <p:nvPicPr>
          <p:cNvPr id="13" name="Picture 11"/>
          <p:cNvPicPr>
            <a:picLocks noChangeAspect="1"/>
          </p:cNvPicPr>
          <p:nvPr/>
        </p:nvPicPr>
        <p:blipFill>
          <a:blip r:embed="rId11"/>
          <a:srcRect/>
          <a:stretch>
            <a:fillRect/>
          </a:stretch>
        </p:blipFill>
        <p:spPr>
          <a:xfrm>
            <a:off x="-15833" y="-333168"/>
            <a:ext cx="6020814" cy="6858000"/>
          </a:xfrm>
          <a:prstGeom prst="rect">
            <a:avLst/>
          </a:prstGeom>
        </p:spPr>
      </p:pic>
      <p:pic>
        <p:nvPicPr>
          <p:cNvPr id="14" name="Picture 12"/>
          <p:cNvPicPr>
            <a:picLocks noChangeAspect="1"/>
          </p:cNvPicPr>
          <p:nvPr/>
        </p:nvPicPr>
        <p:blipFill>
          <a:blip r:embed="rId11"/>
          <a:srcRect/>
          <a:stretch>
            <a:fillRect/>
          </a:stretch>
        </p:blipFill>
        <p:spPr>
          <a:xfrm>
            <a:off x="6477386" y="-52732"/>
            <a:ext cx="5488339" cy="6858000"/>
          </a:xfrm>
          <a:prstGeom prst="rect">
            <a:avLst/>
          </a:prstGeom>
        </p:spPr>
      </p:pic>
      <p:pic>
        <p:nvPicPr>
          <p:cNvPr id="18" name="Picture 3"/>
          <p:cNvPicPr>
            <a:picLocks noChangeAspect="1"/>
          </p:cNvPicPr>
          <p:nvPr/>
        </p:nvPicPr>
        <p:blipFill>
          <a:blip r:embed="rId12"/>
          <a:srcRect/>
          <a:stretch>
            <a:fillRect/>
          </a:stretch>
        </p:blipFill>
        <p:spPr>
          <a:xfrm rot="10800000">
            <a:off x="5770993" y="5691659"/>
            <a:ext cx="2301363" cy="1163581"/>
          </a:xfrm>
          <a:prstGeom prst="rect">
            <a:avLst/>
          </a:prstGeom>
        </p:spPr>
      </p:pic>
      <p:pic>
        <p:nvPicPr>
          <p:cNvPr id="19" name="Picture 5"/>
          <p:cNvPicPr>
            <a:picLocks noChangeAspect="1"/>
          </p:cNvPicPr>
          <p:nvPr/>
        </p:nvPicPr>
        <p:blipFill>
          <a:blip r:embed="rId7"/>
          <a:srcRect/>
          <a:stretch>
            <a:fillRect/>
          </a:stretch>
        </p:blipFill>
        <p:spPr>
          <a:xfrm>
            <a:off x="5084766" y="5689866"/>
            <a:ext cx="1053622" cy="1098953"/>
          </a:xfrm>
          <a:prstGeom prst="rect">
            <a:avLst/>
          </a:prstGeom>
        </p:spPr>
      </p:pic>
      <p:pic>
        <p:nvPicPr>
          <p:cNvPr id="23" name="Picture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5367" y="2183156"/>
            <a:ext cx="4984370" cy="4984370"/>
          </a:xfrm>
          <a:prstGeom prst="rect">
            <a:avLst/>
          </a:prstGeom>
        </p:spPr>
      </p:pic>
      <p:pic>
        <p:nvPicPr>
          <p:cNvPr id="26" name="Picture 25">
            <a:extLst>
              <a:ext uri="{FF2B5EF4-FFF2-40B4-BE49-F238E27FC236}">
                <a16:creationId xmlns:a16="http://schemas.microsoft.com/office/drawing/2014/main" id="{64869B62-ADAE-4714-F7BE-88FF4EA83FDC}"/>
              </a:ext>
            </a:extLst>
          </p:cNvPr>
          <p:cNvPicPr>
            <a:picLocks noChangeAspect="1"/>
          </p:cNvPicPr>
          <p:nvPr/>
        </p:nvPicPr>
        <p:blipFill>
          <a:blip r:embed="rId14"/>
          <a:stretch>
            <a:fillRect/>
          </a:stretch>
        </p:blipFill>
        <p:spPr>
          <a:xfrm>
            <a:off x="-607464" y="894550"/>
            <a:ext cx="3462828" cy="877900"/>
          </a:xfrm>
          <a:prstGeom prst="rect">
            <a:avLst/>
          </a:prstGeom>
        </p:spPr>
      </p:pic>
      <p:pic>
        <p:nvPicPr>
          <p:cNvPr id="27" name="Picture 26">
            <a:extLst>
              <a:ext uri="{FF2B5EF4-FFF2-40B4-BE49-F238E27FC236}">
                <a16:creationId xmlns:a16="http://schemas.microsoft.com/office/drawing/2014/main" id="{065B80B6-4265-8E01-31FB-92F1BBD23D20}"/>
              </a:ext>
            </a:extLst>
          </p:cNvPr>
          <p:cNvPicPr>
            <a:picLocks noChangeAspect="1"/>
          </p:cNvPicPr>
          <p:nvPr/>
        </p:nvPicPr>
        <p:blipFill>
          <a:blip r:embed="rId15"/>
          <a:stretch>
            <a:fillRect/>
          </a:stretch>
        </p:blipFill>
        <p:spPr>
          <a:xfrm>
            <a:off x="3028765" y="136312"/>
            <a:ext cx="4267570" cy="1975275"/>
          </a:xfrm>
          <a:prstGeom prst="rect">
            <a:avLst/>
          </a:prstGeom>
        </p:spPr>
      </p:pic>
      <p:pic>
        <p:nvPicPr>
          <p:cNvPr id="30" name="Picture 29">
            <a:extLst>
              <a:ext uri="{FF2B5EF4-FFF2-40B4-BE49-F238E27FC236}">
                <a16:creationId xmlns:a16="http://schemas.microsoft.com/office/drawing/2014/main" id="{83910183-951F-559F-BC8E-2D6D0831A52D}"/>
              </a:ext>
            </a:extLst>
          </p:cNvPr>
          <p:cNvPicPr>
            <a:picLocks noChangeAspect="1"/>
          </p:cNvPicPr>
          <p:nvPr/>
        </p:nvPicPr>
        <p:blipFill>
          <a:blip r:embed="rId16"/>
          <a:stretch>
            <a:fillRect/>
          </a:stretch>
        </p:blipFill>
        <p:spPr>
          <a:xfrm>
            <a:off x="1835641" y="1872484"/>
            <a:ext cx="9187468" cy="3017782"/>
          </a:xfrm>
          <a:prstGeom prst="rect">
            <a:avLst/>
          </a:prstGeom>
        </p:spPr>
      </p:pic>
      <p:sp>
        <p:nvSpPr>
          <p:cNvPr id="11" name="TextBox 10">
            <a:extLst>
              <a:ext uri="{FF2B5EF4-FFF2-40B4-BE49-F238E27FC236}">
                <a16:creationId xmlns:a16="http://schemas.microsoft.com/office/drawing/2014/main" id="{B4ED49BA-140C-BD96-AAC1-878A966FB6BE}"/>
              </a:ext>
            </a:extLst>
          </p:cNvPr>
          <p:cNvSpPr txBox="1"/>
          <p:nvPr/>
        </p:nvSpPr>
        <p:spPr>
          <a:xfrm>
            <a:off x="7195457" y="97971"/>
            <a:ext cx="4593772" cy="369332"/>
          </a:xfrm>
          <a:prstGeom prst="rect">
            <a:avLst/>
          </a:prstGeom>
          <a:noFill/>
        </p:spPr>
        <p:txBody>
          <a:bodyPr wrap="square" rtlCol="0">
            <a:spAutoFit/>
          </a:bodyPr>
          <a:lstStyle/>
          <a:p>
            <a:r>
              <a:rPr lang="en-US" dirty="0"/>
              <a:t>     </a:t>
            </a:r>
          </a:p>
        </p:txBody>
      </p:sp>
    </p:spTree>
    <p:extLst>
      <p:ext uri="{BB962C8B-B14F-4D97-AF65-F5344CB8AC3E}">
        <p14:creationId xmlns:p14="http://schemas.microsoft.com/office/powerpoint/2010/main" val="285300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5" name="Picture 2" descr="Vector happy cute teacher and students banner">
            <a:extLst>
              <a:ext uri="{FF2B5EF4-FFF2-40B4-BE49-F238E27FC236}">
                <a16:creationId xmlns:a16="http://schemas.microsoft.com/office/drawing/2014/main" id="{9C44C085-D78B-B937-DC7E-1F7561DFBE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594054" y="3652812"/>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88D09B5B-7DA7-A5C1-365F-4EE6FFAB7079}"/>
              </a:ext>
            </a:extLst>
          </p:cNvPr>
          <p:cNvPicPr>
            <a:picLocks noChangeAspect="1"/>
          </p:cNvPicPr>
          <p:nvPr/>
        </p:nvPicPr>
        <p:blipFill>
          <a:blip r:embed="rId5"/>
          <a:stretch>
            <a:fillRect/>
          </a:stretch>
        </p:blipFill>
        <p:spPr>
          <a:xfrm>
            <a:off x="2355399" y="1019043"/>
            <a:ext cx="7462151" cy="3048264"/>
          </a:xfrm>
          <a:prstGeom prst="rect">
            <a:avLst/>
          </a:prstGeom>
        </p:spPr>
      </p:pic>
    </p:spTree>
    <p:extLst>
      <p:ext uri="{BB962C8B-B14F-4D97-AF65-F5344CB8AC3E}">
        <p14:creationId xmlns:p14="http://schemas.microsoft.com/office/powerpoint/2010/main" val="203522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sp>
        <p:nvSpPr>
          <p:cNvPr id="2" name="TextBox 1">
            <a:extLst>
              <a:ext uri="{FF2B5EF4-FFF2-40B4-BE49-F238E27FC236}">
                <a16:creationId xmlns:a16="http://schemas.microsoft.com/office/drawing/2014/main" id="{5D8E92A5-F1AC-BF99-DEAB-1F79C073CEFC}"/>
              </a:ext>
            </a:extLst>
          </p:cNvPr>
          <p:cNvSpPr txBox="1"/>
          <p:nvPr/>
        </p:nvSpPr>
        <p:spPr>
          <a:xfrm>
            <a:off x="561975" y="856357"/>
            <a:ext cx="11229975" cy="6001643"/>
          </a:xfrm>
          <a:prstGeom prst="rect">
            <a:avLst/>
          </a:prstGeom>
          <a:noFill/>
        </p:spPr>
        <p:txBody>
          <a:bodyPr wrap="square" rtlCol="0">
            <a:spAutoFit/>
          </a:bodyPr>
          <a:lstStyle/>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Vào một buổi học dịp gần Tết, thầy Dương nói: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Sắp nghỉ Tết, thấy muốn lớp có một hoạt động vui và ý nghĩa. Mỗi bạn sẽ sưu tầm một món đồ. Ra Tết, chúng ta tổ chức triển lãm.</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Cả lớp ồ lên. Long cười rất “oách” vì cậu ấy là “vua” tem trong lớp. Khánh cùng đắc ý vì cậu ấy chuyên sưu tầm kẹp sách. Còn Loan hơi lo vì chưa biết sưu tầm gì. Thầy bảo:</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Quan trọng là ý nghĩa chứ đừng chú trọng giá trị vật chất của món đồ.</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Về nhà, Loan cứ nghĩ mãi: “Sưu tầm cái gì thật ý nghĩa được nhỉ?" Thấy bố, vốn là một giáo viên, nghe lại băng ghi âm các bài giảng, Loan chợt nảy ra ý tưởng sưu tầm giọng nói của cả lớp. Loan mượn bổ chiếc máy ghi âm. Gặp bạn nào, Loan cũng bảo:</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Cậu nói một câu chúc lớp mình đi!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Chúc gì được chứ?</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Gì cũng được. Chúng mình sắp chuyển cấp rồi.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Thế là mỗi bạn một câu. Trong vài ngày, Loan đã ghi âm xong.</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Ngày triển lãm, lớp học như một cửa hiệu tạp hoá vui nhộn. Đến lượt mình, Loan trịnh trọng cắm máy ghi âm vào loa rồi hồi hộp bật lên. Cả lớp tò mò nhìn chiếc loa.</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Chúc tình bạn của chúng mình thật lâu bền!</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Phượng giật mình. Chính là giọng của bạn ấy. Giọng Phượng mềm mại như phát thanh viên. Cả lớp vỗ tay như pháo ran. Vài bạn chồm hẳn người lên. Ai cũng háo hức chờ đến mình.</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Chúc ai có tật thì sửa, không có thì bỏ qua.</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Cả lớp cười lăn. Long – chủ nhân của giọng nói liến thoắng vừa vang lên – cũng ôm bụng cười. Cứ thế, mỗi giọng nói cất lên đều thật thân thương và quen thuộc. Ai đi qua lớp Loan cũng ngạc nhiên vì những tiếng vỗ tay liên tiếp vọng ra. Thỉnh thoảng, lại có tràng cười lớn, xen lẫn tiếng thầy Dương:</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Độc đáo quá, ý nghĩa qu</a:t>
            </a:r>
            <a:r>
              <a:rPr lang="en-US" sz="1600" dirty="0">
                <a:solidFill>
                  <a:srgbClr val="000000"/>
                </a:solidFill>
                <a:latin typeface="Cambria" panose="02040503050406030204" pitchFamily="18" charset="0"/>
                <a:ea typeface="Cambria" panose="02040503050406030204" pitchFamily="18" charset="0"/>
              </a:rPr>
              <a:t>á</a:t>
            </a:r>
            <a:r>
              <a:rPr lang="vi-VN" sz="1600" b="0" i="0" dirty="0">
                <a:solidFill>
                  <a:srgbClr val="000000"/>
                </a:solidFill>
                <a:effectLst/>
                <a:latin typeface="Cambria" panose="02040503050406030204" pitchFamily="18" charset="0"/>
                <a:ea typeface="Cambria" panose="02040503050406030204" pitchFamily="18" charset="0"/>
              </a:rPr>
              <a:t>!</a:t>
            </a:r>
          </a:p>
          <a:p>
            <a:pPr algn="r"/>
            <a:r>
              <a:rPr lang="vi-VN" sz="1600" b="0" i="0" dirty="0">
                <a:solidFill>
                  <a:srgbClr val="000000"/>
                </a:solidFill>
                <a:effectLst/>
                <a:latin typeface="Cambria" panose="02040503050406030204" pitchFamily="18" charset="0"/>
                <a:ea typeface="Cambria" panose="02040503050406030204" pitchFamily="18" charset="0"/>
              </a:rPr>
              <a:t>(</a:t>
            </a:r>
            <a:r>
              <a:rPr lang="vi-VN" sz="1600" b="0" i="1" dirty="0">
                <a:solidFill>
                  <a:srgbClr val="000000"/>
                </a:solidFill>
                <a:effectLst/>
                <a:latin typeface="Cambria" panose="02040503050406030204" pitchFamily="18" charset="0"/>
                <a:ea typeface="Cambria" panose="02040503050406030204" pitchFamily="18" charset="0"/>
              </a:rPr>
              <a:t>Theo</a:t>
            </a:r>
            <a:r>
              <a:rPr lang="vi-VN" sz="1600" b="0" i="0" dirty="0">
                <a:solidFill>
                  <a:srgbClr val="000000"/>
                </a:solidFill>
                <a:effectLst/>
                <a:latin typeface="Cambria" panose="02040503050406030204" pitchFamily="18" charset="0"/>
                <a:ea typeface="Cambria" panose="02040503050406030204" pitchFamily="18" charset="0"/>
              </a:rPr>
              <a:t> Trường Chi Lộ, Ngọc Khánh </a:t>
            </a:r>
            <a:r>
              <a:rPr lang="vi-VN" sz="1600" b="0" i="1" dirty="0">
                <a:solidFill>
                  <a:srgbClr val="000000"/>
                </a:solidFill>
                <a:effectLst/>
                <a:latin typeface="Cambria" panose="02040503050406030204" pitchFamily="18" charset="0"/>
                <a:ea typeface="Cambria" panose="02040503050406030204" pitchFamily="18" charset="0"/>
              </a:rPr>
              <a:t>dịch</a:t>
            </a:r>
            <a:r>
              <a:rPr lang="vi-VN" sz="1600" b="0" i="0" dirty="0">
                <a:solidFill>
                  <a:srgbClr val="000000"/>
                </a:solidFill>
                <a:effectLst/>
                <a:latin typeface="Cambria" panose="02040503050406030204" pitchFamily="18" charset="0"/>
                <a:ea typeface="Cambria" panose="02040503050406030204" pitchFamily="18" charset="0"/>
              </a:rPr>
              <a:t>)</a:t>
            </a:r>
          </a:p>
          <a:p>
            <a:endParaRPr lang="en-US" sz="16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D4216A8-1004-18CA-5834-9F8DF25C6A6A}"/>
              </a:ext>
            </a:extLst>
          </p:cNvPr>
          <p:cNvPicPr>
            <a:picLocks noChangeAspect="1"/>
          </p:cNvPicPr>
          <p:nvPr/>
        </p:nvPicPr>
        <p:blipFill>
          <a:blip r:embed="rId3"/>
          <a:stretch>
            <a:fillRect/>
          </a:stretch>
        </p:blipFill>
        <p:spPr>
          <a:xfrm>
            <a:off x="4205663" y="288765"/>
            <a:ext cx="4523624" cy="755970"/>
          </a:xfrm>
          <a:prstGeom prst="rect">
            <a:avLst/>
          </a:prstGeom>
        </p:spPr>
      </p:pic>
    </p:spTree>
    <p:extLst>
      <p:ext uri="{BB962C8B-B14F-4D97-AF65-F5344CB8AC3E}">
        <p14:creationId xmlns:p14="http://schemas.microsoft.com/office/powerpoint/2010/main" val="107539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4"/>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5"/>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6"/>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7"/>
          <a:srcRect/>
          <a:stretch>
            <a:fillRect/>
          </a:stretch>
        </p:blipFill>
        <p:spPr>
          <a:xfrm>
            <a:off x="4760175" y="-1065232"/>
            <a:ext cx="7190563" cy="6858000"/>
          </a:xfrm>
          <a:prstGeom prst="rect">
            <a:avLst/>
          </a:prstGeom>
        </p:spPr>
      </p:pic>
      <p:pic>
        <p:nvPicPr>
          <p:cNvPr id="9" name="图片 4" descr="图标&#10;&#10;描述已自动生成">
            <a:extLst>
              <a:ext uri="{FF2B5EF4-FFF2-40B4-BE49-F238E27FC236}">
                <a16:creationId xmlns:a16="http://schemas.microsoft.com/office/drawing/2014/main" id="{02EB700E-F65F-4295-88F2-5C3A5D09E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9"/>
          <a:srcRect/>
          <a:stretch>
            <a:fillRect/>
          </a:stretch>
        </p:blipFill>
        <p:spPr>
          <a:xfrm flipH="1">
            <a:off x="-1147337" y="-10879"/>
            <a:ext cx="13537065" cy="6923617"/>
          </a:xfrm>
          <a:prstGeom prst="rect">
            <a:avLst/>
          </a:prstGeom>
        </p:spPr>
      </p:pic>
      <p:pic>
        <p:nvPicPr>
          <p:cNvPr id="11" name="图片 21">
            <a:extLst>
              <a:ext uri="{FF2B5EF4-FFF2-40B4-BE49-F238E27FC236}">
                <a16:creationId xmlns:a16="http://schemas.microsoft.com/office/drawing/2014/main" id="{8FDCB5E8-01CE-4B05-BD52-9BF600449E2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11"/>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11"/>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11"/>
          <a:srcRect/>
          <a:stretch>
            <a:fillRect/>
          </a:stretch>
        </p:blipFill>
        <p:spPr>
          <a:xfrm>
            <a:off x="-45859" y="-37574"/>
            <a:ext cx="1277701" cy="1472147"/>
          </a:xfrm>
          <a:prstGeom prst="rect">
            <a:avLst/>
          </a:prstGeom>
        </p:spPr>
      </p:pic>
      <p:sp>
        <p:nvSpPr>
          <p:cNvPr id="19" name="Rounded Rectangle 18"/>
          <p:cNvSpPr/>
          <p:nvPr/>
        </p:nvSpPr>
        <p:spPr>
          <a:xfrm>
            <a:off x="271271" y="1253430"/>
            <a:ext cx="11649457" cy="5410880"/>
          </a:xfrm>
          <a:prstGeom prst="roundRect">
            <a:avLst/>
          </a:prstGeom>
          <a:solidFill>
            <a:schemeClr val="accent1">
              <a:lumMod val="20000"/>
              <a:lumOff val="80000"/>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A0D90A7-EB05-0148-E4F3-A29D27CB140A}"/>
              </a:ext>
            </a:extLst>
          </p:cNvPr>
          <p:cNvPicPr>
            <a:picLocks noChangeAspect="1"/>
          </p:cNvPicPr>
          <p:nvPr/>
        </p:nvPicPr>
        <p:blipFill>
          <a:blip r:embed="rId12"/>
          <a:stretch>
            <a:fillRect/>
          </a:stretch>
        </p:blipFill>
        <p:spPr>
          <a:xfrm>
            <a:off x="1710592" y="-586376"/>
            <a:ext cx="8120576" cy="2913015"/>
          </a:xfrm>
          <a:prstGeom prst="rect">
            <a:avLst/>
          </a:prstGeom>
        </p:spPr>
      </p:pic>
      <p:sp>
        <p:nvSpPr>
          <p:cNvPr id="3" name="TextBox 2">
            <a:extLst>
              <a:ext uri="{FF2B5EF4-FFF2-40B4-BE49-F238E27FC236}">
                <a16:creationId xmlns:a16="http://schemas.microsoft.com/office/drawing/2014/main" id="{30E66E64-A9D5-7654-CD8F-FFD896DD019C}"/>
              </a:ext>
            </a:extLst>
          </p:cNvPr>
          <p:cNvSpPr txBox="1"/>
          <p:nvPr/>
        </p:nvSpPr>
        <p:spPr>
          <a:xfrm>
            <a:off x="2011680" y="2534228"/>
            <a:ext cx="7914639"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1: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Từ</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đầu</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đã</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ghi</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âm</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xong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36" name="TextBox 35">
            <a:extLst>
              <a:ext uri="{FF2B5EF4-FFF2-40B4-BE49-F238E27FC236}">
                <a16:creationId xmlns:a16="http://schemas.microsoft.com/office/drawing/2014/main" id="{A40E1D6E-C991-A097-D7C4-109CDF958BC4}"/>
              </a:ext>
            </a:extLst>
          </p:cNvPr>
          <p:cNvSpPr txBox="1"/>
          <p:nvPr/>
        </p:nvSpPr>
        <p:spPr>
          <a:xfrm>
            <a:off x="2082800" y="3737769"/>
            <a:ext cx="7833359"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2: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Phần</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còn</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lại</a:t>
            </a:r>
            <a:endPar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2173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1000"/>
                                        <p:tgtEl>
                                          <p:spTgt spid="36"/>
                                        </p:tgtEl>
                                      </p:cBhvr>
                                    </p:animEffect>
                                    <p:anim calcmode="lin" valueType="num">
                                      <p:cBhvr>
                                        <p:cTn id="16" dur="1000" fill="hold"/>
                                        <p:tgtEl>
                                          <p:spTgt spid="36"/>
                                        </p:tgtEl>
                                        <p:attrNameLst>
                                          <p:attrName>ppt_x</p:attrName>
                                        </p:attrNameLst>
                                      </p:cBhvr>
                                      <p:tavLst>
                                        <p:tav tm="0">
                                          <p:val>
                                            <p:strVal val="#ppt_x"/>
                                          </p:val>
                                        </p:tav>
                                        <p:tav tm="100000">
                                          <p:val>
                                            <p:strVal val="#ppt_x"/>
                                          </p:val>
                                        </p:tav>
                                      </p:tavLst>
                                    </p:anim>
                                    <p:anim calcmode="lin" valueType="num">
                                      <p:cBhvr>
                                        <p:cTn id="17" dur="900" decel="100000" fill="hold"/>
                                        <p:tgtEl>
                                          <p:spTgt spid="3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4"/>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5"/>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6"/>
          <a:srcRect/>
          <a:stretch>
            <a:fillRect/>
          </a:stretch>
        </p:blipFill>
        <p:spPr>
          <a:xfrm>
            <a:off x="4760175" y="-1065232"/>
            <a:ext cx="7190563" cy="6858000"/>
          </a:xfrm>
          <a:prstGeom prst="rect">
            <a:avLst/>
          </a:prstGeom>
        </p:spPr>
      </p:pic>
      <p:pic>
        <p:nvPicPr>
          <p:cNvPr id="9" name="图片 4" descr="图标&#10;&#10;描述已自动生成">
            <a:extLst>
              <a:ext uri="{FF2B5EF4-FFF2-40B4-BE49-F238E27FC236}">
                <a16:creationId xmlns:a16="http://schemas.microsoft.com/office/drawing/2014/main" id="{02EB700E-F65F-4295-88F2-5C3A5D09E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8"/>
          <a:srcRect/>
          <a:stretch>
            <a:fillRect/>
          </a:stretch>
        </p:blipFill>
        <p:spPr>
          <a:xfrm flipH="1">
            <a:off x="-1147337" y="-10879"/>
            <a:ext cx="13537065" cy="6923617"/>
          </a:xfrm>
          <a:prstGeom prst="rect">
            <a:avLst/>
          </a:prstGeom>
        </p:spPr>
      </p:pic>
      <p:pic>
        <p:nvPicPr>
          <p:cNvPr id="11" name="图片 21">
            <a:extLst>
              <a:ext uri="{FF2B5EF4-FFF2-40B4-BE49-F238E27FC236}">
                <a16:creationId xmlns:a16="http://schemas.microsoft.com/office/drawing/2014/main" id="{8FDCB5E8-01CE-4B05-BD52-9BF600449E2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10"/>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10"/>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10"/>
          <a:srcRect/>
          <a:stretch>
            <a:fillRect/>
          </a:stretch>
        </p:blipFill>
        <p:spPr>
          <a:xfrm>
            <a:off x="-45859" y="-37574"/>
            <a:ext cx="1277701" cy="1472147"/>
          </a:xfrm>
          <a:prstGeom prst="rect">
            <a:avLst/>
          </a:prstGeom>
        </p:spPr>
      </p:pic>
      <p:sp>
        <p:nvSpPr>
          <p:cNvPr id="19" name="Rounded Rectangle 18"/>
          <p:cNvSpPr/>
          <p:nvPr/>
        </p:nvSpPr>
        <p:spPr>
          <a:xfrm>
            <a:off x="271271" y="223520"/>
            <a:ext cx="11649457" cy="6440790"/>
          </a:xfrm>
          <a:prstGeom prst="roundRect">
            <a:avLst/>
          </a:prstGeom>
          <a:solidFill>
            <a:schemeClr val="accent1">
              <a:lumMod val="20000"/>
              <a:lumOff val="80000"/>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12994528-EE85-A4B5-44E5-E6BF8295EB0A}"/>
              </a:ext>
            </a:extLst>
          </p:cNvPr>
          <p:cNvGrpSpPr/>
          <p:nvPr/>
        </p:nvGrpSpPr>
        <p:grpSpPr>
          <a:xfrm>
            <a:off x="5936460" y="341112"/>
            <a:ext cx="3759990" cy="1678441"/>
            <a:chOff x="869770" y="2086606"/>
            <a:chExt cx="3759990" cy="1678441"/>
          </a:xfrm>
        </p:grpSpPr>
        <p:sp>
          <p:nvSpPr>
            <p:cNvPr id="12" name="Rectangle: Rounded Corners 7">
              <a:extLst>
                <a:ext uri="{FF2B5EF4-FFF2-40B4-BE49-F238E27FC236}">
                  <a16:creationId xmlns:a16="http://schemas.microsoft.com/office/drawing/2014/main" id="{7B923A86-5CCF-A525-315F-5243CF431C7F}"/>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9B3A0C9-DBA0-BA76-1233-59F041DB1603}"/>
                </a:ext>
              </a:extLst>
            </p:cNvPr>
            <p:cNvSpPr txBox="1"/>
            <p:nvPr/>
          </p:nvSpPr>
          <p:spPr>
            <a:xfrm>
              <a:off x="1811082" y="2901145"/>
              <a:ext cx="27234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triển</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lãm</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2C6D465A-B976-ADB4-A638-E0004C6ABE4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pic>
        <p:nvPicPr>
          <p:cNvPr id="18" name="Picture 17">
            <a:extLst>
              <a:ext uri="{FF2B5EF4-FFF2-40B4-BE49-F238E27FC236}">
                <a16:creationId xmlns:a16="http://schemas.microsoft.com/office/drawing/2014/main" id="{38AC08EE-E629-64AB-482A-D8ED3444A73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5240" y="2915920"/>
            <a:ext cx="4244260" cy="3870960"/>
          </a:xfrm>
          <a:prstGeom prst="rect">
            <a:avLst/>
          </a:prstGeom>
        </p:spPr>
      </p:pic>
      <p:pic>
        <p:nvPicPr>
          <p:cNvPr id="20" name="Picture 19">
            <a:extLst>
              <a:ext uri="{FF2B5EF4-FFF2-40B4-BE49-F238E27FC236}">
                <a16:creationId xmlns:a16="http://schemas.microsoft.com/office/drawing/2014/main" id="{C4B5D005-A141-3A1A-AD64-4380A51AAB09}"/>
              </a:ext>
            </a:extLst>
          </p:cNvPr>
          <p:cNvPicPr>
            <a:picLocks noChangeAspect="1"/>
          </p:cNvPicPr>
          <p:nvPr/>
        </p:nvPicPr>
        <p:blipFill>
          <a:blip r:embed="rId14"/>
          <a:stretch>
            <a:fillRect/>
          </a:stretch>
        </p:blipFill>
        <p:spPr>
          <a:xfrm>
            <a:off x="627397" y="401140"/>
            <a:ext cx="5468586" cy="1213209"/>
          </a:xfrm>
          <a:prstGeom prst="rect">
            <a:avLst/>
          </a:prstGeom>
        </p:spPr>
      </p:pic>
      <p:grpSp>
        <p:nvGrpSpPr>
          <p:cNvPr id="21" name="Group 20">
            <a:extLst>
              <a:ext uri="{FF2B5EF4-FFF2-40B4-BE49-F238E27FC236}">
                <a16:creationId xmlns:a16="http://schemas.microsoft.com/office/drawing/2014/main" id="{1A583B31-7C2A-5857-FA3B-1AFB8D0A7534}"/>
              </a:ext>
            </a:extLst>
          </p:cNvPr>
          <p:cNvGrpSpPr/>
          <p:nvPr/>
        </p:nvGrpSpPr>
        <p:grpSpPr>
          <a:xfrm>
            <a:off x="3026255" y="1449822"/>
            <a:ext cx="3921915" cy="1678441"/>
            <a:chOff x="869770" y="2086606"/>
            <a:chExt cx="3921915" cy="1678441"/>
          </a:xfrm>
        </p:grpSpPr>
        <p:sp>
          <p:nvSpPr>
            <p:cNvPr id="22" name="Rectangle: Rounded Corners 7">
              <a:extLst>
                <a:ext uri="{FF2B5EF4-FFF2-40B4-BE49-F238E27FC236}">
                  <a16:creationId xmlns:a16="http://schemas.microsoft.com/office/drawing/2014/main" id="{407D1886-4E67-6D50-4B4E-D3C5CFB7C10F}"/>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A119D115-AB95-811D-4FF2-EDE1059DCD19}"/>
                </a:ext>
              </a:extLst>
            </p:cNvPr>
            <p:cNvSpPr txBox="1"/>
            <p:nvPr/>
          </p:nvSpPr>
          <p:spPr>
            <a:xfrm>
              <a:off x="1668207" y="2882095"/>
              <a:ext cx="312347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Giọng</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nói</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24" name="Picture 23">
              <a:extLst>
                <a:ext uri="{FF2B5EF4-FFF2-40B4-BE49-F238E27FC236}">
                  <a16:creationId xmlns:a16="http://schemas.microsoft.com/office/drawing/2014/main" id="{700EDA6E-E73E-2AF4-A5B0-0DEA67EB41B7}"/>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5" name="Group 24">
            <a:extLst>
              <a:ext uri="{FF2B5EF4-FFF2-40B4-BE49-F238E27FC236}">
                <a16:creationId xmlns:a16="http://schemas.microsoft.com/office/drawing/2014/main" id="{32FF89D1-8A24-D6DD-D8CA-2DE4C5595F4C}"/>
              </a:ext>
            </a:extLst>
          </p:cNvPr>
          <p:cNvGrpSpPr/>
          <p:nvPr/>
        </p:nvGrpSpPr>
        <p:grpSpPr>
          <a:xfrm>
            <a:off x="7230590" y="2793482"/>
            <a:ext cx="3645689" cy="1678441"/>
            <a:chOff x="869770" y="2086606"/>
            <a:chExt cx="3645689" cy="1678441"/>
          </a:xfrm>
        </p:grpSpPr>
        <p:sp>
          <p:nvSpPr>
            <p:cNvPr id="26" name="Rectangle: Rounded Corners 7">
              <a:extLst>
                <a:ext uri="{FF2B5EF4-FFF2-40B4-BE49-F238E27FC236}">
                  <a16:creationId xmlns:a16="http://schemas.microsoft.com/office/drawing/2014/main" id="{C40606F7-68D7-9082-2C52-916082F7F497}"/>
                </a:ext>
              </a:extLst>
            </p:cNvPr>
            <p:cNvSpPr/>
            <p:nvPr/>
          </p:nvSpPr>
          <p:spPr>
            <a:xfrm>
              <a:off x="1451869" y="2768585"/>
              <a:ext cx="279435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2794351"/>
                        <a:gd name="connsiteY0" fmla="*/ 166080 h 996462"/>
                        <a:gd name="connsiteX1" fmla="*/ 185126 w 2794351"/>
                        <a:gd name="connsiteY1" fmla="*/ 0 h 996462"/>
                        <a:gd name="connsiteX2" fmla="*/ 839632 w 2794351"/>
                        <a:gd name="connsiteY2" fmla="*/ 0 h 996462"/>
                        <a:gd name="connsiteX3" fmla="*/ 1494139 w 2794351"/>
                        <a:gd name="connsiteY3" fmla="*/ 0 h 996462"/>
                        <a:gd name="connsiteX4" fmla="*/ 2609224 w 2794351"/>
                        <a:gd name="connsiteY4" fmla="*/ 0 h 996462"/>
                        <a:gd name="connsiteX5" fmla="*/ 2794351 w 2794351"/>
                        <a:gd name="connsiteY5" fmla="*/ 166080 h 996462"/>
                        <a:gd name="connsiteX6" fmla="*/ 2794351 w 2794351"/>
                        <a:gd name="connsiteY6" fmla="*/ 484945 h 996462"/>
                        <a:gd name="connsiteX7" fmla="*/ 2794351 w 2794351"/>
                        <a:gd name="connsiteY7" fmla="*/ 830382 h 996462"/>
                        <a:gd name="connsiteX8" fmla="*/ 2609224 w 2794351"/>
                        <a:gd name="connsiteY8" fmla="*/ 996462 h 996462"/>
                        <a:gd name="connsiteX9" fmla="*/ 1954718 w 2794351"/>
                        <a:gd name="connsiteY9" fmla="*/ 996462 h 996462"/>
                        <a:gd name="connsiteX10" fmla="*/ 1348693 w 2794351"/>
                        <a:gd name="connsiteY10" fmla="*/ 996462 h 996462"/>
                        <a:gd name="connsiteX11" fmla="*/ 185126 w 2794351"/>
                        <a:gd name="connsiteY11" fmla="*/ 996462 h 996462"/>
                        <a:gd name="connsiteX12" fmla="*/ 0 w 2794351"/>
                        <a:gd name="connsiteY12" fmla="*/ 830382 h 996462"/>
                        <a:gd name="connsiteX13" fmla="*/ 0 w 2794351"/>
                        <a:gd name="connsiteY13" fmla="*/ 518160 h 996462"/>
                        <a:gd name="connsiteX14" fmla="*/ 0 w 2794351"/>
                        <a:gd name="connsiteY14" fmla="*/ 166080 h 996462"/>
                        <a:gd name="connsiteX0" fmla="*/ 0 w 2794351"/>
                        <a:gd name="connsiteY0" fmla="*/ 166080 h 996462"/>
                        <a:gd name="connsiteX1" fmla="*/ 185126 w 2794351"/>
                        <a:gd name="connsiteY1" fmla="*/ 0 h 996462"/>
                        <a:gd name="connsiteX2" fmla="*/ 791151 w 2794351"/>
                        <a:gd name="connsiteY2" fmla="*/ 0 h 996462"/>
                        <a:gd name="connsiteX3" fmla="*/ 1324452 w 2794351"/>
                        <a:gd name="connsiteY3" fmla="*/ 0 h 996462"/>
                        <a:gd name="connsiteX4" fmla="*/ 1978958 w 2794351"/>
                        <a:gd name="connsiteY4" fmla="*/ 0 h 996462"/>
                        <a:gd name="connsiteX5" fmla="*/ 2609224 w 2794351"/>
                        <a:gd name="connsiteY5" fmla="*/ 0 h 996462"/>
                        <a:gd name="connsiteX6" fmla="*/ 2794351 w 2794351"/>
                        <a:gd name="connsiteY6" fmla="*/ 166080 h 996462"/>
                        <a:gd name="connsiteX7" fmla="*/ 2794351 w 2794351"/>
                        <a:gd name="connsiteY7" fmla="*/ 511517 h 996462"/>
                        <a:gd name="connsiteX8" fmla="*/ 2794351 w 2794351"/>
                        <a:gd name="connsiteY8" fmla="*/ 830382 h 996462"/>
                        <a:gd name="connsiteX9" fmla="*/ 2609224 w 2794351"/>
                        <a:gd name="connsiteY9" fmla="*/ 996462 h 996462"/>
                        <a:gd name="connsiteX10" fmla="*/ 2051681 w 2794351"/>
                        <a:gd name="connsiteY10" fmla="*/ 996462 h 996462"/>
                        <a:gd name="connsiteX11" fmla="*/ 1445657 w 2794351"/>
                        <a:gd name="connsiteY11" fmla="*/ 996462 h 996462"/>
                        <a:gd name="connsiteX12" fmla="*/ 888114 w 2794351"/>
                        <a:gd name="connsiteY12" fmla="*/ 996462 h 996462"/>
                        <a:gd name="connsiteX13" fmla="*/ 185126 w 2794351"/>
                        <a:gd name="connsiteY13" fmla="*/ 996462 h 996462"/>
                        <a:gd name="connsiteX14" fmla="*/ 0 w 2794351"/>
                        <a:gd name="connsiteY14" fmla="*/ 830382 h 996462"/>
                        <a:gd name="connsiteX15" fmla="*/ 0 w 2794351"/>
                        <a:gd name="connsiteY15" fmla="*/ 518160 h 996462"/>
                        <a:gd name="connsiteX16" fmla="*/ 0 w 2794351"/>
                        <a:gd name="connsiteY16"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4351" h="996462" fill="none" extrusionOk="0">
                          <a:moveTo>
                            <a:pt x="0" y="166080"/>
                          </a:moveTo>
                          <a:cubicBezTo>
                            <a:pt x="23771" y="100935"/>
                            <a:pt x="77344" y="14382"/>
                            <a:pt x="185126" y="0"/>
                          </a:cubicBezTo>
                          <a:cubicBezTo>
                            <a:pt x="368318" y="19383"/>
                            <a:pt x="542769" y="37684"/>
                            <a:pt x="839632" y="0"/>
                          </a:cubicBezTo>
                          <a:cubicBezTo>
                            <a:pt x="1088357" y="-27199"/>
                            <a:pt x="1385537" y="7493"/>
                            <a:pt x="1494139" y="0"/>
                          </a:cubicBezTo>
                          <a:cubicBezTo>
                            <a:pt x="1667316" y="11727"/>
                            <a:pt x="2198534" y="-65039"/>
                            <a:pt x="2609224" y="0"/>
                          </a:cubicBezTo>
                          <a:cubicBezTo>
                            <a:pt x="2706374" y="-6370"/>
                            <a:pt x="2782960" y="58034"/>
                            <a:pt x="2794351" y="166080"/>
                          </a:cubicBezTo>
                          <a:cubicBezTo>
                            <a:pt x="2812538" y="244194"/>
                            <a:pt x="2771087" y="397516"/>
                            <a:pt x="2794351" y="484945"/>
                          </a:cubicBezTo>
                          <a:cubicBezTo>
                            <a:pt x="2808232" y="580060"/>
                            <a:pt x="2799513" y="753540"/>
                            <a:pt x="2794351" y="830382"/>
                          </a:cubicBezTo>
                          <a:cubicBezTo>
                            <a:pt x="2816433" y="929489"/>
                            <a:pt x="2694768" y="983108"/>
                            <a:pt x="2609224" y="996462"/>
                          </a:cubicBezTo>
                          <a:cubicBezTo>
                            <a:pt x="2469542" y="1041635"/>
                            <a:pt x="2221366" y="1011502"/>
                            <a:pt x="1954718" y="996462"/>
                          </a:cubicBezTo>
                          <a:cubicBezTo>
                            <a:pt x="1692993" y="1050160"/>
                            <a:pt x="1521802" y="961377"/>
                            <a:pt x="1348693" y="996462"/>
                          </a:cubicBezTo>
                          <a:cubicBezTo>
                            <a:pt x="1157189" y="972218"/>
                            <a:pt x="629595" y="818918"/>
                            <a:pt x="185126" y="996462"/>
                          </a:cubicBezTo>
                          <a:cubicBezTo>
                            <a:pt x="74606" y="1005488"/>
                            <a:pt x="-18030" y="927135"/>
                            <a:pt x="0" y="830382"/>
                          </a:cubicBezTo>
                          <a:cubicBezTo>
                            <a:pt x="-39145" y="718581"/>
                            <a:pt x="-2446" y="646573"/>
                            <a:pt x="0" y="518160"/>
                          </a:cubicBezTo>
                          <a:cubicBezTo>
                            <a:pt x="-8004" y="379162"/>
                            <a:pt x="23415" y="306931"/>
                            <a:pt x="0" y="166080"/>
                          </a:cubicBezTo>
                          <a:close/>
                        </a:path>
                        <a:path w="2794351" h="996462" stroke="0" extrusionOk="0">
                          <a:moveTo>
                            <a:pt x="0" y="166080"/>
                          </a:moveTo>
                          <a:cubicBezTo>
                            <a:pt x="6501" y="85631"/>
                            <a:pt x="65620" y="-24950"/>
                            <a:pt x="185126" y="0"/>
                          </a:cubicBezTo>
                          <a:cubicBezTo>
                            <a:pt x="412381" y="-51523"/>
                            <a:pt x="591940" y="17275"/>
                            <a:pt x="791151" y="0"/>
                          </a:cubicBezTo>
                          <a:cubicBezTo>
                            <a:pt x="1030728" y="-33946"/>
                            <a:pt x="1079652" y="17434"/>
                            <a:pt x="1324452" y="0"/>
                          </a:cubicBezTo>
                          <a:cubicBezTo>
                            <a:pt x="1568544" y="11144"/>
                            <a:pt x="1760131" y="53263"/>
                            <a:pt x="1978958" y="0"/>
                          </a:cubicBezTo>
                          <a:cubicBezTo>
                            <a:pt x="2231877" y="-74217"/>
                            <a:pt x="2335971" y="26833"/>
                            <a:pt x="2609224" y="0"/>
                          </a:cubicBezTo>
                          <a:cubicBezTo>
                            <a:pt x="2708941" y="23899"/>
                            <a:pt x="2810767" y="64275"/>
                            <a:pt x="2794351" y="166080"/>
                          </a:cubicBezTo>
                          <a:cubicBezTo>
                            <a:pt x="2797062" y="284052"/>
                            <a:pt x="2770317" y="347235"/>
                            <a:pt x="2794351" y="511517"/>
                          </a:cubicBezTo>
                          <a:cubicBezTo>
                            <a:pt x="2814907" y="688229"/>
                            <a:pt x="2753710" y="698581"/>
                            <a:pt x="2794351" y="830382"/>
                          </a:cubicBezTo>
                          <a:cubicBezTo>
                            <a:pt x="2796601" y="902469"/>
                            <a:pt x="2693447" y="987147"/>
                            <a:pt x="2609224" y="996462"/>
                          </a:cubicBezTo>
                          <a:cubicBezTo>
                            <a:pt x="2389220" y="1046032"/>
                            <a:pt x="2236260" y="960631"/>
                            <a:pt x="2051681" y="996462"/>
                          </a:cubicBezTo>
                          <a:cubicBezTo>
                            <a:pt x="1812239" y="1053101"/>
                            <a:pt x="1734440" y="938715"/>
                            <a:pt x="1445657" y="996462"/>
                          </a:cubicBezTo>
                          <a:cubicBezTo>
                            <a:pt x="1171378" y="1022814"/>
                            <a:pt x="1051014" y="969456"/>
                            <a:pt x="888114" y="996462"/>
                          </a:cubicBezTo>
                          <a:cubicBezTo>
                            <a:pt x="685736" y="1043202"/>
                            <a:pt x="498891" y="916939"/>
                            <a:pt x="185126" y="996462"/>
                          </a:cubicBezTo>
                          <a:cubicBezTo>
                            <a:pt x="113392" y="987992"/>
                            <a:pt x="-709" y="937645"/>
                            <a:pt x="0" y="830382"/>
                          </a:cubicBezTo>
                          <a:cubicBezTo>
                            <a:pt x="-2697" y="683773"/>
                            <a:pt x="11691" y="584797"/>
                            <a:pt x="0" y="518160"/>
                          </a:cubicBezTo>
                          <a:cubicBezTo>
                            <a:pt x="-14524" y="457125"/>
                            <a:pt x="33244" y="291742"/>
                            <a:pt x="0" y="166080"/>
                          </a:cubicBezTo>
                          <a:close/>
                        </a:path>
                        <a:path w="2794351" h="996462" fill="none" stroke="0" extrusionOk="0">
                          <a:moveTo>
                            <a:pt x="0" y="166080"/>
                          </a:moveTo>
                          <a:cubicBezTo>
                            <a:pt x="14876" y="127917"/>
                            <a:pt x="64873" y="898"/>
                            <a:pt x="185126" y="0"/>
                          </a:cubicBezTo>
                          <a:cubicBezTo>
                            <a:pt x="342353" y="-14137"/>
                            <a:pt x="556613" y="37695"/>
                            <a:pt x="839632" y="0"/>
                          </a:cubicBezTo>
                          <a:cubicBezTo>
                            <a:pt x="1145266" y="-39039"/>
                            <a:pt x="1348703" y="15785"/>
                            <a:pt x="1494139" y="0"/>
                          </a:cubicBezTo>
                          <a:cubicBezTo>
                            <a:pt x="1607741" y="1926"/>
                            <a:pt x="2088639" y="40504"/>
                            <a:pt x="2609224" y="0"/>
                          </a:cubicBezTo>
                          <a:cubicBezTo>
                            <a:pt x="2724318" y="-5071"/>
                            <a:pt x="2775150" y="76597"/>
                            <a:pt x="2794351" y="166080"/>
                          </a:cubicBezTo>
                          <a:cubicBezTo>
                            <a:pt x="2834742" y="271476"/>
                            <a:pt x="2778260" y="407507"/>
                            <a:pt x="2794351" y="484945"/>
                          </a:cubicBezTo>
                          <a:cubicBezTo>
                            <a:pt x="2836930" y="560611"/>
                            <a:pt x="2783753" y="744526"/>
                            <a:pt x="2794351" y="830382"/>
                          </a:cubicBezTo>
                          <a:cubicBezTo>
                            <a:pt x="2811027" y="895625"/>
                            <a:pt x="2690541" y="995732"/>
                            <a:pt x="2609224" y="996462"/>
                          </a:cubicBezTo>
                          <a:cubicBezTo>
                            <a:pt x="2471378" y="1039426"/>
                            <a:pt x="2298658" y="939361"/>
                            <a:pt x="1954718" y="996462"/>
                          </a:cubicBezTo>
                          <a:cubicBezTo>
                            <a:pt x="1665058" y="1028635"/>
                            <a:pt x="1505455" y="980303"/>
                            <a:pt x="1348693" y="996462"/>
                          </a:cubicBezTo>
                          <a:cubicBezTo>
                            <a:pt x="1046272" y="1053414"/>
                            <a:pt x="660506" y="875776"/>
                            <a:pt x="185126" y="996462"/>
                          </a:cubicBezTo>
                          <a:cubicBezTo>
                            <a:pt x="68101" y="1006432"/>
                            <a:pt x="-10577" y="920584"/>
                            <a:pt x="0" y="830382"/>
                          </a:cubicBezTo>
                          <a:cubicBezTo>
                            <a:pt x="-19627" y="690197"/>
                            <a:pt x="7009" y="652732"/>
                            <a:pt x="0" y="518160"/>
                          </a:cubicBezTo>
                          <a:cubicBezTo>
                            <a:pt x="-8821" y="396397"/>
                            <a:pt x="19262" y="314389"/>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6B72AA7F-49E1-B45E-E39D-FEA0AD0560E2}"/>
                </a:ext>
              </a:extLst>
            </p:cNvPr>
            <p:cNvSpPr txBox="1"/>
            <p:nvPr/>
          </p:nvSpPr>
          <p:spPr>
            <a:xfrm>
              <a:off x="1792032" y="2882095"/>
              <a:ext cx="27234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Cười</a:t>
              </a:r>
              <a:r>
                <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lăn</a:t>
              </a:r>
              <a:endPar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28" name="Picture 27">
              <a:extLst>
                <a:ext uri="{FF2B5EF4-FFF2-40B4-BE49-F238E27FC236}">
                  <a16:creationId xmlns:a16="http://schemas.microsoft.com/office/drawing/2014/main" id="{6E58E4C8-243E-BCD1-089D-0E4B0103698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9" name="Group 28">
            <a:extLst>
              <a:ext uri="{FF2B5EF4-FFF2-40B4-BE49-F238E27FC236}">
                <a16:creationId xmlns:a16="http://schemas.microsoft.com/office/drawing/2014/main" id="{70CD83D7-15D0-EE6A-59BB-E507CAC629D6}"/>
              </a:ext>
            </a:extLst>
          </p:cNvPr>
          <p:cNvGrpSpPr/>
          <p:nvPr/>
        </p:nvGrpSpPr>
        <p:grpSpPr>
          <a:xfrm>
            <a:off x="4135600" y="3923891"/>
            <a:ext cx="4236240" cy="1678441"/>
            <a:chOff x="869770" y="2086606"/>
            <a:chExt cx="3921915" cy="1678441"/>
          </a:xfrm>
        </p:grpSpPr>
        <p:sp>
          <p:nvSpPr>
            <p:cNvPr id="30" name="Rectangle: Rounded Corners 7">
              <a:extLst>
                <a:ext uri="{FF2B5EF4-FFF2-40B4-BE49-F238E27FC236}">
                  <a16:creationId xmlns:a16="http://schemas.microsoft.com/office/drawing/2014/main" id="{6179D833-C537-FDBD-E5C8-F4410307B8C3}"/>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432586"/>
                        <a:gd name="connsiteY0" fmla="*/ 166080 h 996462"/>
                        <a:gd name="connsiteX1" fmla="*/ 227409 w 3432586"/>
                        <a:gd name="connsiteY1" fmla="*/ 0 h 996462"/>
                        <a:gd name="connsiteX2" fmla="*/ 1031406 w 3432586"/>
                        <a:gd name="connsiteY2" fmla="*/ 0 h 996462"/>
                        <a:gd name="connsiteX3" fmla="*/ 1835404 w 3432586"/>
                        <a:gd name="connsiteY3" fmla="*/ 0 h 996462"/>
                        <a:gd name="connsiteX4" fmla="*/ 3205176 w 3432586"/>
                        <a:gd name="connsiteY4" fmla="*/ 0 h 996462"/>
                        <a:gd name="connsiteX5" fmla="*/ 3432586 w 3432586"/>
                        <a:gd name="connsiteY5" fmla="*/ 166080 h 996462"/>
                        <a:gd name="connsiteX6" fmla="*/ 3432586 w 3432586"/>
                        <a:gd name="connsiteY6" fmla="*/ 484945 h 996462"/>
                        <a:gd name="connsiteX7" fmla="*/ 3432586 w 3432586"/>
                        <a:gd name="connsiteY7" fmla="*/ 830382 h 996462"/>
                        <a:gd name="connsiteX8" fmla="*/ 3205176 w 3432586"/>
                        <a:gd name="connsiteY8" fmla="*/ 996462 h 996462"/>
                        <a:gd name="connsiteX9" fmla="*/ 2401179 w 3432586"/>
                        <a:gd name="connsiteY9" fmla="*/ 996462 h 996462"/>
                        <a:gd name="connsiteX10" fmla="*/ 1656737 w 3432586"/>
                        <a:gd name="connsiteY10" fmla="*/ 996462 h 996462"/>
                        <a:gd name="connsiteX11" fmla="*/ 227409 w 3432586"/>
                        <a:gd name="connsiteY11" fmla="*/ 996462 h 996462"/>
                        <a:gd name="connsiteX12" fmla="*/ 0 w 3432586"/>
                        <a:gd name="connsiteY12" fmla="*/ 830382 h 996462"/>
                        <a:gd name="connsiteX13" fmla="*/ 0 w 3432586"/>
                        <a:gd name="connsiteY13" fmla="*/ 518160 h 996462"/>
                        <a:gd name="connsiteX14" fmla="*/ 0 w 3432586"/>
                        <a:gd name="connsiteY14" fmla="*/ 166080 h 996462"/>
                        <a:gd name="connsiteX0" fmla="*/ 0 w 3432586"/>
                        <a:gd name="connsiteY0" fmla="*/ 166080 h 996462"/>
                        <a:gd name="connsiteX1" fmla="*/ 227409 w 3432586"/>
                        <a:gd name="connsiteY1" fmla="*/ 0 h 996462"/>
                        <a:gd name="connsiteX2" fmla="*/ 971851 w 3432586"/>
                        <a:gd name="connsiteY2" fmla="*/ 0 h 996462"/>
                        <a:gd name="connsiteX3" fmla="*/ 1626959 w 3432586"/>
                        <a:gd name="connsiteY3" fmla="*/ 0 h 996462"/>
                        <a:gd name="connsiteX4" fmla="*/ 2430956 w 3432586"/>
                        <a:gd name="connsiteY4" fmla="*/ 0 h 996462"/>
                        <a:gd name="connsiteX5" fmla="*/ 3205176 w 3432586"/>
                        <a:gd name="connsiteY5" fmla="*/ 0 h 996462"/>
                        <a:gd name="connsiteX6" fmla="*/ 3432586 w 3432586"/>
                        <a:gd name="connsiteY6" fmla="*/ 166080 h 996462"/>
                        <a:gd name="connsiteX7" fmla="*/ 3432586 w 3432586"/>
                        <a:gd name="connsiteY7" fmla="*/ 511517 h 996462"/>
                        <a:gd name="connsiteX8" fmla="*/ 3432586 w 3432586"/>
                        <a:gd name="connsiteY8" fmla="*/ 830382 h 996462"/>
                        <a:gd name="connsiteX9" fmla="*/ 3205176 w 3432586"/>
                        <a:gd name="connsiteY9" fmla="*/ 996462 h 996462"/>
                        <a:gd name="connsiteX10" fmla="*/ 2520289 w 3432586"/>
                        <a:gd name="connsiteY10" fmla="*/ 996462 h 996462"/>
                        <a:gd name="connsiteX11" fmla="*/ 1775848 w 3432586"/>
                        <a:gd name="connsiteY11" fmla="*/ 996462 h 996462"/>
                        <a:gd name="connsiteX12" fmla="*/ 1090962 w 3432586"/>
                        <a:gd name="connsiteY12" fmla="*/ 996462 h 996462"/>
                        <a:gd name="connsiteX13" fmla="*/ 227409 w 3432586"/>
                        <a:gd name="connsiteY13" fmla="*/ 996462 h 996462"/>
                        <a:gd name="connsiteX14" fmla="*/ 0 w 3432586"/>
                        <a:gd name="connsiteY14" fmla="*/ 830382 h 996462"/>
                        <a:gd name="connsiteX15" fmla="*/ 0 w 3432586"/>
                        <a:gd name="connsiteY15" fmla="*/ 518160 h 996462"/>
                        <a:gd name="connsiteX16" fmla="*/ 0 w 3432586"/>
                        <a:gd name="connsiteY16"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32586" h="996462" fill="none" extrusionOk="0">
                          <a:moveTo>
                            <a:pt x="0" y="166080"/>
                          </a:moveTo>
                          <a:cubicBezTo>
                            <a:pt x="22028" y="100410"/>
                            <a:pt x="88464" y="3645"/>
                            <a:pt x="227409" y="0"/>
                          </a:cubicBezTo>
                          <a:cubicBezTo>
                            <a:pt x="437099" y="-19661"/>
                            <a:pt x="623959" y="39524"/>
                            <a:pt x="1031406" y="0"/>
                          </a:cubicBezTo>
                          <a:cubicBezTo>
                            <a:pt x="1333075" y="-23620"/>
                            <a:pt x="1674590" y="10199"/>
                            <a:pt x="1835404" y="0"/>
                          </a:cubicBezTo>
                          <a:cubicBezTo>
                            <a:pt x="2016125" y="-2966"/>
                            <a:pt x="2641671" y="-19949"/>
                            <a:pt x="3205176" y="0"/>
                          </a:cubicBezTo>
                          <a:cubicBezTo>
                            <a:pt x="3318740" y="-10981"/>
                            <a:pt x="3422102" y="54623"/>
                            <a:pt x="3432586" y="166080"/>
                          </a:cubicBezTo>
                          <a:cubicBezTo>
                            <a:pt x="3455623" y="243186"/>
                            <a:pt x="3416631" y="395458"/>
                            <a:pt x="3432586" y="484945"/>
                          </a:cubicBezTo>
                          <a:cubicBezTo>
                            <a:pt x="3464928" y="573646"/>
                            <a:pt x="3428085" y="751748"/>
                            <a:pt x="3432586" y="830382"/>
                          </a:cubicBezTo>
                          <a:cubicBezTo>
                            <a:pt x="3467561" y="945063"/>
                            <a:pt x="3331515" y="994952"/>
                            <a:pt x="3205176" y="996462"/>
                          </a:cubicBezTo>
                          <a:cubicBezTo>
                            <a:pt x="3010790" y="1038785"/>
                            <a:pt x="2738175" y="1006106"/>
                            <a:pt x="2401179" y="996462"/>
                          </a:cubicBezTo>
                          <a:cubicBezTo>
                            <a:pt x="2063915" y="1043043"/>
                            <a:pt x="1863745" y="976763"/>
                            <a:pt x="1656737" y="996462"/>
                          </a:cubicBezTo>
                          <a:cubicBezTo>
                            <a:pt x="1444327" y="997077"/>
                            <a:pt x="814035" y="854553"/>
                            <a:pt x="227409" y="996462"/>
                          </a:cubicBezTo>
                          <a:cubicBezTo>
                            <a:pt x="92302" y="1005283"/>
                            <a:pt x="-17016" y="927217"/>
                            <a:pt x="0" y="830382"/>
                          </a:cubicBezTo>
                          <a:cubicBezTo>
                            <a:pt x="-48142" y="719472"/>
                            <a:pt x="-11084" y="649138"/>
                            <a:pt x="0" y="518160"/>
                          </a:cubicBezTo>
                          <a:cubicBezTo>
                            <a:pt x="-10554" y="381922"/>
                            <a:pt x="26350" y="307543"/>
                            <a:pt x="0" y="166080"/>
                          </a:cubicBezTo>
                          <a:close/>
                        </a:path>
                        <a:path w="3432586" h="996462" stroke="0" extrusionOk="0">
                          <a:moveTo>
                            <a:pt x="0" y="166080"/>
                          </a:moveTo>
                          <a:cubicBezTo>
                            <a:pt x="7566" y="85393"/>
                            <a:pt x="74370" y="-17464"/>
                            <a:pt x="227409" y="0"/>
                          </a:cubicBezTo>
                          <a:cubicBezTo>
                            <a:pt x="505761" y="-55624"/>
                            <a:pt x="735472" y="6505"/>
                            <a:pt x="971851" y="0"/>
                          </a:cubicBezTo>
                          <a:cubicBezTo>
                            <a:pt x="1251648" y="-34271"/>
                            <a:pt x="1323732" y="17176"/>
                            <a:pt x="1626959" y="0"/>
                          </a:cubicBezTo>
                          <a:cubicBezTo>
                            <a:pt x="1926282" y="11227"/>
                            <a:pt x="2115685" y="51073"/>
                            <a:pt x="2430956" y="0"/>
                          </a:cubicBezTo>
                          <a:cubicBezTo>
                            <a:pt x="2740397" y="-83495"/>
                            <a:pt x="2873075" y="15971"/>
                            <a:pt x="3205176" y="0"/>
                          </a:cubicBezTo>
                          <a:cubicBezTo>
                            <a:pt x="3330223" y="17650"/>
                            <a:pt x="3446239" y="69466"/>
                            <a:pt x="3432586" y="166080"/>
                          </a:cubicBezTo>
                          <a:cubicBezTo>
                            <a:pt x="3437599" y="273969"/>
                            <a:pt x="3398744" y="351132"/>
                            <a:pt x="3432586" y="511517"/>
                          </a:cubicBezTo>
                          <a:cubicBezTo>
                            <a:pt x="3456329" y="685605"/>
                            <a:pt x="3384986" y="693008"/>
                            <a:pt x="3432586" y="830382"/>
                          </a:cubicBezTo>
                          <a:cubicBezTo>
                            <a:pt x="3431049" y="906808"/>
                            <a:pt x="3320424" y="1005871"/>
                            <a:pt x="3205176" y="996462"/>
                          </a:cubicBezTo>
                          <a:cubicBezTo>
                            <a:pt x="2947457" y="1029762"/>
                            <a:pt x="2758542" y="958689"/>
                            <a:pt x="2520289" y="996462"/>
                          </a:cubicBezTo>
                          <a:cubicBezTo>
                            <a:pt x="2243252" y="1049769"/>
                            <a:pt x="2149233" y="934803"/>
                            <a:pt x="1775848" y="996462"/>
                          </a:cubicBezTo>
                          <a:cubicBezTo>
                            <a:pt x="1439200" y="1039773"/>
                            <a:pt x="1293730" y="967612"/>
                            <a:pt x="1090962" y="996462"/>
                          </a:cubicBezTo>
                          <a:cubicBezTo>
                            <a:pt x="817747" y="1051272"/>
                            <a:pt x="617013" y="914997"/>
                            <a:pt x="227409" y="996462"/>
                          </a:cubicBezTo>
                          <a:cubicBezTo>
                            <a:pt x="143451" y="986423"/>
                            <a:pt x="9175" y="931336"/>
                            <a:pt x="0" y="830382"/>
                          </a:cubicBezTo>
                          <a:cubicBezTo>
                            <a:pt x="-9262" y="694828"/>
                            <a:pt x="11927" y="581236"/>
                            <a:pt x="0" y="518160"/>
                          </a:cubicBezTo>
                          <a:cubicBezTo>
                            <a:pt x="-17787" y="458520"/>
                            <a:pt x="41858" y="305462"/>
                            <a:pt x="0" y="166080"/>
                          </a:cubicBezTo>
                          <a:close/>
                        </a:path>
                        <a:path w="3432586" h="996462" fill="none" stroke="0" extrusionOk="0">
                          <a:moveTo>
                            <a:pt x="0" y="166080"/>
                          </a:moveTo>
                          <a:cubicBezTo>
                            <a:pt x="12552" y="110184"/>
                            <a:pt x="80427" y="948"/>
                            <a:pt x="227409" y="0"/>
                          </a:cubicBezTo>
                          <a:cubicBezTo>
                            <a:pt x="428125" y="-26938"/>
                            <a:pt x="670422" y="39442"/>
                            <a:pt x="1031406" y="0"/>
                          </a:cubicBezTo>
                          <a:cubicBezTo>
                            <a:pt x="1412051" y="-39913"/>
                            <a:pt x="1645081" y="22996"/>
                            <a:pt x="1835404" y="0"/>
                          </a:cubicBezTo>
                          <a:cubicBezTo>
                            <a:pt x="1957150" y="15013"/>
                            <a:pt x="2545995" y="60636"/>
                            <a:pt x="3205176" y="0"/>
                          </a:cubicBezTo>
                          <a:cubicBezTo>
                            <a:pt x="3352995" y="-15455"/>
                            <a:pt x="3411605" y="82721"/>
                            <a:pt x="3432586" y="166080"/>
                          </a:cubicBezTo>
                          <a:cubicBezTo>
                            <a:pt x="3464617" y="257214"/>
                            <a:pt x="3415392" y="411304"/>
                            <a:pt x="3432586" y="484945"/>
                          </a:cubicBezTo>
                          <a:cubicBezTo>
                            <a:pt x="3482005" y="560543"/>
                            <a:pt x="3429347" y="741080"/>
                            <a:pt x="3432586" y="830382"/>
                          </a:cubicBezTo>
                          <a:cubicBezTo>
                            <a:pt x="3452669" y="903331"/>
                            <a:pt x="3315286" y="996272"/>
                            <a:pt x="3205176" y="996462"/>
                          </a:cubicBezTo>
                          <a:cubicBezTo>
                            <a:pt x="3009383" y="1020518"/>
                            <a:pt x="2834813" y="926102"/>
                            <a:pt x="2401179" y="996462"/>
                          </a:cubicBezTo>
                          <a:cubicBezTo>
                            <a:pt x="2059846" y="1048596"/>
                            <a:pt x="1841463" y="975689"/>
                            <a:pt x="1656737" y="996462"/>
                          </a:cubicBezTo>
                          <a:cubicBezTo>
                            <a:pt x="1435538" y="1013552"/>
                            <a:pt x="815471" y="875746"/>
                            <a:pt x="227409" y="996462"/>
                          </a:cubicBezTo>
                          <a:cubicBezTo>
                            <a:pt x="86143" y="1005972"/>
                            <a:pt x="-10241" y="920820"/>
                            <a:pt x="0" y="830382"/>
                          </a:cubicBezTo>
                          <a:cubicBezTo>
                            <a:pt x="-36220" y="693142"/>
                            <a:pt x="10422" y="648640"/>
                            <a:pt x="0" y="518160"/>
                          </a:cubicBezTo>
                          <a:cubicBezTo>
                            <a:pt x="-8995" y="405484"/>
                            <a:pt x="22325" y="314775"/>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88321E8F-2CDF-E547-C3D9-8C1D828A31A2}"/>
                </a:ext>
              </a:extLst>
            </p:cNvPr>
            <p:cNvSpPr txBox="1"/>
            <p:nvPr/>
          </p:nvSpPr>
          <p:spPr>
            <a:xfrm>
              <a:off x="1668207" y="2882095"/>
              <a:ext cx="312347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Liến</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thoắng</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32" name="Picture 31">
              <a:extLst>
                <a:ext uri="{FF2B5EF4-FFF2-40B4-BE49-F238E27FC236}">
                  <a16:creationId xmlns:a16="http://schemas.microsoft.com/office/drawing/2014/main" id="{45AB6D18-696C-6B75-709E-FABC393C5E6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38" name="Group 37">
            <a:extLst>
              <a:ext uri="{FF2B5EF4-FFF2-40B4-BE49-F238E27FC236}">
                <a16:creationId xmlns:a16="http://schemas.microsoft.com/office/drawing/2014/main" id="{5322CBDB-C8F3-4710-7A47-AAD1D7B3404C}"/>
              </a:ext>
            </a:extLst>
          </p:cNvPr>
          <p:cNvGrpSpPr/>
          <p:nvPr/>
        </p:nvGrpSpPr>
        <p:grpSpPr>
          <a:xfrm>
            <a:off x="8249920" y="5132931"/>
            <a:ext cx="3820160" cy="1678441"/>
            <a:chOff x="869770" y="2086606"/>
            <a:chExt cx="3921915" cy="1678441"/>
          </a:xfrm>
        </p:grpSpPr>
        <p:sp>
          <p:nvSpPr>
            <p:cNvPr id="39" name="Rectangle: Rounded Corners 7">
              <a:extLst>
                <a:ext uri="{FF2B5EF4-FFF2-40B4-BE49-F238E27FC236}">
                  <a16:creationId xmlns:a16="http://schemas.microsoft.com/office/drawing/2014/main" id="{12BD7B6C-09B2-B4F4-DF5E-327A52FA6982}"/>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095440"/>
                        <a:gd name="connsiteY0" fmla="*/ 166080 h 996462"/>
                        <a:gd name="connsiteX1" fmla="*/ 205073 w 3095440"/>
                        <a:gd name="connsiteY1" fmla="*/ 0 h 996462"/>
                        <a:gd name="connsiteX2" fmla="*/ 930102 w 3095440"/>
                        <a:gd name="connsiteY2" fmla="*/ 0 h 996462"/>
                        <a:gd name="connsiteX3" fmla="*/ 1655132 w 3095440"/>
                        <a:gd name="connsiteY3" fmla="*/ 0 h 996462"/>
                        <a:gd name="connsiteX4" fmla="*/ 2890366 w 3095440"/>
                        <a:gd name="connsiteY4" fmla="*/ 0 h 996462"/>
                        <a:gd name="connsiteX5" fmla="*/ 3095440 w 3095440"/>
                        <a:gd name="connsiteY5" fmla="*/ 166080 h 996462"/>
                        <a:gd name="connsiteX6" fmla="*/ 3095440 w 3095440"/>
                        <a:gd name="connsiteY6" fmla="*/ 484945 h 996462"/>
                        <a:gd name="connsiteX7" fmla="*/ 3095440 w 3095440"/>
                        <a:gd name="connsiteY7" fmla="*/ 830382 h 996462"/>
                        <a:gd name="connsiteX8" fmla="*/ 2890366 w 3095440"/>
                        <a:gd name="connsiteY8" fmla="*/ 996462 h 996462"/>
                        <a:gd name="connsiteX9" fmla="*/ 2165337 w 3095440"/>
                        <a:gd name="connsiteY9" fmla="*/ 996462 h 996462"/>
                        <a:gd name="connsiteX10" fmla="*/ 1494013 w 3095440"/>
                        <a:gd name="connsiteY10" fmla="*/ 996462 h 996462"/>
                        <a:gd name="connsiteX11" fmla="*/ 205073 w 3095440"/>
                        <a:gd name="connsiteY11" fmla="*/ 996462 h 996462"/>
                        <a:gd name="connsiteX12" fmla="*/ 0 w 3095440"/>
                        <a:gd name="connsiteY12" fmla="*/ 830382 h 996462"/>
                        <a:gd name="connsiteX13" fmla="*/ 0 w 3095440"/>
                        <a:gd name="connsiteY13" fmla="*/ 518160 h 996462"/>
                        <a:gd name="connsiteX14" fmla="*/ 0 w 3095440"/>
                        <a:gd name="connsiteY14" fmla="*/ 166080 h 996462"/>
                        <a:gd name="connsiteX0" fmla="*/ 0 w 3095440"/>
                        <a:gd name="connsiteY0" fmla="*/ 166080 h 996462"/>
                        <a:gd name="connsiteX1" fmla="*/ 205073 w 3095440"/>
                        <a:gd name="connsiteY1" fmla="*/ 0 h 996462"/>
                        <a:gd name="connsiteX2" fmla="*/ 876396 w 3095440"/>
                        <a:gd name="connsiteY2" fmla="*/ 0 h 996462"/>
                        <a:gd name="connsiteX3" fmla="*/ 1467160 w 3095440"/>
                        <a:gd name="connsiteY3" fmla="*/ 0 h 996462"/>
                        <a:gd name="connsiteX4" fmla="*/ 2192190 w 3095440"/>
                        <a:gd name="connsiteY4" fmla="*/ 0 h 996462"/>
                        <a:gd name="connsiteX5" fmla="*/ 2890366 w 3095440"/>
                        <a:gd name="connsiteY5" fmla="*/ 0 h 996462"/>
                        <a:gd name="connsiteX6" fmla="*/ 3095440 w 3095440"/>
                        <a:gd name="connsiteY6" fmla="*/ 166080 h 996462"/>
                        <a:gd name="connsiteX7" fmla="*/ 3095440 w 3095440"/>
                        <a:gd name="connsiteY7" fmla="*/ 511517 h 996462"/>
                        <a:gd name="connsiteX8" fmla="*/ 3095440 w 3095440"/>
                        <a:gd name="connsiteY8" fmla="*/ 830382 h 996462"/>
                        <a:gd name="connsiteX9" fmla="*/ 2890366 w 3095440"/>
                        <a:gd name="connsiteY9" fmla="*/ 996462 h 996462"/>
                        <a:gd name="connsiteX10" fmla="*/ 2272748 w 3095440"/>
                        <a:gd name="connsiteY10" fmla="*/ 996462 h 996462"/>
                        <a:gd name="connsiteX11" fmla="*/ 1601426 w 3095440"/>
                        <a:gd name="connsiteY11" fmla="*/ 996462 h 996462"/>
                        <a:gd name="connsiteX12" fmla="*/ 983808 w 3095440"/>
                        <a:gd name="connsiteY12" fmla="*/ 996462 h 996462"/>
                        <a:gd name="connsiteX13" fmla="*/ 205073 w 3095440"/>
                        <a:gd name="connsiteY13" fmla="*/ 996462 h 996462"/>
                        <a:gd name="connsiteX14" fmla="*/ 0 w 3095440"/>
                        <a:gd name="connsiteY14" fmla="*/ 830382 h 996462"/>
                        <a:gd name="connsiteX15" fmla="*/ 0 w 3095440"/>
                        <a:gd name="connsiteY15" fmla="*/ 518160 h 996462"/>
                        <a:gd name="connsiteX16" fmla="*/ 0 w 3095440"/>
                        <a:gd name="connsiteY16"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95440" h="996462" fill="none" extrusionOk="0">
                          <a:moveTo>
                            <a:pt x="0" y="166080"/>
                          </a:moveTo>
                          <a:cubicBezTo>
                            <a:pt x="17263" y="99851"/>
                            <a:pt x="89228" y="23442"/>
                            <a:pt x="205073" y="0"/>
                          </a:cubicBezTo>
                          <a:cubicBezTo>
                            <a:pt x="396800" y="-12419"/>
                            <a:pt x="562995" y="39252"/>
                            <a:pt x="930102" y="0"/>
                          </a:cubicBezTo>
                          <a:cubicBezTo>
                            <a:pt x="1199555" y="-24006"/>
                            <a:pt x="1521540" y="8816"/>
                            <a:pt x="1655132" y="0"/>
                          </a:cubicBezTo>
                          <a:cubicBezTo>
                            <a:pt x="1824358" y="126"/>
                            <a:pt x="2380954" y="-15190"/>
                            <a:pt x="2890366" y="0"/>
                          </a:cubicBezTo>
                          <a:cubicBezTo>
                            <a:pt x="2999834" y="-6183"/>
                            <a:pt x="3075074" y="60938"/>
                            <a:pt x="3095440" y="166080"/>
                          </a:cubicBezTo>
                          <a:cubicBezTo>
                            <a:pt x="3111100" y="234974"/>
                            <a:pt x="3067891" y="397677"/>
                            <a:pt x="3095440" y="484945"/>
                          </a:cubicBezTo>
                          <a:cubicBezTo>
                            <a:pt x="3108258" y="582390"/>
                            <a:pt x="3098197" y="753369"/>
                            <a:pt x="3095440" y="830382"/>
                          </a:cubicBezTo>
                          <a:cubicBezTo>
                            <a:pt x="3116343" y="924608"/>
                            <a:pt x="2988090" y="983549"/>
                            <a:pt x="2890366" y="996462"/>
                          </a:cubicBezTo>
                          <a:cubicBezTo>
                            <a:pt x="2703427" y="1037763"/>
                            <a:pt x="2455879" y="1023828"/>
                            <a:pt x="2165337" y="996462"/>
                          </a:cubicBezTo>
                          <a:cubicBezTo>
                            <a:pt x="1878267" y="1055355"/>
                            <a:pt x="1684453" y="963710"/>
                            <a:pt x="1494013" y="996462"/>
                          </a:cubicBezTo>
                          <a:cubicBezTo>
                            <a:pt x="1273828" y="956708"/>
                            <a:pt x="701504" y="817749"/>
                            <a:pt x="205073" y="996462"/>
                          </a:cubicBezTo>
                          <a:cubicBezTo>
                            <a:pt x="82952" y="1005399"/>
                            <a:pt x="-17590" y="927171"/>
                            <a:pt x="0" y="830382"/>
                          </a:cubicBezTo>
                          <a:cubicBezTo>
                            <a:pt x="-43639" y="701952"/>
                            <a:pt x="-9755" y="648548"/>
                            <a:pt x="0" y="518160"/>
                          </a:cubicBezTo>
                          <a:cubicBezTo>
                            <a:pt x="-10303" y="389323"/>
                            <a:pt x="18282" y="319611"/>
                            <a:pt x="0" y="166080"/>
                          </a:cubicBezTo>
                          <a:close/>
                        </a:path>
                        <a:path w="3095440" h="996462" stroke="0" extrusionOk="0">
                          <a:moveTo>
                            <a:pt x="0" y="166080"/>
                          </a:moveTo>
                          <a:cubicBezTo>
                            <a:pt x="17674" y="72793"/>
                            <a:pt x="62762" y="-6105"/>
                            <a:pt x="205073" y="0"/>
                          </a:cubicBezTo>
                          <a:cubicBezTo>
                            <a:pt x="462111" y="-60477"/>
                            <a:pt x="667539" y="5736"/>
                            <a:pt x="876396" y="0"/>
                          </a:cubicBezTo>
                          <a:cubicBezTo>
                            <a:pt x="1137322" y="-34023"/>
                            <a:pt x="1193641" y="17219"/>
                            <a:pt x="1467160" y="0"/>
                          </a:cubicBezTo>
                          <a:cubicBezTo>
                            <a:pt x="1737899" y="18547"/>
                            <a:pt x="1939148" y="52898"/>
                            <a:pt x="2192190" y="0"/>
                          </a:cubicBezTo>
                          <a:cubicBezTo>
                            <a:pt x="2471850" y="-78350"/>
                            <a:pt x="2586546" y="29054"/>
                            <a:pt x="2890366" y="0"/>
                          </a:cubicBezTo>
                          <a:cubicBezTo>
                            <a:pt x="3005772" y="4786"/>
                            <a:pt x="3102770" y="76985"/>
                            <a:pt x="3095440" y="166080"/>
                          </a:cubicBezTo>
                          <a:cubicBezTo>
                            <a:pt x="3097997" y="289713"/>
                            <a:pt x="3058181" y="354909"/>
                            <a:pt x="3095440" y="511517"/>
                          </a:cubicBezTo>
                          <a:cubicBezTo>
                            <a:pt x="3118970" y="691374"/>
                            <a:pt x="3048840" y="704622"/>
                            <a:pt x="3095440" y="830382"/>
                          </a:cubicBezTo>
                          <a:cubicBezTo>
                            <a:pt x="3091033" y="914300"/>
                            <a:pt x="2984591" y="988896"/>
                            <a:pt x="2890366" y="996462"/>
                          </a:cubicBezTo>
                          <a:cubicBezTo>
                            <a:pt x="2658651" y="1031621"/>
                            <a:pt x="2501209" y="951355"/>
                            <a:pt x="2272748" y="996462"/>
                          </a:cubicBezTo>
                          <a:cubicBezTo>
                            <a:pt x="2015801" y="1051464"/>
                            <a:pt x="1923698" y="938010"/>
                            <a:pt x="1601426" y="996462"/>
                          </a:cubicBezTo>
                          <a:cubicBezTo>
                            <a:pt x="1297610" y="1021163"/>
                            <a:pt x="1165806" y="968098"/>
                            <a:pt x="983808" y="996462"/>
                          </a:cubicBezTo>
                          <a:cubicBezTo>
                            <a:pt x="740384" y="1048929"/>
                            <a:pt x="575931" y="932543"/>
                            <a:pt x="205073" y="996462"/>
                          </a:cubicBezTo>
                          <a:cubicBezTo>
                            <a:pt x="136546" y="985404"/>
                            <a:pt x="18553" y="926501"/>
                            <a:pt x="0" y="830382"/>
                          </a:cubicBezTo>
                          <a:cubicBezTo>
                            <a:pt x="-7174" y="691341"/>
                            <a:pt x="5991" y="575412"/>
                            <a:pt x="0" y="518160"/>
                          </a:cubicBezTo>
                          <a:cubicBezTo>
                            <a:pt x="-21745" y="481005"/>
                            <a:pt x="35733" y="282812"/>
                            <a:pt x="0" y="166080"/>
                          </a:cubicBezTo>
                          <a:close/>
                        </a:path>
                        <a:path w="3095440" h="996462" fill="none" stroke="0" extrusionOk="0">
                          <a:moveTo>
                            <a:pt x="0" y="166080"/>
                          </a:moveTo>
                          <a:cubicBezTo>
                            <a:pt x="9912" y="103046"/>
                            <a:pt x="59750" y="1931"/>
                            <a:pt x="205073" y="0"/>
                          </a:cubicBezTo>
                          <a:cubicBezTo>
                            <a:pt x="382309" y="-18978"/>
                            <a:pt x="553022" y="45230"/>
                            <a:pt x="930102" y="0"/>
                          </a:cubicBezTo>
                          <a:cubicBezTo>
                            <a:pt x="1259833" y="-38627"/>
                            <a:pt x="1476128" y="25705"/>
                            <a:pt x="1655132" y="0"/>
                          </a:cubicBezTo>
                          <a:cubicBezTo>
                            <a:pt x="1667622" y="67736"/>
                            <a:pt x="2281444" y="66624"/>
                            <a:pt x="2890366" y="0"/>
                          </a:cubicBezTo>
                          <a:cubicBezTo>
                            <a:pt x="3022000" y="-11520"/>
                            <a:pt x="3076875" y="81532"/>
                            <a:pt x="3095440" y="166080"/>
                          </a:cubicBezTo>
                          <a:cubicBezTo>
                            <a:pt x="3140398" y="273566"/>
                            <a:pt x="3072860" y="405291"/>
                            <a:pt x="3095440" y="484945"/>
                          </a:cubicBezTo>
                          <a:cubicBezTo>
                            <a:pt x="3142615" y="559437"/>
                            <a:pt x="3081034" y="745122"/>
                            <a:pt x="3095440" y="830382"/>
                          </a:cubicBezTo>
                          <a:cubicBezTo>
                            <a:pt x="3113434" y="908690"/>
                            <a:pt x="2995747" y="997314"/>
                            <a:pt x="2890366" y="996462"/>
                          </a:cubicBezTo>
                          <a:cubicBezTo>
                            <a:pt x="2680579" y="999760"/>
                            <a:pt x="2506905" y="959185"/>
                            <a:pt x="2165337" y="996462"/>
                          </a:cubicBezTo>
                          <a:cubicBezTo>
                            <a:pt x="1846925" y="1032345"/>
                            <a:pt x="1651775" y="972566"/>
                            <a:pt x="1494013" y="996462"/>
                          </a:cubicBezTo>
                          <a:cubicBezTo>
                            <a:pt x="1291804" y="1013928"/>
                            <a:pt x="610741" y="883829"/>
                            <a:pt x="205073" y="996462"/>
                          </a:cubicBezTo>
                          <a:cubicBezTo>
                            <a:pt x="76596" y="1006233"/>
                            <a:pt x="-10431" y="920686"/>
                            <a:pt x="0" y="830382"/>
                          </a:cubicBezTo>
                          <a:cubicBezTo>
                            <a:pt x="-25970" y="691010"/>
                            <a:pt x="5445" y="661578"/>
                            <a:pt x="0" y="518160"/>
                          </a:cubicBezTo>
                          <a:cubicBezTo>
                            <a:pt x="-6341" y="412135"/>
                            <a:pt x="17780" y="32039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0" name="TextBox 39">
              <a:extLst>
                <a:ext uri="{FF2B5EF4-FFF2-40B4-BE49-F238E27FC236}">
                  <a16:creationId xmlns:a16="http://schemas.microsoft.com/office/drawing/2014/main" id="{617E2ABB-6F3E-FD06-96F9-119571F98E79}"/>
                </a:ext>
              </a:extLst>
            </p:cNvPr>
            <p:cNvSpPr txBox="1"/>
            <p:nvPr/>
          </p:nvSpPr>
          <p:spPr>
            <a:xfrm>
              <a:off x="1668207" y="2882095"/>
              <a:ext cx="312347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Xen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lẫn</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41" name="Picture 40">
              <a:extLst>
                <a:ext uri="{FF2B5EF4-FFF2-40B4-BE49-F238E27FC236}">
                  <a16:creationId xmlns:a16="http://schemas.microsoft.com/office/drawing/2014/main" id="{08AA938D-D394-DDC1-315B-544349FFAC6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spTree>
    <p:extLst>
      <p:ext uri="{BB962C8B-B14F-4D97-AF65-F5344CB8AC3E}">
        <p14:creationId xmlns:p14="http://schemas.microsoft.com/office/powerpoint/2010/main" val="44678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5.xml.rels><?xml version="1.0" encoding="UTF-8" standalone="yes"?>
<Relationships xmlns="http://schemas.openxmlformats.org/package/2006/relationships"><Relationship Id="rId1" Type="http://schemas.openxmlformats.org/officeDocument/2006/relationships/image" Target="../media/image31.pn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a:stretch>
            <a:fillRect/>
          </a:stretch>
        </a:blipFill>
      </a:spPr>
      <a:bodyPr/>
      <a:lstStyle>
        <a:defPPr marL="0" marR="0" indent="0" algn="l" defTabSz="1219170" rtl="0" eaLnBrk="1" fontAlgn="auto" latinLnBrk="0" hangingPunct="1">
          <a:lnSpc>
            <a:spcPct val="100000"/>
          </a:lnSpc>
          <a:spcBef>
            <a:spcPts val="0"/>
          </a:spcBef>
          <a:spcAft>
            <a:spcPts val="0"/>
          </a:spcAft>
          <a:buClr>
            <a:srgbClr val="000000"/>
          </a:buClr>
          <a:buSzTx/>
          <a:buFontTx/>
          <a:buNone/>
          <a:tabLst/>
          <a:defRPr kumimoji="0" sz="1867" b="0" i="0" u="none" strike="noStrike" kern="0" cap="none" spc="0" normalizeH="0" baseline="0" noProof="0">
            <a:ln>
              <a:noFill/>
            </a:ln>
            <a:solidFill>
              <a:srgbClr val="000000"/>
            </a:solidFill>
            <a:effectLst/>
            <a:uLnTx/>
            <a:uFillTx/>
            <a:latin typeface="Arial"/>
            <a:ea typeface="+mn-ea"/>
            <a:cs typeface="Arial"/>
            <a:sym typeface="Arial"/>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TotalTime>
  <Words>1790</Words>
  <Application>Microsoft Office PowerPoint</Application>
  <PresentationFormat>Widescreen</PresentationFormat>
  <Paragraphs>84</Paragraphs>
  <Slides>24</Slides>
  <Notes>8</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24</vt:i4>
      </vt:variant>
    </vt:vector>
  </HeadingPairs>
  <TitlesOfParts>
    <vt:vector size="41" baseType="lpstr">
      <vt:lpstr>#9Slide07 HoneyCream</vt:lpstr>
      <vt:lpstr>Arial</vt:lpstr>
      <vt:lpstr>Bodoni MT Poster Compressed</vt:lpstr>
      <vt:lpstr>Calibri</vt:lpstr>
      <vt:lpstr>Calibri Light</vt:lpstr>
      <vt:lpstr>Cambria</vt:lpstr>
      <vt:lpstr>Lato Hairline</vt:lpstr>
      <vt:lpstr>Lato Light</vt:lpstr>
      <vt:lpstr>Lato Regular</vt:lpstr>
      <vt:lpstr>Open Sans</vt:lpstr>
      <vt:lpstr>Segoe UI Historic</vt:lpstr>
      <vt:lpstr>Times New Roman</vt:lpstr>
      <vt:lpstr>1_Office Theme</vt:lpstr>
      <vt:lpstr>2_Office Theme</vt:lpstr>
      <vt:lpstr>Custom Design</vt:lpstr>
      <vt:lpstr>9_Office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Em hãy nêu những suy nghĩ của mình khi được tham gia các hoạt động vui chơi, học tập?  - Các em đang còn nhỏ thì có quyền gì?</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48</cp:revision>
  <dcterms:created xsi:type="dcterms:W3CDTF">2024-07-01T13:40:57Z</dcterms:created>
  <dcterms:modified xsi:type="dcterms:W3CDTF">2024-09-26T08:10:55Z</dcterms:modified>
</cp:coreProperties>
</file>