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Anton" pitchFamily="2" charset="0"/>
      <p:regular r:id="rId11"/>
    </p:embeddedFont>
    <p:embeddedFont>
      <p:font typeface="Bahnschrift Condensed" panose="020B0502040204020203" pitchFamily="34" charset="0"/>
      <p:regular r:id="rId12"/>
      <p:bold r:id="rId13"/>
    </p:embeddedFont>
    <p:embeddedFont>
      <p:font typeface="Bobby Jones Soft" panose="020B0604020202020204" charset="0"/>
      <p:regular r:id="rId14"/>
    </p:embeddedFont>
    <p:embeddedFont>
      <p:font typeface="DejaVu Serif Bold" panose="020B0604020202020204" charset="0"/>
      <p:regular r:id="rId15"/>
    </p:embeddedFont>
    <p:embeddedFont>
      <p:font typeface="Noto Serif Display" panose="020B0604020202020204"/>
      <p:regular r:id="rId16"/>
    </p:embeddedFont>
    <p:embeddedFont>
      <p:font typeface="Schoolbell" panose="020B0604020202020204" charset="0"/>
      <p:regular r:id="rId17"/>
    </p:embeddedFont>
    <p:embeddedFont>
      <p:font typeface="Yeseva One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90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png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1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27.svg"/><Relationship Id="rId2" Type="http://schemas.openxmlformats.org/officeDocument/2006/relationships/image" Target="../media/image2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png"/><Relationship Id="rId15" Type="http://schemas.openxmlformats.org/officeDocument/2006/relationships/image" Target="../media/image25.svg"/><Relationship Id="rId10" Type="http://schemas.openxmlformats.org/officeDocument/2006/relationships/image" Target="../media/image14.png"/><Relationship Id="rId19" Type="http://schemas.openxmlformats.org/officeDocument/2006/relationships/image" Target="../media/image29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5.svg"/><Relationship Id="rId18" Type="http://schemas.openxmlformats.org/officeDocument/2006/relationships/image" Target="../media/image40.png"/><Relationship Id="rId3" Type="http://schemas.openxmlformats.org/officeDocument/2006/relationships/image" Target="../media/image31.svg"/><Relationship Id="rId21" Type="http://schemas.openxmlformats.org/officeDocument/2006/relationships/image" Target="../media/image43.png"/><Relationship Id="rId7" Type="http://schemas.openxmlformats.org/officeDocument/2006/relationships/image" Target="../media/image17.sv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" Type="http://schemas.openxmlformats.org/officeDocument/2006/relationships/image" Target="../media/image30.png"/><Relationship Id="rId16" Type="http://schemas.openxmlformats.org/officeDocument/2006/relationships/image" Target="../media/image38.pn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3.svg"/><Relationship Id="rId5" Type="http://schemas.openxmlformats.org/officeDocument/2006/relationships/image" Target="../media/image9.png"/><Relationship Id="rId15" Type="http://schemas.openxmlformats.org/officeDocument/2006/relationships/image" Target="../media/image37.sv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8.png"/><Relationship Id="rId9" Type="http://schemas.openxmlformats.org/officeDocument/2006/relationships/image" Target="../media/image27.svg"/><Relationship Id="rId14" Type="http://schemas.openxmlformats.org/officeDocument/2006/relationships/image" Target="../media/image36.png"/><Relationship Id="rId22" Type="http://schemas.openxmlformats.org/officeDocument/2006/relationships/image" Target="../media/image4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6.png"/><Relationship Id="rId3" Type="http://schemas.openxmlformats.org/officeDocument/2006/relationships/image" Target="../media/image9.png"/><Relationship Id="rId7" Type="http://schemas.openxmlformats.org/officeDocument/2006/relationships/image" Target="../media/image27.svg"/><Relationship Id="rId12" Type="http://schemas.openxmlformats.org/officeDocument/2006/relationships/image" Target="../media/image45.jpeg"/><Relationship Id="rId2" Type="http://schemas.openxmlformats.org/officeDocument/2006/relationships/image" Target="../media/image8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5.svg"/><Relationship Id="rId5" Type="http://schemas.openxmlformats.org/officeDocument/2006/relationships/image" Target="../media/image17.svg"/><Relationship Id="rId15" Type="http://schemas.openxmlformats.org/officeDocument/2006/relationships/image" Target="../media/image48.png"/><Relationship Id="rId10" Type="http://schemas.openxmlformats.org/officeDocument/2006/relationships/image" Target="../media/image34.png"/><Relationship Id="rId4" Type="http://schemas.openxmlformats.org/officeDocument/2006/relationships/image" Target="../media/image16.png"/><Relationship Id="rId9" Type="http://schemas.openxmlformats.org/officeDocument/2006/relationships/image" Target="../media/image33.svg"/><Relationship Id="rId14" Type="http://schemas.openxmlformats.org/officeDocument/2006/relationships/image" Target="../media/image4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9.png"/><Relationship Id="rId7" Type="http://schemas.openxmlformats.org/officeDocument/2006/relationships/image" Target="../media/image27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7.svg"/><Relationship Id="rId10" Type="http://schemas.openxmlformats.org/officeDocument/2006/relationships/image" Target="../media/image50.png"/><Relationship Id="rId4" Type="http://schemas.openxmlformats.org/officeDocument/2006/relationships/image" Target="../media/image16.png"/><Relationship Id="rId9" Type="http://schemas.openxmlformats.org/officeDocument/2006/relationships/image" Target="../media/image3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1.png"/><Relationship Id="rId7" Type="http://schemas.openxmlformats.org/officeDocument/2006/relationships/image" Target="../media/image17.svg"/><Relationship Id="rId12" Type="http://schemas.openxmlformats.org/officeDocument/2006/relationships/image" Target="../media/image5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5.svg"/><Relationship Id="rId5" Type="http://schemas.openxmlformats.org/officeDocument/2006/relationships/image" Target="../media/image9.png"/><Relationship Id="rId10" Type="http://schemas.openxmlformats.org/officeDocument/2006/relationships/image" Target="../media/image34.png"/><Relationship Id="rId4" Type="http://schemas.openxmlformats.org/officeDocument/2006/relationships/image" Target="../media/image52.svg"/><Relationship Id="rId9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7.svg"/><Relationship Id="rId18" Type="http://schemas.openxmlformats.org/officeDocument/2006/relationships/image" Target="../media/image62.png"/><Relationship Id="rId3" Type="http://schemas.openxmlformats.org/officeDocument/2006/relationships/image" Target="../media/image55.svg"/><Relationship Id="rId7" Type="http://schemas.openxmlformats.org/officeDocument/2006/relationships/image" Target="../media/image17.sv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image" Target="../media/image54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5.svg"/><Relationship Id="rId5" Type="http://schemas.openxmlformats.org/officeDocument/2006/relationships/image" Target="../media/image9.png"/><Relationship Id="rId15" Type="http://schemas.openxmlformats.org/officeDocument/2006/relationships/image" Target="../media/image59.png"/><Relationship Id="rId10" Type="http://schemas.openxmlformats.org/officeDocument/2006/relationships/image" Target="../media/image34.png"/><Relationship Id="rId4" Type="http://schemas.openxmlformats.org/officeDocument/2006/relationships/image" Target="../media/image8.png"/><Relationship Id="rId9" Type="http://schemas.openxmlformats.org/officeDocument/2006/relationships/image" Target="../media/image27.svg"/><Relationship Id="rId1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7.svg"/><Relationship Id="rId18" Type="http://schemas.openxmlformats.org/officeDocument/2006/relationships/image" Target="../media/image66.png"/><Relationship Id="rId3" Type="http://schemas.openxmlformats.org/officeDocument/2006/relationships/image" Target="../media/image55.svg"/><Relationship Id="rId7" Type="http://schemas.openxmlformats.org/officeDocument/2006/relationships/image" Target="../media/image17.svg"/><Relationship Id="rId12" Type="http://schemas.openxmlformats.org/officeDocument/2006/relationships/image" Target="../media/image56.png"/><Relationship Id="rId17" Type="http://schemas.openxmlformats.org/officeDocument/2006/relationships/image" Target="../media/image65.png"/><Relationship Id="rId2" Type="http://schemas.openxmlformats.org/officeDocument/2006/relationships/image" Target="../media/image54.png"/><Relationship Id="rId16" Type="http://schemas.openxmlformats.org/officeDocument/2006/relationships/image" Target="../media/image6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5.svg"/><Relationship Id="rId5" Type="http://schemas.openxmlformats.org/officeDocument/2006/relationships/image" Target="../media/image9.png"/><Relationship Id="rId15" Type="http://schemas.openxmlformats.org/officeDocument/2006/relationships/image" Target="../media/image63.png"/><Relationship Id="rId10" Type="http://schemas.openxmlformats.org/officeDocument/2006/relationships/image" Target="../media/image34.png"/><Relationship Id="rId19" Type="http://schemas.openxmlformats.org/officeDocument/2006/relationships/image" Target="../media/image67.svg"/><Relationship Id="rId4" Type="http://schemas.openxmlformats.org/officeDocument/2006/relationships/image" Target="../media/image8.png"/><Relationship Id="rId9" Type="http://schemas.openxmlformats.org/officeDocument/2006/relationships/image" Target="../media/image27.svg"/><Relationship Id="rId1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563" t="-9399" r="-33197" b="-1288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45673" y="372787"/>
            <a:ext cx="13612947" cy="7504137"/>
          </a:xfrm>
          <a:custGeom>
            <a:avLst/>
            <a:gdLst/>
            <a:ahLst/>
            <a:cxnLst/>
            <a:rect l="l" t="t" r="r" b="b"/>
            <a:pathLst>
              <a:path w="13612947" h="7504137">
                <a:moveTo>
                  <a:pt x="0" y="0"/>
                </a:moveTo>
                <a:lnTo>
                  <a:pt x="13612947" y="0"/>
                </a:lnTo>
                <a:lnTo>
                  <a:pt x="13612947" y="7504137"/>
                </a:lnTo>
                <a:lnTo>
                  <a:pt x="0" y="75041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63075" flipH="1">
            <a:off x="14385340" y="665350"/>
            <a:ext cx="3254383" cy="2461127"/>
          </a:xfrm>
          <a:custGeom>
            <a:avLst/>
            <a:gdLst/>
            <a:ahLst/>
            <a:cxnLst/>
            <a:rect l="l" t="t" r="r" b="b"/>
            <a:pathLst>
              <a:path w="3254383" h="2461127">
                <a:moveTo>
                  <a:pt x="3254383" y="0"/>
                </a:moveTo>
                <a:lnTo>
                  <a:pt x="0" y="0"/>
                </a:lnTo>
                <a:lnTo>
                  <a:pt x="0" y="2461127"/>
                </a:lnTo>
                <a:lnTo>
                  <a:pt x="3254383" y="2461127"/>
                </a:lnTo>
                <a:lnTo>
                  <a:pt x="325438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219711" flipH="1">
            <a:off x="953400" y="888987"/>
            <a:ext cx="1263276" cy="1490591"/>
          </a:xfrm>
          <a:custGeom>
            <a:avLst/>
            <a:gdLst/>
            <a:ahLst/>
            <a:cxnLst/>
            <a:rect l="l" t="t" r="r" b="b"/>
            <a:pathLst>
              <a:path w="1263276" h="1490591">
                <a:moveTo>
                  <a:pt x="1263277" y="0"/>
                </a:moveTo>
                <a:lnTo>
                  <a:pt x="0" y="0"/>
                </a:lnTo>
                <a:lnTo>
                  <a:pt x="0" y="1490592"/>
                </a:lnTo>
                <a:lnTo>
                  <a:pt x="1263277" y="1490592"/>
                </a:lnTo>
                <a:lnTo>
                  <a:pt x="126327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255798" y="2705140"/>
            <a:ext cx="5776401" cy="10842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15"/>
              </a:lnSpc>
            </a:pPr>
            <a:r>
              <a:rPr lang="en-US" sz="7771" dirty="0">
                <a:solidFill>
                  <a:srgbClr val="00B050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ĐỌC CÁ NHÂN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795086" y="1481883"/>
            <a:ext cx="6697827" cy="1115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72"/>
              </a:lnSpc>
            </a:pPr>
            <a:r>
              <a:rPr lang="en-US" sz="6908" dirty="0" err="1">
                <a:solidFill>
                  <a:srgbClr val="FF0000"/>
                </a:solidFill>
                <a:latin typeface="Bahnschrift Condensed" panose="020B0502040204020203" pitchFamily="34" charset="0"/>
                <a:ea typeface="Bobby Jones Soft"/>
                <a:cs typeface="Bobby Jones Soft"/>
                <a:sym typeface="Bobby Jones Soft"/>
              </a:rPr>
              <a:t>Tiết</a:t>
            </a:r>
            <a:r>
              <a:rPr lang="en-US" sz="6908" dirty="0">
                <a:solidFill>
                  <a:srgbClr val="FF0000"/>
                </a:solidFill>
                <a:latin typeface="Bahnschrift Condensed" panose="020B0502040204020203" pitchFamily="34" charset="0"/>
                <a:ea typeface="Bobby Jones Soft"/>
                <a:cs typeface="Bobby Jones Soft"/>
                <a:sym typeface="Bobby Jones Soft"/>
              </a:rPr>
              <a:t> </a:t>
            </a:r>
            <a:r>
              <a:rPr lang="en-US" sz="6908" dirty="0" err="1">
                <a:solidFill>
                  <a:srgbClr val="FF0000"/>
                </a:solidFill>
                <a:latin typeface="Bahnschrift Condensed" panose="020B0502040204020203" pitchFamily="34" charset="0"/>
                <a:ea typeface="Bobby Jones Soft"/>
                <a:cs typeface="Bobby Jones Soft"/>
                <a:sym typeface="Bobby Jones Soft"/>
              </a:rPr>
              <a:t>đọc</a:t>
            </a:r>
            <a:r>
              <a:rPr lang="en-US" sz="6908" dirty="0">
                <a:solidFill>
                  <a:srgbClr val="FF0000"/>
                </a:solidFill>
                <a:latin typeface="Bahnschrift Condensed" panose="020B0502040204020203" pitchFamily="34" charset="0"/>
                <a:ea typeface="Bobby Jones Soft"/>
                <a:cs typeface="Bobby Jones Soft"/>
                <a:sym typeface="Bobby Jones Soft"/>
              </a:rPr>
              <a:t> </a:t>
            </a:r>
            <a:r>
              <a:rPr lang="en-US" sz="6908" dirty="0" err="1">
                <a:solidFill>
                  <a:srgbClr val="FF0000"/>
                </a:solidFill>
                <a:latin typeface="Bahnschrift Condensed" panose="020B0502040204020203" pitchFamily="34" charset="0"/>
                <a:ea typeface="Bobby Jones Soft"/>
                <a:cs typeface="Bobby Jones Soft"/>
                <a:sym typeface="Bobby Jones Soft"/>
              </a:rPr>
              <a:t>thư</a:t>
            </a:r>
            <a:r>
              <a:rPr lang="en-US" sz="6908" dirty="0">
                <a:solidFill>
                  <a:srgbClr val="FF0000"/>
                </a:solidFill>
                <a:latin typeface="Bahnschrift Condensed" panose="020B0502040204020203" pitchFamily="34" charset="0"/>
                <a:ea typeface="Bobby Jones Soft"/>
                <a:cs typeface="Bobby Jones Soft"/>
                <a:sym typeface="Bobby Jones Soft"/>
              </a:rPr>
              <a:t> </a:t>
            </a:r>
            <a:r>
              <a:rPr lang="en-US" sz="6908" dirty="0" err="1">
                <a:solidFill>
                  <a:srgbClr val="FF0000"/>
                </a:solidFill>
                <a:latin typeface="Bahnschrift Condensed" panose="020B0502040204020203" pitchFamily="34" charset="0"/>
                <a:ea typeface="Bobby Jones Soft"/>
                <a:cs typeface="Bobby Jones Soft"/>
                <a:sym typeface="Bobby Jones Soft"/>
              </a:rPr>
              <a:t>viện</a:t>
            </a:r>
            <a:endParaRPr lang="en-US" sz="6908" dirty="0">
              <a:solidFill>
                <a:srgbClr val="FF0000"/>
              </a:solidFill>
              <a:latin typeface="Bahnschrift Condensed" panose="020B0502040204020203" pitchFamily="34" charset="0"/>
              <a:ea typeface="Bobby Jones Soft"/>
              <a:cs typeface="Bobby Jones Soft"/>
              <a:sym typeface="Bobby Jones Sof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272760" y="10268776"/>
            <a:ext cx="15240" cy="18224"/>
          </a:xfrm>
          <a:custGeom>
            <a:avLst/>
            <a:gdLst/>
            <a:ahLst/>
            <a:cxnLst/>
            <a:rect l="l" t="t" r="r" b="b"/>
            <a:pathLst>
              <a:path w="15240" h="18224">
                <a:moveTo>
                  <a:pt x="0" y="0"/>
                </a:moveTo>
                <a:lnTo>
                  <a:pt x="15240" y="0"/>
                </a:lnTo>
                <a:lnTo>
                  <a:pt x="15240" y="18224"/>
                </a:lnTo>
                <a:lnTo>
                  <a:pt x="0" y="18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8843" y="8338900"/>
            <a:ext cx="18366843" cy="6321255"/>
          </a:xfrm>
          <a:custGeom>
            <a:avLst/>
            <a:gdLst/>
            <a:ahLst/>
            <a:cxnLst/>
            <a:rect l="l" t="t" r="r" b="b"/>
            <a:pathLst>
              <a:path w="18366843" h="6321255">
                <a:moveTo>
                  <a:pt x="0" y="0"/>
                </a:moveTo>
                <a:lnTo>
                  <a:pt x="18366843" y="0"/>
                </a:lnTo>
                <a:lnTo>
                  <a:pt x="18366843" y="6321256"/>
                </a:lnTo>
                <a:lnTo>
                  <a:pt x="0" y="63212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554811" y="8155053"/>
            <a:ext cx="8180831" cy="2464475"/>
          </a:xfrm>
          <a:custGeom>
            <a:avLst/>
            <a:gdLst/>
            <a:ahLst/>
            <a:cxnLst/>
            <a:rect l="l" t="t" r="r" b="b"/>
            <a:pathLst>
              <a:path w="8180831" h="2464475">
                <a:moveTo>
                  <a:pt x="0" y="0"/>
                </a:moveTo>
                <a:lnTo>
                  <a:pt x="8180831" y="0"/>
                </a:lnTo>
                <a:lnTo>
                  <a:pt x="8180831" y="2464476"/>
                </a:lnTo>
                <a:lnTo>
                  <a:pt x="0" y="24644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952573" y="1971644"/>
            <a:ext cx="1087243" cy="861640"/>
          </a:xfrm>
          <a:custGeom>
            <a:avLst/>
            <a:gdLst/>
            <a:ahLst/>
            <a:cxnLst/>
            <a:rect l="l" t="t" r="r" b="b"/>
            <a:pathLst>
              <a:path w="1087243" h="861640">
                <a:moveTo>
                  <a:pt x="0" y="0"/>
                </a:moveTo>
                <a:lnTo>
                  <a:pt x="1087243" y="0"/>
                </a:lnTo>
                <a:lnTo>
                  <a:pt x="1087243" y="861640"/>
                </a:lnTo>
                <a:lnTo>
                  <a:pt x="0" y="8616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48243" y="2833284"/>
            <a:ext cx="2052664" cy="1341929"/>
          </a:xfrm>
          <a:custGeom>
            <a:avLst/>
            <a:gdLst/>
            <a:ahLst/>
            <a:cxnLst/>
            <a:rect l="l" t="t" r="r" b="b"/>
            <a:pathLst>
              <a:path w="2052664" h="1341929">
                <a:moveTo>
                  <a:pt x="0" y="0"/>
                </a:moveTo>
                <a:lnTo>
                  <a:pt x="2052664" y="0"/>
                </a:lnTo>
                <a:lnTo>
                  <a:pt x="2052664" y="1341929"/>
                </a:lnTo>
                <a:lnTo>
                  <a:pt x="0" y="13419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2408" y="111962"/>
            <a:ext cx="928662" cy="1171813"/>
          </a:xfrm>
          <a:custGeom>
            <a:avLst/>
            <a:gdLst/>
            <a:ahLst/>
            <a:cxnLst/>
            <a:rect l="l" t="t" r="r" b="b"/>
            <a:pathLst>
              <a:path w="928662" h="1171813">
                <a:moveTo>
                  <a:pt x="0" y="0"/>
                </a:moveTo>
                <a:lnTo>
                  <a:pt x="928662" y="0"/>
                </a:lnTo>
                <a:lnTo>
                  <a:pt x="928662" y="1171814"/>
                </a:lnTo>
                <a:lnTo>
                  <a:pt x="0" y="11718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59138" y="-484177"/>
            <a:ext cx="2753868" cy="1920823"/>
          </a:xfrm>
          <a:custGeom>
            <a:avLst/>
            <a:gdLst/>
            <a:ahLst/>
            <a:cxnLst/>
            <a:rect l="l" t="t" r="r" b="b"/>
            <a:pathLst>
              <a:path w="2753868" h="1920823">
                <a:moveTo>
                  <a:pt x="0" y="0"/>
                </a:moveTo>
                <a:lnTo>
                  <a:pt x="2753869" y="0"/>
                </a:lnTo>
                <a:lnTo>
                  <a:pt x="2753869" y="1920823"/>
                </a:lnTo>
                <a:lnTo>
                  <a:pt x="0" y="19208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77203" y="323364"/>
            <a:ext cx="2753868" cy="1920823"/>
          </a:xfrm>
          <a:custGeom>
            <a:avLst/>
            <a:gdLst/>
            <a:ahLst/>
            <a:cxnLst/>
            <a:rect l="l" t="t" r="r" b="b"/>
            <a:pathLst>
              <a:path w="2753868" h="1920823">
                <a:moveTo>
                  <a:pt x="0" y="0"/>
                </a:moveTo>
                <a:lnTo>
                  <a:pt x="2753869" y="0"/>
                </a:lnTo>
                <a:lnTo>
                  <a:pt x="2753869" y="1920823"/>
                </a:lnTo>
                <a:lnTo>
                  <a:pt x="0" y="19208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54780" y="2944707"/>
            <a:ext cx="2753868" cy="1920823"/>
          </a:xfrm>
          <a:custGeom>
            <a:avLst/>
            <a:gdLst/>
            <a:ahLst/>
            <a:cxnLst/>
            <a:rect l="l" t="t" r="r" b="b"/>
            <a:pathLst>
              <a:path w="2753868" h="1920823">
                <a:moveTo>
                  <a:pt x="0" y="0"/>
                </a:moveTo>
                <a:lnTo>
                  <a:pt x="2753868" y="0"/>
                </a:lnTo>
                <a:lnTo>
                  <a:pt x="2753868" y="1920823"/>
                </a:lnTo>
                <a:lnTo>
                  <a:pt x="0" y="19208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303667" y="7568215"/>
            <a:ext cx="1309340" cy="1348098"/>
          </a:xfrm>
          <a:custGeom>
            <a:avLst/>
            <a:gdLst/>
            <a:ahLst/>
            <a:cxnLst/>
            <a:rect l="l" t="t" r="r" b="b"/>
            <a:pathLst>
              <a:path w="1309340" h="1348098">
                <a:moveTo>
                  <a:pt x="0" y="0"/>
                </a:moveTo>
                <a:lnTo>
                  <a:pt x="1309340" y="0"/>
                </a:lnTo>
                <a:lnTo>
                  <a:pt x="1309340" y="1348098"/>
                </a:lnTo>
                <a:lnTo>
                  <a:pt x="0" y="13480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02408" y="3680676"/>
            <a:ext cx="8841592" cy="5802743"/>
          </a:xfrm>
          <a:custGeom>
            <a:avLst/>
            <a:gdLst/>
            <a:ahLst/>
            <a:cxnLst/>
            <a:rect l="l" t="t" r="r" b="b"/>
            <a:pathLst>
              <a:path w="8841592" h="5802743">
                <a:moveTo>
                  <a:pt x="0" y="0"/>
                </a:moveTo>
                <a:lnTo>
                  <a:pt x="8841592" y="0"/>
                </a:lnTo>
                <a:lnTo>
                  <a:pt x="8841592" y="5802743"/>
                </a:lnTo>
                <a:lnTo>
                  <a:pt x="0" y="580274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776" r="-8991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784094" y="3403348"/>
            <a:ext cx="7475206" cy="5512964"/>
          </a:xfrm>
          <a:custGeom>
            <a:avLst/>
            <a:gdLst/>
            <a:ahLst/>
            <a:cxnLst/>
            <a:rect l="l" t="t" r="r" b="b"/>
            <a:pathLst>
              <a:path w="7475206" h="5512964">
                <a:moveTo>
                  <a:pt x="0" y="0"/>
                </a:moveTo>
                <a:lnTo>
                  <a:pt x="7475206" y="0"/>
                </a:lnTo>
                <a:lnTo>
                  <a:pt x="7475206" y="5512965"/>
                </a:lnTo>
                <a:lnTo>
                  <a:pt x="0" y="551296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66618" y="1699954"/>
            <a:ext cx="11091156" cy="1980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4606"/>
              </a:lnSpc>
            </a:pPr>
            <a:r>
              <a:rPr lang="en-US" sz="14606">
                <a:solidFill>
                  <a:srgbClr val="00A8A6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KHỞI ĐỘNG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0256653"/>
            <a:ext cx="62410" cy="30347"/>
          </a:xfrm>
          <a:custGeom>
            <a:avLst/>
            <a:gdLst/>
            <a:ahLst/>
            <a:cxnLst/>
            <a:rect l="l" t="t" r="r" b="b"/>
            <a:pathLst>
              <a:path w="62410" h="30347">
                <a:moveTo>
                  <a:pt x="0" y="0"/>
                </a:moveTo>
                <a:lnTo>
                  <a:pt x="62410" y="0"/>
                </a:lnTo>
                <a:lnTo>
                  <a:pt x="62410" y="30347"/>
                </a:lnTo>
                <a:lnTo>
                  <a:pt x="0" y="303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8843" y="8338900"/>
            <a:ext cx="18366843" cy="6321255"/>
          </a:xfrm>
          <a:custGeom>
            <a:avLst/>
            <a:gdLst/>
            <a:ahLst/>
            <a:cxnLst/>
            <a:rect l="l" t="t" r="r" b="b"/>
            <a:pathLst>
              <a:path w="18366843" h="6321255">
                <a:moveTo>
                  <a:pt x="0" y="0"/>
                </a:moveTo>
                <a:lnTo>
                  <a:pt x="18366843" y="0"/>
                </a:lnTo>
                <a:lnTo>
                  <a:pt x="18366843" y="6321256"/>
                </a:lnTo>
                <a:lnTo>
                  <a:pt x="0" y="63212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32337" y="8338900"/>
            <a:ext cx="8180831" cy="2464475"/>
          </a:xfrm>
          <a:custGeom>
            <a:avLst/>
            <a:gdLst/>
            <a:ahLst/>
            <a:cxnLst/>
            <a:rect l="l" t="t" r="r" b="b"/>
            <a:pathLst>
              <a:path w="8180831" h="2464475">
                <a:moveTo>
                  <a:pt x="0" y="0"/>
                </a:moveTo>
                <a:lnTo>
                  <a:pt x="8180831" y="0"/>
                </a:lnTo>
                <a:lnTo>
                  <a:pt x="8180831" y="2464476"/>
                </a:lnTo>
                <a:lnTo>
                  <a:pt x="0" y="24644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52375" y="5271333"/>
            <a:ext cx="1087243" cy="861640"/>
          </a:xfrm>
          <a:custGeom>
            <a:avLst/>
            <a:gdLst/>
            <a:ahLst/>
            <a:cxnLst/>
            <a:rect l="l" t="t" r="r" b="b"/>
            <a:pathLst>
              <a:path w="1087243" h="861640">
                <a:moveTo>
                  <a:pt x="0" y="0"/>
                </a:moveTo>
                <a:lnTo>
                  <a:pt x="1087243" y="0"/>
                </a:lnTo>
                <a:lnTo>
                  <a:pt x="1087243" y="861640"/>
                </a:lnTo>
                <a:lnTo>
                  <a:pt x="0" y="8616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371338" y="-574696"/>
            <a:ext cx="2400038" cy="1569025"/>
          </a:xfrm>
          <a:custGeom>
            <a:avLst/>
            <a:gdLst/>
            <a:ahLst/>
            <a:cxnLst/>
            <a:rect l="l" t="t" r="r" b="b"/>
            <a:pathLst>
              <a:path w="2400038" h="1569025">
                <a:moveTo>
                  <a:pt x="0" y="0"/>
                </a:moveTo>
                <a:lnTo>
                  <a:pt x="2400038" y="0"/>
                </a:lnTo>
                <a:lnTo>
                  <a:pt x="2400038" y="1569024"/>
                </a:lnTo>
                <a:lnTo>
                  <a:pt x="0" y="15690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520426" y="4845713"/>
            <a:ext cx="928662" cy="1171813"/>
          </a:xfrm>
          <a:custGeom>
            <a:avLst/>
            <a:gdLst/>
            <a:ahLst/>
            <a:cxnLst/>
            <a:rect l="l" t="t" r="r" b="b"/>
            <a:pathLst>
              <a:path w="928662" h="1171813">
                <a:moveTo>
                  <a:pt x="0" y="0"/>
                </a:moveTo>
                <a:lnTo>
                  <a:pt x="928662" y="0"/>
                </a:lnTo>
                <a:lnTo>
                  <a:pt x="928662" y="1171814"/>
                </a:lnTo>
                <a:lnTo>
                  <a:pt x="0" y="11718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63775" y="-825590"/>
            <a:ext cx="2753868" cy="1920823"/>
          </a:xfrm>
          <a:custGeom>
            <a:avLst/>
            <a:gdLst/>
            <a:ahLst/>
            <a:cxnLst/>
            <a:rect l="l" t="t" r="r" b="b"/>
            <a:pathLst>
              <a:path w="2753868" h="1920823">
                <a:moveTo>
                  <a:pt x="0" y="0"/>
                </a:moveTo>
                <a:lnTo>
                  <a:pt x="2753868" y="0"/>
                </a:lnTo>
                <a:lnTo>
                  <a:pt x="2753868" y="1920823"/>
                </a:lnTo>
                <a:lnTo>
                  <a:pt x="0" y="19208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230600" y="2499262"/>
            <a:ext cx="2753868" cy="1920823"/>
          </a:xfrm>
          <a:custGeom>
            <a:avLst/>
            <a:gdLst/>
            <a:ahLst/>
            <a:cxnLst/>
            <a:rect l="l" t="t" r="r" b="b"/>
            <a:pathLst>
              <a:path w="2753868" h="1920823">
                <a:moveTo>
                  <a:pt x="0" y="0"/>
                </a:moveTo>
                <a:lnTo>
                  <a:pt x="2753868" y="0"/>
                </a:lnTo>
                <a:lnTo>
                  <a:pt x="2753868" y="1920823"/>
                </a:lnTo>
                <a:lnTo>
                  <a:pt x="0" y="19208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99393" y="3144343"/>
            <a:ext cx="2753868" cy="1920823"/>
          </a:xfrm>
          <a:custGeom>
            <a:avLst/>
            <a:gdLst/>
            <a:ahLst/>
            <a:cxnLst/>
            <a:rect l="l" t="t" r="r" b="b"/>
            <a:pathLst>
              <a:path w="2753868" h="1920823">
                <a:moveTo>
                  <a:pt x="0" y="0"/>
                </a:moveTo>
                <a:lnTo>
                  <a:pt x="2753868" y="0"/>
                </a:lnTo>
                <a:lnTo>
                  <a:pt x="2753868" y="1920823"/>
                </a:lnTo>
                <a:lnTo>
                  <a:pt x="0" y="19208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71319" y="4290121"/>
            <a:ext cx="12620407" cy="7209407"/>
          </a:xfrm>
          <a:custGeom>
            <a:avLst/>
            <a:gdLst/>
            <a:ahLst/>
            <a:cxnLst/>
            <a:rect l="l" t="t" r="r" b="b"/>
            <a:pathLst>
              <a:path w="12620407" h="7209407">
                <a:moveTo>
                  <a:pt x="0" y="0"/>
                </a:moveTo>
                <a:lnTo>
                  <a:pt x="12620407" y="0"/>
                </a:lnTo>
                <a:lnTo>
                  <a:pt x="12620407" y="7209407"/>
                </a:lnTo>
                <a:lnTo>
                  <a:pt x="0" y="72094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014373" y="4845713"/>
            <a:ext cx="1719327" cy="1712880"/>
          </a:xfrm>
          <a:custGeom>
            <a:avLst/>
            <a:gdLst/>
            <a:ahLst/>
            <a:cxnLst/>
            <a:rect l="l" t="t" r="r" b="b"/>
            <a:pathLst>
              <a:path w="1719327" h="1712880">
                <a:moveTo>
                  <a:pt x="0" y="0"/>
                </a:moveTo>
                <a:lnTo>
                  <a:pt x="1719327" y="0"/>
                </a:lnTo>
                <a:lnTo>
                  <a:pt x="1719327" y="1712880"/>
                </a:lnTo>
                <a:lnTo>
                  <a:pt x="0" y="171288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0733700" y="5143500"/>
            <a:ext cx="7357094" cy="4813691"/>
          </a:xfrm>
          <a:custGeom>
            <a:avLst/>
            <a:gdLst/>
            <a:ahLst/>
            <a:cxnLst/>
            <a:rect l="l" t="t" r="r" b="b"/>
            <a:pathLst>
              <a:path w="7357094" h="4813691">
                <a:moveTo>
                  <a:pt x="7357094" y="0"/>
                </a:moveTo>
                <a:lnTo>
                  <a:pt x="0" y="0"/>
                </a:lnTo>
                <a:lnTo>
                  <a:pt x="0" y="4813691"/>
                </a:lnTo>
                <a:lnTo>
                  <a:pt x="7357094" y="4813691"/>
                </a:lnTo>
                <a:lnTo>
                  <a:pt x="7357094" y="0"/>
                </a:lnTo>
                <a:close/>
              </a:path>
            </a:pathLst>
          </a:custGeom>
          <a:blipFill>
            <a:blip r:embed="rId18"/>
            <a:stretch>
              <a:fillRect t="-722" b="-722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486063" y="2535203"/>
            <a:ext cx="10010582" cy="5216595"/>
          </a:xfrm>
          <a:custGeom>
            <a:avLst/>
            <a:gdLst/>
            <a:ahLst/>
            <a:cxnLst/>
            <a:rect l="l" t="t" r="r" b="b"/>
            <a:pathLst>
              <a:path w="10010582" h="5216595">
                <a:moveTo>
                  <a:pt x="0" y="0"/>
                </a:moveTo>
                <a:lnTo>
                  <a:pt x="10010583" y="0"/>
                </a:lnTo>
                <a:lnTo>
                  <a:pt x="10010583" y="5216594"/>
                </a:lnTo>
                <a:lnTo>
                  <a:pt x="0" y="521659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alphaModFix amt="18999"/>
            </a:blip>
            <a:stretch>
              <a:fillRect t="-32770" b="-35860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877690" y="1171575"/>
            <a:ext cx="17213103" cy="2288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707"/>
              </a:lnSpc>
            </a:pPr>
            <a:r>
              <a:rPr lang="en-US" sz="8707" dirty="0">
                <a:solidFill>
                  <a:srgbClr val="00A8A6"/>
                </a:solidFill>
                <a:latin typeface="Schoolbell"/>
                <a:ea typeface="Schoolbell"/>
                <a:cs typeface="Schoolbell"/>
                <a:sym typeface="Schoolbell"/>
              </a:rPr>
              <a:t>Em </a:t>
            </a:r>
            <a:r>
              <a:rPr lang="en-US" sz="8707" dirty="0" err="1">
                <a:solidFill>
                  <a:srgbClr val="00A8A6"/>
                </a:solidFill>
                <a:latin typeface="Schoolbell"/>
                <a:ea typeface="Schoolbell"/>
                <a:cs typeface="Schoolbell"/>
                <a:sym typeface="Schoolbell"/>
              </a:rPr>
              <a:t>hãy</a:t>
            </a:r>
            <a:r>
              <a:rPr lang="en-US" sz="8707" dirty="0">
                <a:solidFill>
                  <a:srgbClr val="00A8A6"/>
                </a:solidFill>
                <a:latin typeface="Schoolbell"/>
                <a:ea typeface="Schoolbell"/>
                <a:cs typeface="Schoolbell"/>
                <a:sym typeface="Schoolbell"/>
              </a:rPr>
              <a:t> </a:t>
            </a:r>
            <a:r>
              <a:rPr lang="en-US" sz="8707" dirty="0" err="1">
                <a:solidFill>
                  <a:srgbClr val="00A8A6"/>
                </a:solidFill>
                <a:latin typeface="Schoolbell"/>
                <a:ea typeface="Schoolbell"/>
                <a:cs typeface="Schoolbell"/>
                <a:sym typeface="Schoolbell"/>
              </a:rPr>
              <a:t>nhắc</a:t>
            </a:r>
            <a:r>
              <a:rPr lang="en-US" sz="8707" dirty="0">
                <a:solidFill>
                  <a:srgbClr val="00A8A6"/>
                </a:solidFill>
                <a:latin typeface="Schoolbell"/>
                <a:ea typeface="Schoolbell"/>
                <a:cs typeface="Schoolbell"/>
                <a:sym typeface="Schoolbell"/>
              </a:rPr>
              <a:t> </a:t>
            </a:r>
            <a:r>
              <a:rPr lang="en-US" sz="8707" dirty="0" err="1">
                <a:solidFill>
                  <a:srgbClr val="00A8A6"/>
                </a:solidFill>
                <a:latin typeface="Schoolbell"/>
                <a:ea typeface="Schoolbell"/>
                <a:cs typeface="Schoolbell"/>
                <a:sym typeface="Schoolbell"/>
              </a:rPr>
              <a:t>lại</a:t>
            </a:r>
            <a:r>
              <a:rPr lang="en-US" sz="8707" dirty="0">
                <a:solidFill>
                  <a:srgbClr val="00A8A6"/>
                </a:solidFill>
                <a:latin typeface="Schoolbell"/>
                <a:ea typeface="Schoolbell"/>
                <a:cs typeface="Schoolbell"/>
                <a:sym typeface="Schoolbell"/>
              </a:rPr>
              <a:t> </a:t>
            </a:r>
            <a:r>
              <a:rPr lang="en-US" sz="8707" dirty="0" err="1">
                <a:solidFill>
                  <a:srgbClr val="00A8A6"/>
                </a:solidFill>
                <a:latin typeface="Schoolbell"/>
                <a:ea typeface="Schoolbell"/>
                <a:cs typeface="Schoolbell"/>
                <a:sym typeface="Schoolbell"/>
              </a:rPr>
              <a:t>nội</a:t>
            </a:r>
            <a:r>
              <a:rPr lang="en-US" sz="8707" dirty="0">
                <a:solidFill>
                  <a:srgbClr val="00A8A6"/>
                </a:solidFill>
                <a:latin typeface="Schoolbell"/>
                <a:ea typeface="Schoolbell"/>
                <a:cs typeface="Schoolbell"/>
                <a:sym typeface="Schoolbell"/>
              </a:rPr>
              <a:t> </a:t>
            </a:r>
            <a:r>
              <a:rPr lang="en-US" sz="8707" dirty="0" err="1">
                <a:solidFill>
                  <a:srgbClr val="00A8A6"/>
                </a:solidFill>
                <a:latin typeface="Schoolbell"/>
                <a:ea typeface="Schoolbell"/>
                <a:cs typeface="Schoolbell"/>
                <a:sym typeface="Schoolbell"/>
              </a:rPr>
              <a:t>quy</a:t>
            </a:r>
            <a:r>
              <a:rPr lang="en-US" sz="8707" dirty="0">
                <a:solidFill>
                  <a:srgbClr val="00A8A6"/>
                </a:solidFill>
                <a:latin typeface="Schoolbell"/>
                <a:ea typeface="Schoolbell"/>
                <a:cs typeface="Schoolbell"/>
                <a:sym typeface="Schoolbell"/>
              </a:rPr>
              <a:t> </a:t>
            </a:r>
            <a:r>
              <a:rPr lang="en-US" sz="8707" dirty="0" err="1">
                <a:solidFill>
                  <a:srgbClr val="00A8A6"/>
                </a:solidFill>
                <a:latin typeface="Schoolbell"/>
                <a:ea typeface="Schoolbell"/>
                <a:cs typeface="Schoolbell"/>
                <a:sym typeface="Schoolbell"/>
              </a:rPr>
              <a:t>ngoài</a:t>
            </a:r>
            <a:r>
              <a:rPr lang="en-US" sz="8707" dirty="0">
                <a:solidFill>
                  <a:srgbClr val="00A8A6"/>
                </a:solidFill>
                <a:latin typeface="Schoolbell"/>
                <a:ea typeface="Schoolbell"/>
                <a:cs typeface="Schoolbell"/>
                <a:sym typeface="Schoolbell"/>
              </a:rPr>
              <a:t> </a:t>
            </a:r>
            <a:r>
              <a:rPr lang="en-US" sz="8707" dirty="0" err="1">
                <a:solidFill>
                  <a:srgbClr val="00A8A6"/>
                </a:solidFill>
                <a:latin typeface="Schoolbell"/>
                <a:ea typeface="Schoolbell"/>
                <a:cs typeface="Schoolbell"/>
                <a:sym typeface="Schoolbell"/>
              </a:rPr>
              <a:t>và</a:t>
            </a:r>
            <a:r>
              <a:rPr lang="en-US" sz="8707" dirty="0">
                <a:solidFill>
                  <a:srgbClr val="00A8A6"/>
                </a:solidFill>
                <a:latin typeface="Schoolbell"/>
                <a:ea typeface="Schoolbell"/>
                <a:cs typeface="Schoolbell"/>
                <a:sym typeface="Schoolbell"/>
              </a:rPr>
              <a:t> </a:t>
            </a:r>
            <a:r>
              <a:rPr lang="en-US" sz="8707" dirty="0" err="1">
                <a:solidFill>
                  <a:srgbClr val="00A8A6"/>
                </a:solidFill>
                <a:latin typeface="Schoolbell"/>
                <a:ea typeface="Schoolbell"/>
                <a:cs typeface="Schoolbell"/>
                <a:sym typeface="Schoolbell"/>
              </a:rPr>
              <a:t>trong</a:t>
            </a:r>
            <a:r>
              <a:rPr lang="en-US" sz="8707" dirty="0">
                <a:solidFill>
                  <a:srgbClr val="00A8A6"/>
                </a:solidFill>
                <a:latin typeface="Schoolbell"/>
                <a:ea typeface="Schoolbell"/>
                <a:cs typeface="Schoolbell"/>
                <a:sym typeface="Schoolbell"/>
              </a:rPr>
              <a:t> </a:t>
            </a:r>
            <a:r>
              <a:rPr lang="en-US" sz="8707" dirty="0" err="1">
                <a:solidFill>
                  <a:srgbClr val="00A8A6"/>
                </a:solidFill>
                <a:latin typeface="Schoolbell"/>
                <a:ea typeface="Schoolbell"/>
                <a:cs typeface="Schoolbell"/>
                <a:sym typeface="Schoolbell"/>
              </a:rPr>
              <a:t>thư</a:t>
            </a:r>
            <a:r>
              <a:rPr lang="en-US" sz="8707" dirty="0">
                <a:solidFill>
                  <a:srgbClr val="00A8A6"/>
                </a:solidFill>
                <a:latin typeface="Schoolbell"/>
                <a:ea typeface="Schoolbell"/>
                <a:cs typeface="Schoolbell"/>
                <a:sym typeface="Schoolbell"/>
              </a:rPr>
              <a:t> </a:t>
            </a:r>
            <a:r>
              <a:rPr lang="en-US" sz="8707" dirty="0" err="1">
                <a:solidFill>
                  <a:srgbClr val="00A8A6"/>
                </a:solidFill>
                <a:latin typeface="Schoolbell"/>
                <a:ea typeface="Schoolbell"/>
                <a:cs typeface="Schoolbell"/>
                <a:sym typeface="Schoolbell"/>
              </a:rPr>
              <a:t>viện</a:t>
            </a:r>
            <a:r>
              <a:rPr lang="en-US" sz="8707" dirty="0">
                <a:solidFill>
                  <a:srgbClr val="00A8A6"/>
                </a:solidFill>
                <a:latin typeface="Schoolbell"/>
                <a:ea typeface="Schoolbell"/>
                <a:cs typeface="Schoolbell"/>
                <a:sym typeface="Schoolbell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257757" y="10261369"/>
            <a:ext cx="30243" cy="25631"/>
          </a:xfrm>
          <a:custGeom>
            <a:avLst/>
            <a:gdLst/>
            <a:ahLst/>
            <a:cxnLst/>
            <a:rect l="l" t="t" r="r" b="b"/>
            <a:pathLst>
              <a:path w="30243" h="25631">
                <a:moveTo>
                  <a:pt x="0" y="0"/>
                </a:moveTo>
                <a:lnTo>
                  <a:pt x="30243" y="0"/>
                </a:lnTo>
                <a:lnTo>
                  <a:pt x="30243" y="25631"/>
                </a:lnTo>
                <a:lnTo>
                  <a:pt x="0" y="256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7929834"/>
            <a:ext cx="18366843" cy="6321255"/>
          </a:xfrm>
          <a:custGeom>
            <a:avLst/>
            <a:gdLst/>
            <a:ahLst/>
            <a:cxnLst/>
            <a:rect l="l" t="t" r="r" b="b"/>
            <a:pathLst>
              <a:path w="18366843" h="6321255">
                <a:moveTo>
                  <a:pt x="18366843" y="0"/>
                </a:moveTo>
                <a:lnTo>
                  <a:pt x="0" y="0"/>
                </a:lnTo>
                <a:lnTo>
                  <a:pt x="0" y="6321256"/>
                </a:lnTo>
                <a:lnTo>
                  <a:pt x="18366843" y="6321256"/>
                </a:lnTo>
                <a:lnTo>
                  <a:pt x="1836684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32337" y="8338900"/>
            <a:ext cx="8180831" cy="2464475"/>
          </a:xfrm>
          <a:custGeom>
            <a:avLst/>
            <a:gdLst/>
            <a:ahLst/>
            <a:cxnLst/>
            <a:rect l="l" t="t" r="r" b="b"/>
            <a:pathLst>
              <a:path w="8180831" h="2464475">
                <a:moveTo>
                  <a:pt x="0" y="0"/>
                </a:moveTo>
                <a:lnTo>
                  <a:pt x="8180831" y="0"/>
                </a:lnTo>
                <a:lnTo>
                  <a:pt x="8180831" y="2464476"/>
                </a:lnTo>
                <a:lnTo>
                  <a:pt x="0" y="24644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58031" y="-1247907"/>
            <a:ext cx="2753868" cy="1920823"/>
          </a:xfrm>
          <a:custGeom>
            <a:avLst/>
            <a:gdLst/>
            <a:ahLst/>
            <a:cxnLst/>
            <a:rect l="l" t="t" r="r" b="b"/>
            <a:pathLst>
              <a:path w="2753868" h="1920823">
                <a:moveTo>
                  <a:pt x="0" y="0"/>
                </a:moveTo>
                <a:lnTo>
                  <a:pt x="2753869" y="0"/>
                </a:lnTo>
                <a:lnTo>
                  <a:pt x="2753869" y="1920824"/>
                </a:lnTo>
                <a:lnTo>
                  <a:pt x="0" y="19208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17605" y="3876369"/>
            <a:ext cx="2753868" cy="1920823"/>
          </a:xfrm>
          <a:custGeom>
            <a:avLst/>
            <a:gdLst/>
            <a:ahLst/>
            <a:cxnLst/>
            <a:rect l="l" t="t" r="r" b="b"/>
            <a:pathLst>
              <a:path w="2753868" h="1920823">
                <a:moveTo>
                  <a:pt x="0" y="0"/>
                </a:moveTo>
                <a:lnTo>
                  <a:pt x="2753868" y="0"/>
                </a:lnTo>
                <a:lnTo>
                  <a:pt x="2753868" y="1920823"/>
                </a:lnTo>
                <a:lnTo>
                  <a:pt x="0" y="19208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537589" y="-926495"/>
            <a:ext cx="2794949" cy="2784468"/>
          </a:xfrm>
          <a:custGeom>
            <a:avLst/>
            <a:gdLst/>
            <a:ahLst/>
            <a:cxnLst/>
            <a:rect l="l" t="t" r="r" b="b"/>
            <a:pathLst>
              <a:path w="2794949" h="2784468">
                <a:moveTo>
                  <a:pt x="0" y="0"/>
                </a:moveTo>
                <a:lnTo>
                  <a:pt x="2794949" y="0"/>
                </a:lnTo>
                <a:lnTo>
                  <a:pt x="2794949" y="2784469"/>
                </a:lnTo>
                <a:lnTo>
                  <a:pt x="0" y="27844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531681">
            <a:off x="16602822" y="3995297"/>
            <a:ext cx="1533293" cy="1052222"/>
          </a:xfrm>
          <a:custGeom>
            <a:avLst/>
            <a:gdLst/>
            <a:ahLst/>
            <a:cxnLst/>
            <a:rect l="l" t="t" r="r" b="b"/>
            <a:pathLst>
              <a:path w="1533293" h="1052222">
                <a:moveTo>
                  <a:pt x="0" y="0"/>
                </a:moveTo>
                <a:lnTo>
                  <a:pt x="1533293" y="0"/>
                </a:lnTo>
                <a:lnTo>
                  <a:pt x="1533293" y="1052223"/>
                </a:lnTo>
                <a:lnTo>
                  <a:pt x="0" y="10522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4221">
            <a:off x="7151411" y="2327672"/>
            <a:ext cx="857594" cy="738602"/>
          </a:xfrm>
          <a:custGeom>
            <a:avLst/>
            <a:gdLst/>
            <a:ahLst/>
            <a:cxnLst/>
            <a:rect l="l" t="t" r="r" b="b"/>
            <a:pathLst>
              <a:path w="857594" h="738602">
                <a:moveTo>
                  <a:pt x="0" y="0"/>
                </a:moveTo>
                <a:lnTo>
                  <a:pt x="857593" y="0"/>
                </a:lnTo>
                <a:lnTo>
                  <a:pt x="857593" y="738602"/>
                </a:lnTo>
                <a:lnTo>
                  <a:pt x="0" y="7386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775374">
            <a:off x="1367981" y="4774199"/>
            <a:ext cx="857594" cy="738602"/>
          </a:xfrm>
          <a:custGeom>
            <a:avLst/>
            <a:gdLst/>
            <a:ahLst/>
            <a:cxnLst/>
            <a:rect l="l" t="t" r="r" b="b"/>
            <a:pathLst>
              <a:path w="857594" h="738602">
                <a:moveTo>
                  <a:pt x="0" y="0"/>
                </a:moveTo>
                <a:lnTo>
                  <a:pt x="857593" y="0"/>
                </a:lnTo>
                <a:lnTo>
                  <a:pt x="857593" y="738602"/>
                </a:lnTo>
                <a:lnTo>
                  <a:pt x="0" y="7386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261783" y="3716271"/>
            <a:ext cx="2054199" cy="2051631"/>
          </a:xfrm>
          <a:custGeom>
            <a:avLst/>
            <a:gdLst/>
            <a:ahLst/>
            <a:cxnLst/>
            <a:rect l="l" t="t" r="r" b="b"/>
            <a:pathLst>
              <a:path w="2054199" h="2051631">
                <a:moveTo>
                  <a:pt x="0" y="0"/>
                </a:moveTo>
                <a:lnTo>
                  <a:pt x="2054198" y="0"/>
                </a:lnTo>
                <a:lnTo>
                  <a:pt x="2054198" y="2051631"/>
                </a:lnTo>
                <a:lnTo>
                  <a:pt x="0" y="205163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123526" y="4241063"/>
            <a:ext cx="2540369" cy="1435308"/>
          </a:xfrm>
          <a:custGeom>
            <a:avLst/>
            <a:gdLst/>
            <a:ahLst/>
            <a:cxnLst/>
            <a:rect l="l" t="t" r="r" b="b"/>
            <a:pathLst>
              <a:path w="2540369" h="1435308">
                <a:moveTo>
                  <a:pt x="0" y="0"/>
                </a:moveTo>
                <a:lnTo>
                  <a:pt x="2540369" y="0"/>
                </a:lnTo>
                <a:lnTo>
                  <a:pt x="2540369" y="1435309"/>
                </a:lnTo>
                <a:lnTo>
                  <a:pt x="0" y="143530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69437" y="3441688"/>
            <a:ext cx="6836774" cy="6819682"/>
          </a:xfrm>
          <a:custGeom>
            <a:avLst/>
            <a:gdLst/>
            <a:ahLst/>
            <a:cxnLst/>
            <a:rect l="l" t="t" r="r" b="b"/>
            <a:pathLst>
              <a:path w="6836774" h="6819682">
                <a:moveTo>
                  <a:pt x="0" y="0"/>
                </a:moveTo>
                <a:lnTo>
                  <a:pt x="6836773" y="0"/>
                </a:lnTo>
                <a:lnTo>
                  <a:pt x="6836773" y="6819681"/>
                </a:lnTo>
                <a:lnTo>
                  <a:pt x="0" y="681968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2771357" y="5767902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5486400" y="0"/>
                </a:moveTo>
                <a:lnTo>
                  <a:pt x="0" y="0"/>
                </a:lnTo>
                <a:lnTo>
                  <a:pt x="0" y="4114800"/>
                </a:lnTo>
                <a:lnTo>
                  <a:pt x="5486400" y="4114800"/>
                </a:lnTo>
                <a:lnTo>
                  <a:pt x="548640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033956" y="5326546"/>
            <a:ext cx="4109657" cy="4114800"/>
          </a:xfrm>
          <a:custGeom>
            <a:avLst/>
            <a:gdLst/>
            <a:ahLst/>
            <a:cxnLst/>
            <a:rect l="l" t="t" r="r" b="b"/>
            <a:pathLst>
              <a:path w="4109657" h="4114800">
                <a:moveTo>
                  <a:pt x="0" y="0"/>
                </a:moveTo>
                <a:lnTo>
                  <a:pt x="4109656" y="0"/>
                </a:lnTo>
                <a:lnTo>
                  <a:pt x="41096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28700" y="635175"/>
            <a:ext cx="17353269" cy="5172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54"/>
              </a:lnSpc>
            </a:pPr>
            <a:r>
              <a:rPr lang="en-US" sz="8054">
                <a:solidFill>
                  <a:srgbClr val="00A8A6"/>
                </a:solidFill>
                <a:latin typeface="Yeseva One"/>
                <a:ea typeface="Yeseva One"/>
                <a:cs typeface="Yeseva One"/>
                <a:sym typeface="Yeseva One"/>
              </a:rPr>
              <a:t>Giới thiệu về hoạt động đọc cá nhân.</a:t>
            </a:r>
          </a:p>
          <a:p>
            <a:pPr algn="l">
              <a:lnSpc>
                <a:spcPts val="8054"/>
              </a:lnSpc>
            </a:pPr>
            <a:r>
              <a:rPr lang="en-US" sz="8054">
                <a:solidFill>
                  <a:srgbClr val="00A8A6"/>
                </a:solidFill>
                <a:latin typeface="Yeseva One"/>
                <a:ea typeface="Yeseva One"/>
                <a:cs typeface="Yeseva One"/>
                <a:sym typeface="Yeseva One"/>
              </a:rPr>
              <a:t>Hoạt động mở rộng có viết và vẽ</a:t>
            </a:r>
          </a:p>
          <a:p>
            <a:pPr algn="l">
              <a:lnSpc>
                <a:spcPts val="8054"/>
              </a:lnSpc>
            </a:pPr>
            <a:endParaRPr lang="en-US" sz="8054">
              <a:solidFill>
                <a:srgbClr val="00A8A6"/>
              </a:solidFill>
              <a:latin typeface="Yeseva One"/>
              <a:ea typeface="Yeseva One"/>
              <a:cs typeface="Yeseva One"/>
              <a:sym typeface="Yeseva One"/>
            </a:endParaRPr>
          </a:p>
          <a:p>
            <a:pPr marL="0" lvl="0" indent="0" algn="l">
              <a:lnSpc>
                <a:spcPts val="8054"/>
              </a:lnSpc>
            </a:pPr>
            <a:endParaRPr lang="en-US" sz="8054">
              <a:solidFill>
                <a:srgbClr val="00A8A6"/>
              </a:solidFill>
              <a:latin typeface="Yeseva One"/>
              <a:ea typeface="Yeseva One"/>
              <a:cs typeface="Yeseva One"/>
              <a:sym typeface="Yeseva On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7929834"/>
            <a:ext cx="18366843" cy="6321255"/>
          </a:xfrm>
          <a:custGeom>
            <a:avLst/>
            <a:gdLst/>
            <a:ahLst/>
            <a:cxnLst/>
            <a:rect l="l" t="t" r="r" b="b"/>
            <a:pathLst>
              <a:path w="18366843" h="6321255">
                <a:moveTo>
                  <a:pt x="18366843" y="0"/>
                </a:moveTo>
                <a:lnTo>
                  <a:pt x="0" y="0"/>
                </a:lnTo>
                <a:lnTo>
                  <a:pt x="0" y="6321256"/>
                </a:lnTo>
                <a:lnTo>
                  <a:pt x="18366843" y="6321256"/>
                </a:lnTo>
                <a:lnTo>
                  <a:pt x="1836684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32337" y="8338900"/>
            <a:ext cx="8180831" cy="2464475"/>
          </a:xfrm>
          <a:custGeom>
            <a:avLst/>
            <a:gdLst/>
            <a:ahLst/>
            <a:cxnLst/>
            <a:rect l="l" t="t" r="r" b="b"/>
            <a:pathLst>
              <a:path w="8180831" h="2464475">
                <a:moveTo>
                  <a:pt x="0" y="0"/>
                </a:moveTo>
                <a:lnTo>
                  <a:pt x="8180831" y="0"/>
                </a:lnTo>
                <a:lnTo>
                  <a:pt x="8180831" y="2464476"/>
                </a:lnTo>
                <a:lnTo>
                  <a:pt x="0" y="24644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078469" y="323364"/>
            <a:ext cx="2753868" cy="1920823"/>
          </a:xfrm>
          <a:custGeom>
            <a:avLst/>
            <a:gdLst/>
            <a:ahLst/>
            <a:cxnLst/>
            <a:rect l="l" t="t" r="r" b="b"/>
            <a:pathLst>
              <a:path w="2753868" h="1920823">
                <a:moveTo>
                  <a:pt x="0" y="0"/>
                </a:moveTo>
                <a:lnTo>
                  <a:pt x="2753868" y="0"/>
                </a:lnTo>
                <a:lnTo>
                  <a:pt x="2753868" y="1920823"/>
                </a:lnTo>
                <a:lnTo>
                  <a:pt x="0" y="19208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725168" y="-643183"/>
            <a:ext cx="2753868" cy="1920823"/>
          </a:xfrm>
          <a:custGeom>
            <a:avLst/>
            <a:gdLst/>
            <a:ahLst/>
            <a:cxnLst/>
            <a:rect l="l" t="t" r="r" b="b"/>
            <a:pathLst>
              <a:path w="2753868" h="1920823">
                <a:moveTo>
                  <a:pt x="0" y="0"/>
                </a:moveTo>
                <a:lnTo>
                  <a:pt x="2753868" y="0"/>
                </a:lnTo>
                <a:lnTo>
                  <a:pt x="2753868" y="1920823"/>
                </a:lnTo>
                <a:lnTo>
                  <a:pt x="0" y="19208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537589" y="-926495"/>
            <a:ext cx="2794949" cy="2784468"/>
          </a:xfrm>
          <a:custGeom>
            <a:avLst/>
            <a:gdLst/>
            <a:ahLst/>
            <a:cxnLst/>
            <a:rect l="l" t="t" r="r" b="b"/>
            <a:pathLst>
              <a:path w="2794949" h="2784468">
                <a:moveTo>
                  <a:pt x="0" y="0"/>
                </a:moveTo>
                <a:lnTo>
                  <a:pt x="2794949" y="0"/>
                </a:lnTo>
                <a:lnTo>
                  <a:pt x="2794949" y="2784469"/>
                </a:lnTo>
                <a:lnTo>
                  <a:pt x="0" y="2784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531681">
            <a:off x="16602822" y="3233325"/>
            <a:ext cx="1533293" cy="1052222"/>
          </a:xfrm>
          <a:custGeom>
            <a:avLst/>
            <a:gdLst/>
            <a:ahLst/>
            <a:cxnLst/>
            <a:rect l="l" t="t" r="r" b="b"/>
            <a:pathLst>
              <a:path w="1533293" h="1052222">
                <a:moveTo>
                  <a:pt x="0" y="0"/>
                </a:moveTo>
                <a:lnTo>
                  <a:pt x="1533293" y="0"/>
                </a:lnTo>
                <a:lnTo>
                  <a:pt x="1533293" y="1052223"/>
                </a:lnTo>
                <a:lnTo>
                  <a:pt x="0" y="10522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44221">
            <a:off x="7151411" y="2327672"/>
            <a:ext cx="857594" cy="738602"/>
          </a:xfrm>
          <a:custGeom>
            <a:avLst/>
            <a:gdLst/>
            <a:ahLst/>
            <a:cxnLst/>
            <a:rect l="l" t="t" r="r" b="b"/>
            <a:pathLst>
              <a:path w="857594" h="738602">
                <a:moveTo>
                  <a:pt x="0" y="0"/>
                </a:moveTo>
                <a:lnTo>
                  <a:pt x="857593" y="0"/>
                </a:lnTo>
                <a:lnTo>
                  <a:pt x="857593" y="738602"/>
                </a:lnTo>
                <a:lnTo>
                  <a:pt x="0" y="7386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832337" y="317229"/>
            <a:ext cx="5278418" cy="3516746"/>
          </a:xfrm>
          <a:custGeom>
            <a:avLst/>
            <a:gdLst/>
            <a:ahLst/>
            <a:cxnLst/>
            <a:rect l="l" t="t" r="r" b="b"/>
            <a:pathLst>
              <a:path w="5278418" h="3516746">
                <a:moveTo>
                  <a:pt x="0" y="0"/>
                </a:moveTo>
                <a:lnTo>
                  <a:pt x="5278418" y="0"/>
                </a:lnTo>
                <a:lnTo>
                  <a:pt x="5278418" y="3516746"/>
                </a:lnTo>
                <a:lnTo>
                  <a:pt x="0" y="351674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57692" y="586755"/>
            <a:ext cx="10812556" cy="3543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506"/>
              </a:lnSpc>
            </a:pPr>
            <a:r>
              <a:rPr lang="en-US" sz="13506">
                <a:solidFill>
                  <a:srgbClr val="00A8A6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Khám phá</a:t>
            </a:r>
          </a:p>
          <a:p>
            <a:pPr marL="0" lvl="0" indent="0" algn="l">
              <a:lnSpc>
                <a:spcPts val="13506"/>
              </a:lnSpc>
            </a:pPr>
            <a:endParaRPr lang="en-US" sz="13506">
              <a:solidFill>
                <a:srgbClr val="00A8A6"/>
              </a:solidFill>
              <a:latin typeface="Bobby Jones Soft"/>
              <a:ea typeface="Bobby Jones Soft"/>
              <a:cs typeface="Bobby Jones Soft"/>
              <a:sym typeface="Bobby Jones Sof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0" y="2592198"/>
            <a:ext cx="7557442" cy="182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Trước khi đọc</a:t>
            </a:r>
          </a:p>
          <a:p>
            <a:pPr algn="ctr">
              <a:lnSpc>
                <a:spcPts val="7279"/>
              </a:lnSpc>
            </a:pPr>
            <a:endParaRPr lang="en-US" sz="5199" b="1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31780" y="4044494"/>
            <a:ext cx="17935064" cy="3428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+ Nhắc lại bảng mã màu dành cho lớp 5</a:t>
            </a:r>
          </a:p>
          <a:p>
            <a:pPr algn="just">
              <a:lnSpc>
                <a:spcPts val="6859"/>
              </a:lnSpc>
            </a:pPr>
            <a:r>
              <a:rPr lang="en-US" sz="4899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 - Chú ý cách lật sách đúng</a:t>
            </a:r>
          </a:p>
          <a:p>
            <a:pPr algn="just">
              <a:lnSpc>
                <a:spcPts val="6859"/>
              </a:lnSpc>
            </a:pPr>
            <a:r>
              <a:rPr lang="en-US" sz="4899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- Lần lượt 6-8 HS lên chọn sách, chọn vị trí ngồi đọc phù hợp.</a:t>
            </a:r>
          </a:p>
          <a:p>
            <a:pPr algn="just">
              <a:lnSpc>
                <a:spcPts val="6859"/>
              </a:lnSpc>
            </a:pPr>
            <a:endParaRPr lang="en-US" sz="4899">
              <a:solidFill>
                <a:srgbClr val="000000"/>
              </a:solidFill>
              <a:latin typeface="Noto Serif Display"/>
              <a:ea typeface="Noto Serif Display"/>
              <a:cs typeface="Noto Serif Display"/>
              <a:sym typeface="Noto Serif Display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0" y="6862312"/>
            <a:ext cx="7315200" cy="3941064"/>
          </a:xfrm>
          <a:custGeom>
            <a:avLst/>
            <a:gdLst/>
            <a:ahLst/>
            <a:cxnLst/>
            <a:rect l="l" t="t" r="r" b="b"/>
            <a:pathLst>
              <a:path w="7315200" h="3941064">
                <a:moveTo>
                  <a:pt x="0" y="0"/>
                </a:moveTo>
                <a:lnTo>
                  <a:pt x="7315200" y="0"/>
                </a:lnTo>
                <a:lnTo>
                  <a:pt x="7315200" y="3941064"/>
                </a:lnTo>
                <a:lnTo>
                  <a:pt x="0" y="394106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557442" y="7044994"/>
            <a:ext cx="3754016" cy="3575700"/>
          </a:xfrm>
          <a:custGeom>
            <a:avLst/>
            <a:gdLst/>
            <a:ahLst/>
            <a:cxnLst/>
            <a:rect l="l" t="t" r="r" b="b"/>
            <a:pathLst>
              <a:path w="3754016" h="3575700">
                <a:moveTo>
                  <a:pt x="0" y="0"/>
                </a:moveTo>
                <a:lnTo>
                  <a:pt x="3754016" y="0"/>
                </a:lnTo>
                <a:lnTo>
                  <a:pt x="3754016" y="3575700"/>
                </a:lnTo>
                <a:lnTo>
                  <a:pt x="0" y="35757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471546" y="6439595"/>
            <a:ext cx="2716613" cy="3131543"/>
          </a:xfrm>
          <a:custGeom>
            <a:avLst/>
            <a:gdLst/>
            <a:ahLst/>
            <a:cxnLst/>
            <a:rect l="l" t="t" r="r" b="b"/>
            <a:pathLst>
              <a:path w="2716613" h="3131543">
                <a:moveTo>
                  <a:pt x="0" y="0"/>
                </a:moveTo>
                <a:lnTo>
                  <a:pt x="2716614" y="0"/>
                </a:lnTo>
                <a:lnTo>
                  <a:pt x="2716614" y="3131543"/>
                </a:lnTo>
                <a:lnTo>
                  <a:pt x="0" y="313154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2347" y="7629333"/>
            <a:ext cx="18366843" cy="6321255"/>
          </a:xfrm>
          <a:custGeom>
            <a:avLst/>
            <a:gdLst/>
            <a:ahLst/>
            <a:cxnLst/>
            <a:rect l="l" t="t" r="r" b="b"/>
            <a:pathLst>
              <a:path w="18366843" h="6321255">
                <a:moveTo>
                  <a:pt x="0" y="0"/>
                </a:moveTo>
                <a:lnTo>
                  <a:pt x="18366843" y="0"/>
                </a:lnTo>
                <a:lnTo>
                  <a:pt x="18366843" y="6321255"/>
                </a:lnTo>
                <a:lnTo>
                  <a:pt x="0" y="63212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90600" y="7963409"/>
            <a:ext cx="8180831" cy="2464475"/>
          </a:xfrm>
          <a:custGeom>
            <a:avLst/>
            <a:gdLst/>
            <a:ahLst/>
            <a:cxnLst/>
            <a:rect l="l" t="t" r="r" b="b"/>
            <a:pathLst>
              <a:path w="8180831" h="2464475">
                <a:moveTo>
                  <a:pt x="0" y="0"/>
                </a:moveTo>
                <a:lnTo>
                  <a:pt x="8180831" y="0"/>
                </a:lnTo>
                <a:lnTo>
                  <a:pt x="8180831" y="2464476"/>
                </a:lnTo>
                <a:lnTo>
                  <a:pt x="0" y="24644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725168" y="-643183"/>
            <a:ext cx="2753868" cy="1920823"/>
          </a:xfrm>
          <a:custGeom>
            <a:avLst/>
            <a:gdLst/>
            <a:ahLst/>
            <a:cxnLst/>
            <a:rect l="l" t="t" r="r" b="b"/>
            <a:pathLst>
              <a:path w="2753868" h="1920823">
                <a:moveTo>
                  <a:pt x="0" y="0"/>
                </a:moveTo>
                <a:lnTo>
                  <a:pt x="2753868" y="0"/>
                </a:lnTo>
                <a:lnTo>
                  <a:pt x="2753868" y="1920823"/>
                </a:lnTo>
                <a:lnTo>
                  <a:pt x="0" y="19208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537589" y="-926495"/>
            <a:ext cx="2794949" cy="2784468"/>
          </a:xfrm>
          <a:custGeom>
            <a:avLst/>
            <a:gdLst/>
            <a:ahLst/>
            <a:cxnLst/>
            <a:rect l="l" t="t" r="r" b="b"/>
            <a:pathLst>
              <a:path w="2794949" h="2784468">
                <a:moveTo>
                  <a:pt x="0" y="0"/>
                </a:moveTo>
                <a:lnTo>
                  <a:pt x="2794949" y="0"/>
                </a:lnTo>
                <a:lnTo>
                  <a:pt x="2794949" y="2784469"/>
                </a:lnTo>
                <a:lnTo>
                  <a:pt x="0" y="2784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44221">
            <a:off x="1021959" y="908339"/>
            <a:ext cx="857594" cy="738602"/>
          </a:xfrm>
          <a:custGeom>
            <a:avLst/>
            <a:gdLst/>
            <a:ahLst/>
            <a:cxnLst/>
            <a:rect l="l" t="t" r="r" b="b"/>
            <a:pathLst>
              <a:path w="857594" h="738602">
                <a:moveTo>
                  <a:pt x="0" y="0"/>
                </a:moveTo>
                <a:lnTo>
                  <a:pt x="857594" y="0"/>
                </a:lnTo>
                <a:lnTo>
                  <a:pt x="857594" y="738603"/>
                </a:lnTo>
                <a:lnTo>
                  <a:pt x="0" y="7386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601931" y="460104"/>
            <a:ext cx="8097104" cy="2288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07"/>
              </a:lnSpc>
            </a:pPr>
            <a:r>
              <a:rPr lang="en-US" sz="8707">
                <a:solidFill>
                  <a:srgbClr val="00A8A6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Trong khi đọc</a:t>
            </a:r>
          </a:p>
          <a:p>
            <a:pPr marL="0" lvl="0" indent="0" algn="l">
              <a:lnSpc>
                <a:spcPts val="8707"/>
              </a:lnSpc>
            </a:pPr>
            <a:endParaRPr lang="en-US" sz="8707">
              <a:solidFill>
                <a:srgbClr val="00A8A6"/>
              </a:solidFill>
              <a:latin typeface="Bobby Jones Soft"/>
              <a:ea typeface="Bobby Jones Soft"/>
              <a:cs typeface="Bobby Jones Soft"/>
              <a:sym typeface="Bobby Jones Sof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0" y="2162630"/>
            <a:ext cx="18288000" cy="6562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99"/>
              </a:lnSpc>
            </a:pPr>
            <a:r>
              <a:rPr lang="en-US" sz="7499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- Kiểm tra HS đọc, lắng nghe, khen ngợi HS thực hiện tốt.</a:t>
            </a:r>
          </a:p>
          <a:p>
            <a:pPr algn="l">
              <a:lnSpc>
                <a:spcPts val="10499"/>
              </a:lnSpc>
            </a:pPr>
            <a:r>
              <a:rPr lang="en-US" sz="7499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- Sử dụng quy tắc 5 ngón tay, quan sát HS cách lật sách và chỉnh sửa cho HS.</a:t>
            </a:r>
          </a:p>
          <a:p>
            <a:pPr algn="ctr">
              <a:lnSpc>
                <a:spcPts val="10499"/>
              </a:lnSpc>
            </a:pPr>
            <a:endParaRPr lang="en-US" sz="7499">
              <a:solidFill>
                <a:srgbClr val="000000"/>
              </a:solidFill>
              <a:latin typeface="Noto Serif Display"/>
              <a:ea typeface="Noto Serif Display"/>
              <a:cs typeface="Noto Serif Display"/>
              <a:sym typeface="Noto Serif Display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3521581" y="-926495"/>
            <a:ext cx="13016008" cy="10789961"/>
          </a:xfrm>
          <a:custGeom>
            <a:avLst/>
            <a:gdLst/>
            <a:ahLst/>
            <a:cxnLst/>
            <a:rect l="l" t="t" r="r" b="b"/>
            <a:pathLst>
              <a:path w="13016008" h="10789961">
                <a:moveTo>
                  <a:pt x="0" y="0"/>
                </a:moveTo>
                <a:lnTo>
                  <a:pt x="13016008" y="0"/>
                </a:lnTo>
                <a:lnTo>
                  <a:pt x="13016008" y="10789961"/>
                </a:lnTo>
                <a:lnTo>
                  <a:pt x="0" y="107899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16000"/>
            </a:blip>
            <a:stretch>
              <a:fillRect l="-288" t="-1267" b="-3681"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2347" y="7629333"/>
            <a:ext cx="18366843" cy="6321255"/>
          </a:xfrm>
          <a:custGeom>
            <a:avLst/>
            <a:gdLst/>
            <a:ahLst/>
            <a:cxnLst/>
            <a:rect l="l" t="t" r="r" b="b"/>
            <a:pathLst>
              <a:path w="18366843" h="6321255">
                <a:moveTo>
                  <a:pt x="0" y="0"/>
                </a:moveTo>
                <a:lnTo>
                  <a:pt x="18366843" y="0"/>
                </a:lnTo>
                <a:lnTo>
                  <a:pt x="18366843" y="6321255"/>
                </a:lnTo>
                <a:lnTo>
                  <a:pt x="0" y="63212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271760"/>
            <a:ext cx="26973" cy="15240"/>
          </a:xfrm>
          <a:custGeom>
            <a:avLst/>
            <a:gdLst/>
            <a:ahLst/>
            <a:cxnLst/>
            <a:rect l="l" t="t" r="r" b="b"/>
            <a:pathLst>
              <a:path w="26973" h="15240">
                <a:moveTo>
                  <a:pt x="0" y="0"/>
                </a:moveTo>
                <a:lnTo>
                  <a:pt x="26973" y="0"/>
                </a:lnTo>
                <a:lnTo>
                  <a:pt x="26973" y="15240"/>
                </a:lnTo>
                <a:lnTo>
                  <a:pt x="0" y="15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41546" y="8026062"/>
            <a:ext cx="8180831" cy="2464475"/>
          </a:xfrm>
          <a:custGeom>
            <a:avLst/>
            <a:gdLst/>
            <a:ahLst/>
            <a:cxnLst/>
            <a:rect l="l" t="t" r="r" b="b"/>
            <a:pathLst>
              <a:path w="8180831" h="2464475">
                <a:moveTo>
                  <a:pt x="0" y="0"/>
                </a:moveTo>
                <a:lnTo>
                  <a:pt x="8180831" y="0"/>
                </a:lnTo>
                <a:lnTo>
                  <a:pt x="8180831" y="2464476"/>
                </a:lnTo>
                <a:lnTo>
                  <a:pt x="0" y="24644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725168" y="-643183"/>
            <a:ext cx="2753868" cy="1920823"/>
          </a:xfrm>
          <a:custGeom>
            <a:avLst/>
            <a:gdLst/>
            <a:ahLst/>
            <a:cxnLst/>
            <a:rect l="l" t="t" r="r" b="b"/>
            <a:pathLst>
              <a:path w="2753868" h="1920823">
                <a:moveTo>
                  <a:pt x="0" y="0"/>
                </a:moveTo>
                <a:lnTo>
                  <a:pt x="2753868" y="0"/>
                </a:lnTo>
                <a:lnTo>
                  <a:pt x="2753868" y="1920823"/>
                </a:lnTo>
                <a:lnTo>
                  <a:pt x="0" y="19208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537589" y="-926495"/>
            <a:ext cx="2794949" cy="2784468"/>
          </a:xfrm>
          <a:custGeom>
            <a:avLst/>
            <a:gdLst/>
            <a:ahLst/>
            <a:cxnLst/>
            <a:rect l="l" t="t" r="r" b="b"/>
            <a:pathLst>
              <a:path w="2794949" h="2784468">
                <a:moveTo>
                  <a:pt x="0" y="0"/>
                </a:moveTo>
                <a:lnTo>
                  <a:pt x="2794949" y="0"/>
                </a:lnTo>
                <a:lnTo>
                  <a:pt x="2794949" y="2784469"/>
                </a:lnTo>
                <a:lnTo>
                  <a:pt x="0" y="27844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98664" y="1171575"/>
            <a:ext cx="8504590" cy="1183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707"/>
              </a:lnSpc>
            </a:pPr>
            <a:r>
              <a:rPr lang="en-US" sz="8707">
                <a:solidFill>
                  <a:srgbClr val="00A8A6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Sau khi đọc</a:t>
            </a:r>
          </a:p>
        </p:txBody>
      </p:sp>
      <p:sp>
        <p:nvSpPr>
          <p:cNvPr id="8" name="Freeform 8"/>
          <p:cNvSpPr/>
          <p:nvPr/>
        </p:nvSpPr>
        <p:spPr>
          <a:xfrm rot="744221">
            <a:off x="7999591" y="1361125"/>
            <a:ext cx="857594" cy="738602"/>
          </a:xfrm>
          <a:custGeom>
            <a:avLst/>
            <a:gdLst/>
            <a:ahLst/>
            <a:cxnLst/>
            <a:rect l="l" t="t" r="r" b="b"/>
            <a:pathLst>
              <a:path w="857594" h="738602">
                <a:moveTo>
                  <a:pt x="0" y="0"/>
                </a:moveTo>
                <a:lnTo>
                  <a:pt x="857594" y="0"/>
                </a:lnTo>
                <a:lnTo>
                  <a:pt x="857594" y="738603"/>
                </a:lnTo>
                <a:lnTo>
                  <a:pt x="0" y="7386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9395769" y="1504243"/>
            <a:ext cx="8419028" cy="8229600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8419028" y="0"/>
                </a:moveTo>
                <a:lnTo>
                  <a:pt x="0" y="0"/>
                </a:lnTo>
                <a:lnTo>
                  <a:pt x="0" y="8229600"/>
                </a:lnTo>
                <a:lnTo>
                  <a:pt x="8419028" y="8229600"/>
                </a:lnTo>
                <a:lnTo>
                  <a:pt x="8419028" y="0"/>
                </a:lnTo>
                <a:close/>
              </a:path>
            </a:pathLst>
          </a:custGeom>
          <a:blipFill>
            <a:blip r:embed="rId12">
              <a:alphaModFix amt="25000"/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3474" y="2389801"/>
            <a:ext cx="18154526" cy="6303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19"/>
              </a:lnSpc>
            </a:pPr>
            <a:r>
              <a:rPr lang="en-US" sz="5799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Chia sẻ về quyển sách vừa đọc.</a:t>
            </a:r>
          </a:p>
          <a:p>
            <a:pPr algn="l">
              <a:lnSpc>
                <a:spcPts val="5319"/>
              </a:lnSpc>
            </a:pPr>
            <a:r>
              <a:rPr lang="en-US" sz="3799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Gợi ý:</a:t>
            </a:r>
          </a:p>
          <a:p>
            <a:pPr algn="l">
              <a:lnSpc>
                <a:spcPts val="5319"/>
              </a:lnSpc>
            </a:pPr>
            <a:r>
              <a:rPr lang="en-US" sz="3799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        + Em giới thiệu tên truyện vừa đọc. Em có thích câu chuyện em vừa đọc không?</a:t>
            </a:r>
          </a:p>
          <a:p>
            <a:pPr algn="l">
              <a:lnSpc>
                <a:spcPts val="5319"/>
              </a:lnSpc>
            </a:pPr>
            <a:r>
              <a:rPr lang="en-US" sz="3799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        + Em thích nhân vật nào trong truyện? Vì sao?</a:t>
            </a:r>
          </a:p>
          <a:p>
            <a:pPr algn="l">
              <a:lnSpc>
                <a:spcPts val="5319"/>
              </a:lnSpc>
            </a:pPr>
            <a:r>
              <a:rPr lang="en-US" sz="3799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        + Câu chuyện xảy ra ở đâu?</a:t>
            </a:r>
          </a:p>
          <a:p>
            <a:pPr algn="l">
              <a:lnSpc>
                <a:spcPts val="5319"/>
              </a:lnSpc>
            </a:pPr>
            <a:r>
              <a:rPr lang="en-US" sz="3799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        + Điều gì trong câu chuyện làm em nhớ nhất? thấy thú vị nhất?</a:t>
            </a:r>
          </a:p>
          <a:p>
            <a:pPr algn="l">
              <a:lnSpc>
                <a:spcPts val="5319"/>
              </a:lnSpc>
            </a:pPr>
            <a:r>
              <a:rPr lang="en-US" sz="3799">
                <a:solidFill>
                  <a:srgbClr val="004AAD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        + Em học tập được điều gì từ nhân vật? từ câu chuyện?</a:t>
            </a:r>
          </a:p>
          <a:p>
            <a:pPr algn="ctr">
              <a:lnSpc>
                <a:spcPts val="4759"/>
              </a:lnSpc>
            </a:pPr>
            <a:endParaRPr lang="en-US" sz="3799">
              <a:solidFill>
                <a:srgbClr val="004AAD"/>
              </a:solidFill>
              <a:latin typeface="Noto Serif Display"/>
              <a:ea typeface="Noto Serif Display"/>
              <a:cs typeface="Noto Serif Display"/>
              <a:sym typeface="Noto Serif Display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272760" y="10270766"/>
            <a:ext cx="15240" cy="16234"/>
          </a:xfrm>
          <a:custGeom>
            <a:avLst/>
            <a:gdLst/>
            <a:ahLst/>
            <a:cxnLst/>
            <a:rect l="l" t="t" r="r" b="b"/>
            <a:pathLst>
              <a:path w="15240" h="16234">
                <a:moveTo>
                  <a:pt x="0" y="0"/>
                </a:moveTo>
                <a:lnTo>
                  <a:pt x="15240" y="0"/>
                </a:lnTo>
                <a:lnTo>
                  <a:pt x="15240" y="16234"/>
                </a:lnTo>
                <a:lnTo>
                  <a:pt x="0" y="16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2347" y="7629333"/>
            <a:ext cx="18366843" cy="6321255"/>
          </a:xfrm>
          <a:custGeom>
            <a:avLst/>
            <a:gdLst/>
            <a:ahLst/>
            <a:cxnLst/>
            <a:rect l="l" t="t" r="r" b="b"/>
            <a:pathLst>
              <a:path w="18366843" h="6321255">
                <a:moveTo>
                  <a:pt x="0" y="0"/>
                </a:moveTo>
                <a:lnTo>
                  <a:pt x="18366843" y="0"/>
                </a:lnTo>
                <a:lnTo>
                  <a:pt x="18366843" y="6321255"/>
                </a:lnTo>
                <a:lnTo>
                  <a:pt x="0" y="63212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41546" y="7822525"/>
            <a:ext cx="8180831" cy="2464475"/>
          </a:xfrm>
          <a:custGeom>
            <a:avLst/>
            <a:gdLst/>
            <a:ahLst/>
            <a:cxnLst/>
            <a:rect l="l" t="t" r="r" b="b"/>
            <a:pathLst>
              <a:path w="8180831" h="2464475">
                <a:moveTo>
                  <a:pt x="0" y="0"/>
                </a:moveTo>
                <a:lnTo>
                  <a:pt x="8180831" y="0"/>
                </a:lnTo>
                <a:lnTo>
                  <a:pt x="8180831" y="2464475"/>
                </a:lnTo>
                <a:lnTo>
                  <a:pt x="0" y="24644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619306" y="7822525"/>
            <a:ext cx="8180831" cy="2464475"/>
          </a:xfrm>
          <a:custGeom>
            <a:avLst/>
            <a:gdLst/>
            <a:ahLst/>
            <a:cxnLst/>
            <a:rect l="l" t="t" r="r" b="b"/>
            <a:pathLst>
              <a:path w="8180831" h="2464475">
                <a:moveTo>
                  <a:pt x="0" y="0"/>
                </a:moveTo>
                <a:lnTo>
                  <a:pt x="8180831" y="0"/>
                </a:lnTo>
                <a:lnTo>
                  <a:pt x="8180831" y="2464475"/>
                </a:lnTo>
                <a:lnTo>
                  <a:pt x="0" y="24644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725168" y="-643183"/>
            <a:ext cx="2753868" cy="1920823"/>
          </a:xfrm>
          <a:custGeom>
            <a:avLst/>
            <a:gdLst/>
            <a:ahLst/>
            <a:cxnLst/>
            <a:rect l="l" t="t" r="r" b="b"/>
            <a:pathLst>
              <a:path w="2753868" h="1920823">
                <a:moveTo>
                  <a:pt x="0" y="0"/>
                </a:moveTo>
                <a:lnTo>
                  <a:pt x="2753868" y="0"/>
                </a:lnTo>
                <a:lnTo>
                  <a:pt x="2753868" y="1920823"/>
                </a:lnTo>
                <a:lnTo>
                  <a:pt x="0" y="19208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2638" y="317229"/>
            <a:ext cx="2753868" cy="1920823"/>
          </a:xfrm>
          <a:custGeom>
            <a:avLst/>
            <a:gdLst/>
            <a:ahLst/>
            <a:cxnLst/>
            <a:rect l="l" t="t" r="r" b="b"/>
            <a:pathLst>
              <a:path w="2753868" h="1920823">
                <a:moveTo>
                  <a:pt x="0" y="0"/>
                </a:moveTo>
                <a:lnTo>
                  <a:pt x="2753868" y="0"/>
                </a:lnTo>
                <a:lnTo>
                  <a:pt x="2753868" y="1920823"/>
                </a:lnTo>
                <a:lnTo>
                  <a:pt x="0" y="19208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537589" y="-926495"/>
            <a:ext cx="2794949" cy="2784468"/>
          </a:xfrm>
          <a:custGeom>
            <a:avLst/>
            <a:gdLst/>
            <a:ahLst/>
            <a:cxnLst/>
            <a:rect l="l" t="t" r="r" b="b"/>
            <a:pathLst>
              <a:path w="2794949" h="2784468">
                <a:moveTo>
                  <a:pt x="0" y="0"/>
                </a:moveTo>
                <a:lnTo>
                  <a:pt x="2794949" y="0"/>
                </a:lnTo>
                <a:lnTo>
                  <a:pt x="2794949" y="2784469"/>
                </a:lnTo>
                <a:lnTo>
                  <a:pt x="0" y="27844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4221">
            <a:off x="7650175" y="1322436"/>
            <a:ext cx="857594" cy="738602"/>
          </a:xfrm>
          <a:custGeom>
            <a:avLst/>
            <a:gdLst/>
            <a:ahLst/>
            <a:cxnLst/>
            <a:rect l="l" t="t" r="r" b="b"/>
            <a:pathLst>
              <a:path w="857594" h="738602">
                <a:moveTo>
                  <a:pt x="0" y="0"/>
                </a:moveTo>
                <a:lnTo>
                  <a:pt x="857593" y="0"/>
                </a:lnTo>
                <a:lnTo>
                  <a:pt x="857593" y="738602"/>
                </a:lnTo>
                <a:lnTo>
                  <a:pt x="0" y="7386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948869" y="8208721"/>
            <a:ext cx="14259963" cy="1607487"/>
          </a:xfrm>
          <a:custGeom>
            <a:avLst/>
            <a:gdLst/>
            <a:ahLst/>
            <a:cxnLst/>
            <a:rect l="l" t="t" r="r" b="b"/>
            <a:pathLst>
              <a:path w="14259963" h="1607487">
                <a:moveTo>
                  <a:pt x="0" y="0"/>
                </a:moveTo>
                <a:lnTo>
                  <a:pt x="14259964" y="0"/>
                </a:lnTo>
                <a:lnTo>
                  <a:pt x="14259964" y="1607487"/>
                </a:lnTo>
                <a:lnTo>
                  <a:pt x="0" y="16074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8700" y="2599769"/>
            <a:ext cx="8493933" cy="5181299"/>
          </a:xfrm>
          <a:custGeom>
            <a:avLst/>
            <a:gdLst/>
            <a:ahLst/>
            <a:cxnLst/>
            <a:rect l="l" t="t" r="r" b="b"/>
            <a:pathLst>
              <a:path w="8493933" h="5181299">
                <a:moveTo>
                  <a:pt x="0" y="0"/>
                </a:moveTo>
                <a:lnTo>
                  <a:pt x="8493933" y="0"/>
                </a:lnTo>
                <a:lnTo>
                  <a:pt x="8493933" y="5181299"/>
                </a:lnTo>
                <a:lnTo>
                  <a:pt x="0" y="51812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9999"/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814070" y="6594823"/>
            <a:ext cx="3526029" cy="3692177"/>
          </a:xfrm>
          <a:custGeom>
            <a:avLst/>
            <a:gdLst/>
            <a:ahLst/>
            <a:cxnLst/>
            <a:rect l="l" t="t" r="r" b="b"/>
            <a:pathLst>
              <a:path w="3526029" h="3692177">
                <a:moveTo>
                  <a:pt x="0" y="0"/>
                </a:moveTo>
                <a:lnTo>
                  <a:pt x="3526029" y="0"/>
                </a:lnTo>
                <a:lnTo>
                  <a:pt x="3526029" y="3692177"/>
                </a:lnTo>
                <a:lnTo>
                  <a:pt x="0" y="369217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69981" y="6286620"/>
            <a:ext cx="4896537" cy="3529587"/>
          </a:xfrm>
          <a:custGeom>
            <a:avLst/>
            <a:gdLst/>
            <a:ahLst/>
            <a:cxnLst/>
            <a:rect l="l" t="t" r="r" b="b"/>
            <a:pathLst>
              <a:path w="4896537" h="3529587">
                <a:moveTo>
                  <a:pt x="0" y="0"/>
                </a:moveTo>
                <a:lnTo>
                  <a:pt x="4896537" y="0"/>
                </a:lnTo>
                <a:lnTo>
                  <a:pt x="4896537" y="3529588"/>
                </a:lnTo>
                <a:lnTo>
                  <a:pt x="0" y="352958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245464" y="6329946"/>
            <a:ext cx="4121931" cy="3957054"/>
          </a:xfrm>
          <a:custGeom>
            <a:avLst/>
            <a:gdLst/>
            <a:ahLst/>
            <a:cxnLst/>
            <a:rect l="l" t="t" r="r" b="b"/>
            <a:pathLst>
              <a:path w="4121931" h="3957054">
                <a:moveTo>
                  <a:pt x="0" y="0"/>
                </a:moveTo>
                <a:lnTo>
                  <a:pt x="4121931" y="0"/>
                </a:lnTo>
                <a:lnTo>
                  <a:pt x="4121931" y="3957054"/>
                </a:lnTo>
                <a:lnTo>
                  <a:pt x="0" y="395705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782605" y="1432877"/>
            <a:ext cx="7796585" cy="5739256"/>
          </a:xfrm>
          <a:custGeom>
            <a:avLst/>
            <a:gdLst/>
            <a:ahLst/>
            <a:cxnLst/>
            <a:rect l="l" t="t" r="r" b="b"/>
            <a:pathLst>
              <a:path w="7796585" h="5739256">
                <a:moveTo>
                  <a:pt x="0" y="0"/>
                </a:moveTo>
                <a:lnTo>
                  <a:pt x="7796585" y="0"/>
                </a:lnTo>
                <a:lnTo>
                  <a:pt x="7796585" y="5739256"/>
                </a:lnTo>
                <a:lnTo>
                  <a:pt x="0" y="573925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12000"/>
            </a:blip>
            <a:stretch>
              <a:fillRect t="-17923" b="-17923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74261" y="904889"/>
            <a:ext cx="8504590" cy="17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06"/>
              </a:lnSpc>
              <a:spcBef>
                <a:spcPct val="0"/>
              </a:spcBef>
            </a:pPr>
            <a:r>
              <a:rPr lang="en-US" sz="13206">
                <a:solidFill>
                  <a:srgbClr val="E03F2D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Mở rộng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02961" y="2829171"/>
            <a:ext cx="16230600" cy="4617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Vẽ một bức tranh về một nhân vật hoặc hình ảnh mà em thích trong truyện em vừa đọc, viết 2 đến 3 câu về nhân vật hoặc hình ảnh trong bức tranh đó.</a:t>
            </a:r>
          </a:p>
          <a:p>
            <a:pPr algn="ctr">
              <a:lnSpc>
                <a:spcPts val="7279"/>
              </a:lnSpc>
            </a:pPr>
            <a:endParaRPr lang="en-US" sz="5199" b="1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272760" y="10270766"/>
            <a:ext cx="15240" cy="16234"/>
          </a:xfrm>
          <a:custGeom>
            <a:avLst/>
            <a:gdLst/>
            <a:ahLst/>
            <a:cxnLst/>
            <a:rect l="l" t="t" r="r" b="b"/>
            <a:pathLst>
              <a:path w="15240" h="16234">
                <a:moveTo>
                  <a:pt x="0" y="0"/>
                </a:moveTo>
                <a:lnTo>
                  <a:pt x="15240" y="0"/>
                </a:lnTo>
                <a:lnTo>
                  <a:pt x="15240" y="16234"/>
                </a:lnTo>
                <a:lnTo>
                  <a:pt x="0" y="16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2347" y="7629333"/>
            <a:ext cx="18366843" cy="6321255"/>
          </a:xfrm>
          <a:custGeom>
            <a:avLst/>
            <a:gdLst/>
            <a:ahLst/>
            <a:cxnLst/>
            <a:rect l="l" t="t" r="r" b="b"/>
            <a:pathLst>
              <a:path w="18366843" h="6321255">
                <a:moveTo>
                  <a:pt x="0" y="0"/>
                </a:moveTo>
                <a:lnTo>
                  <a:pt x="18366843" y="0"/>
                </a:lnTo>
                <a:lnTo>
                  <a:pt x="18366843" y="6321255"/>
                </a:lnTo>
                <a:lnTo>
                  <a:pt x="0" y="63212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41546" y="7822525"/>
            <a:ext cx="8180831" cy="2464475"/>
          </a:xfrm>
          <a:custGeom>
            <a:avLst/>
            <a:gdLst/>
            <a:ahLst/>
            <a:cxnLst/>
            <a:rect l="l" t="t" r="r" b="b"/>
            <a:pathLst>
              <a:path w="8180831" h="2464475">
                <a:moveTo>
                  <a:pt x="0" y="0"/>
                </a:moveTo>
                <a:lnTo>
                  <a:pt x="8180831" y="0"/>
                </a:lnTo>
                <a:lnTo>
                  <a:pt x="8180831" y="2464475"/>
                </a:lnTo>
                <a:lnTo>
                  <a:pt x="0" y="24644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619306" y="7822525"/>
            <a:ext cx="8180831" cy="2464475"/>
          </a:xfrm>
          <a:custGeom>
            <a:avLst/>
            <a:gdLst/>
            <a:ahLst/>
            <a:cxnLst/>
            <a:rect l="l" t="t" r="r" b="b"/>
            <a:pathLst>
              <a:path w="8180831" h="2464475">
                <a:moveTo>
                  <a:pt x="0" y="0"/>
                </a:moveTo>
                <a:lnTo>
                  <a:pt x="8180831" y="0"/>
                </a:lnTo>
                <a:lnTo>
                  <a:pt x="8180831" y="2464475"/>
                </a:lnTo>
                <a:lnTo>
                  <a:pt x="0" y="24644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82641" y="61026"/>
            <a:ext cx="2753868" cy="1920823"/>
          </a:xfrm>
          <a:custGeom>
            <a:avLst/>
            <a:gdLst/>
            <a:ahLst/>
            <a:cxnLst/>
            <a:rect l="l" t="t" r="r" b="b"/>
            <a:pathLst>
              <a:path w="2753868" h="1920823">
                <a:moveTo>
                  <a:pt x="0" y="0"/>
                </a:moveTo>
                <a:lnTo>
                  <a:pt x="2753868" y="0"/>
                </a:lnTo>
                <a:lnTo>
                  <a:pt x="2753868" y="1920823"/>
                </a:lnTo>
                <a:lnTo>
                  <a:pt x="0" y="19208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265784" y="-115400"/>
            <a:ext cx="2753868" cy="1920823"/>
          </a:xfrm>
          <a:custGeom>
            <a:avLst/>
            <a:gdLst/>
            <a:ahLst/>
            <a:cxnLst/>
            <a:rect l="l" t="t" r="r" b="b"/>
            <a:pathLst>
              <a:path w="2753868" h="1920823">
                <a:moveTo>
                  <a:pt x="0" y="0"/>
                </a:moveTo>
                <a:lnTo>
                  <a:pt x="2753868" y="0"/>
                </a:lnTo>
                <a:lnTo>
                  <a:pt x="2753868" y="1920823"/>
                </a:lnTo>
                <a:lnTo>
                  <a:pt x="0" y="19208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537589" y="-926495"/>
            <a:ext cx="2794949" cy="2784468"/>
          </a:xfrm>
          <a:custGeom>
            <a:avLst/>
            <a:gdLst/>
            <a:ahLst/>
            <a:cxnLst/>
            <a:rect l="l" t="t" r="r" b="b"/>
            <a:pathLst>
              <a:path w="2794949" h="2784468">
                <a:moveTo>
                  <a:pt x="0" y="0"/>
                </a:moveTo>
                <a:lnTo>
                  <a:pt x="2794949" y="0"/>
                </a:lnTo>
                <a:lnTo>
                  <a:pt x="2794949" y="2784469"/>
                </a:lnTo>
                <a:lnTo>
                  <a:pt x="0" y="27844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4221">
            <a:off x="7650175" y="1322436"/>
            <a:ext cx="857594" cy="738602"/>
          </a:xfrm>
          <a:custGeom>
            <a:avLst/>
            <a:gdLst/>
            <a:ahLst/>
            <a:cxnLst/>
            <a:rect l="l" t="t" r="r" b="b"/>
            <a:pathLst>
              <a:path w="857594" h="738602">
                <a:moveTo>
                  <a:pt x="0" y="0"/>
                </a:moveTo>
                <a:lnTo>
                  <a:pt x="857593" y="0"/>
                </a:lnTo>
                <a:lnTo>
                  <a:pt x="857593" y="738602"/>
                </a:lnTo>
                <a:lnTo>
                  <a:pt x="0" y="7386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948869" y="8208721"/>
            <a:ext cx="14259963" cy="1607487"/>
          </a:xfrm>
          <a:custGeom>
            <a:avLst/>
            <a:gdLst/>
            <a:ahLst/>
            <a:cxnLst/>
            <a:rect l="l" t="t" r="r" b="b"/>
            <a:pathLst>
              <a:path w="14259963" h="1607487">
                <a:moveTo>
                  <a:pt x="0" y="0"/>
                </a:moveTo>
                <a:lnTo>
                  <a:pt x="14259964" y="0"/>
                </a:lnTo>
                <a:lnTo>
                  <a:pt x="14259964" y="1607487"/>
                </a:lnTo>
                <a:lnTo>
                  <a:pt x="0" y="16074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8700" y="2599769"/>
            <a:ext cx="8493933" cy="5181299"/>
          </a:xfrm>
          <a:custGeom>
            <a:avLst/>
            <a:gdLst/>
            <a:ahLst/>
            <a:cxnLst/>
            <a:rect l="l" t="t" r="r" b="b"/>
            <a:pathLst>
              <a:path w="8493933" h="5181299">
                <a:moveTo>
                  <a:pt x="0" y="0"/>
                </a:moveTo>
                <a:lnTo>
                  <a:pt x="8493933" y="0"/>
                </a:lnTo>
                <a:lnTo>
                  <a:pt x="8493933" y="5181299"/>
                </a:lnTo>
                <a:lnTo>
                  <a:pt x="0" y="51812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9999"/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870180" y="4607710"/>
            <a:ext cx="4389120" cy="41148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89622" y="4651099"/>
            <a:ext cx="4325779" cy="5165109"/>
          </a:xfrm>
          <a:custGeom>
            <a:avLst/>
            <a:gdLst/>
            <a:ahLst/>
            <a:cxnLst/>
            <a:rect l="l" t="t" r="r" b="b"/>
            <a:pathLst>
              <a:path w="4325779" h="5165109">
                <a:moveTo>
                  <a:pt x="0" y="0"/>
                </a:moveTo>
                <a:lnTo>
                  <a:pt x="4325779" y="0"/>
                </a:lnTo>
                <a:lnTo>
                  <a:pt x="4325779" y="5165109"/>
                </a:lnTo>
                <a:lnTo>
                  <a:pt x="0" y="516510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141912" y="4607710"/>
            <a:ext cx="1845656" cy="1824893"/>
          </a:xfrm>
          <a:custGeom>
            <a:avLst/>
            <a:gdLst/>
            <a:ahLst/>
            <a:cxnLst/>
            <a:rect l="l" t="t" r="r" b="b"/>
            <a:pathLst>
              <a:path w="1845656" h="1824893">
                <a:moveTo>
                  <a:pt x="0" y="0"/>
                </a:moveTo>
                <a:lnTo>
                  <a:pt x="1845656" y="0"/>
                </a:lnTo>
                <a:lnTo>
                  <a:pt x="1845656" y="1824893"/>
                </a:lnTo>
                <a:lnTo>
                  <a:pt x="0" y="182489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141591" y="2409502"/>
            <a:ext cx="15067242" cy="2198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3"/>
              </a:lnSpc>
              <a:spcBef>
                <a:spcPct val="0"/>
              </a:spcBef>
            </a:pPr>
            <a:r>
              <a:rPr lang="en-US" sz="8543">
                <a:solidFill>
                  <a:srgbClr val="35D7E5"/>
                </a:solidFill>
                <a:latin typeface="Anton"/>
                <a:ea typeface="Anton"/>
                <a:cs typeface="Anton"/>
                <a:sym typeface="Anton"/>
              </a:rPr>
              <a:t>Chia sẻ trước lớp về bức tranh hay nhân vật em vừa vẽ hoặc viết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261</Words>
  <Application>Microsoft Office PowerPoint</Application>
  <PresentationFormat>Custom</PresentationFormat>
  <Paragraphs>25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Bobby Jones Soft</vt:lpstr>
      <vt:lpstr>Arial</vt:lpstr>
      <vt:lpstr>Bahnschrift Condensed</vt:lpstr>
      <vt:lpstr>Calibri</vt:lpstr>
      <vt:lpstr>DejaVu Serif Bold</vt:lpstr>
      <vt:lpstr>Schoolbell</vt:lpstr>
      <vt:lpstr>Yeseva One</vt:lpstr>
      <vt:lpstr>Anton</vt:lpstr>
      <vt:lpstr>Noto Serif Display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tieets</dc:title>
  <cp:lastModifiedBy>Nhã Phạm Thị</cp:lastModifiedBy>
  <cp:revision>2</cp:revision>
  <dcterms:created xsi:type="dcterms:W3CDTF">2006-08-16T00:00:00Z</dcterms:created>
  <dcterms:modified xsi:type="dcterms:W3CDTF">2025-09-30T22:59:30Z</dcterms:modified>
  <dc:identifier>DAG0fq2DPvw</dc:identifier>
</cp:coreProperties>
</file>