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60" r:id="rId2"/>
  </p:sldMasterIdLst>
  <p:notesMasterIdLst>
    <p:notesMasterId r:id="rId17"/>
  </p:notesMasterIdLst>
  <p:sldIdLst>
    <p:sldId id="380" r:id="rId3"/>
    <p:sldId id="382" r:id="rId4"/>
    <p:sldId id="327" r:id="rId5"/>
    <p:sldId id="328" r:id="rId6"/>
    <p:sldId id="374" r:id="rId7"/>
    <p:sldId id="378" r:id="rId8"/>
    <p:sldId id="375" r:id="rId9"/>
    <p:sldId id="371" r:id="rId10"/>
    <p:sldId id="304" r:id="rId11"/>
    <p:sldId id="376" r:id="rId12"/>
    <p:sldId id="305" r:id="rId13"/>
    <p:sldId id="379" r:id="rId14"/>
    <p:sldId id="377" r:id="rId15"/>
    <p:sldId id="3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51FAF-4E50-476D-929B-9D16F5AE8AC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064D-374E-484A-B16A-ECEE9E597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5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B9D09-76E4-6453-1FDD-4617D30E3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E5BEE8E-6ECA-DDB2-4745-074858BC5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3CDB4DE-F8C9-AE14-8019-153FF9F73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AC48BC-CF3D-BC73-D8AA-3F132A4587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722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AF724-D78E-68A1-A2E1-9B00C3625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5B30A3F-2881-9C03-A5E8-CAD4D82375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68131F9-101A-D4B2-5ABA-D80CE760F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C2A5DB-DBFB-02F1-301D-A557085EC5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610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14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FB64D-C835-1248-3929-7847FA789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EFFC8CB-F0E6-EB8A-3660-371C14979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49FE9F7-3C51-9A52-24DA-884BF98BF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792613-5E8B-C3E8-F4CC-A72A94CFB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887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3A57F-C284-7E79-5358-4CD68C97D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554CB08-D8BF-B011-BDC7-2BC0C65BF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9584E11-27C1-1A87-0D12-1F142043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AEC3D7-D05D-A535-1A48-2794A70C8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516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277FB-D942-5E9B-C66D-3AECF7325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E439652-BDEF-7EE6-4418-814A40F69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EA1F66-F410-1F80-CD24-94F5DF9FF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A50CDE-BA6F-10ED-EA5A-A397E3A2DA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57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05F11-B92B-B4EB-3883-8911DF850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1B56B5-D9EC-439F-5104-BC4CB84B6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0C0C36E-ED3A-CAAA-E255-ECB63940A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9B4644-28F6-16F0-CC83-225D191B43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47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D95568-98E1-4F58-8C39-BFC148F1895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93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D95568-98E1-4F58-8C39-BFC148F1895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695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87819-51FC-FEF3-1D68-A407C4BDE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A544834-5F8F-E63B-4088-A5DD34441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270A96B-1944-6547-9961-DFBFF96F4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0F7FDA-8899-4F1B-C353-DB3097219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17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065CC-003C-B0B3-3FA6-7023E925B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55A7EFC-0762-8D56-F5E1-542D8B4A2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B34F0A9-783B-C143-D24C-AA93E1961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2BB543-CB2C-4F94-D4C8-4BF266A26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09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96698-B666-A3FA-B7D8-F2313A1B8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9F07407-ED72-EAEA-5D0C-10525FFD6B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3EA8D82-97A3-E740-D2ED-BBBA119DF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546F54-FD52-0BD9-E8D6-4779F8DE1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502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EE09A-965A-C924-E630-5D07F5F32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DAF3726-2005-CC41-ED19-BC9688FBD8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DD52157-4D1E-72D8-4926-23958CED8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C0F7A7-6B6A-B64D-7175-815C5202DA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873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22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0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8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5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15334" y="365100"/>
            <a:ext cx="11611433" cy="6148800"/>
            <a:chOff x="161500" y="273825"/>
            <a:chExt cx="8708575" cy="4611600"/>
          </a:xfrm>
        </p:grpSpPr>
        <p:sp>
          <p:nvSpPr>
            <p:cNvPr id="10" name="Google Shape;10;p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rgbClr val="DBB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500" y="22882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500" y="27483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1500" y="32287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1500" y="37091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1500" y="42099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1500" y="17874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1500" y="13070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1500" y="8266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657355" y="1261467"/>
            <a:ext cx="9171147" cy="4356400"/>
            <a:chOff x="1243016" y="946100"/>
            <a:chExt cx="6878360" cy="3267300"/>
          </a:xfrm>
        </p:grpSpPr>
        <p:sp>
          <p:nvSpPr>
            <p:cNvPr id="28" name="Google Shape;28;p2"/>
            <p:cNvSpPr/>
            <p:nvPr/>
          </p:nvSpPr>
          <p:spPr>
            <a:xfrm>
              <a:off x="1282876" y="946100"/>
              <a:ext cx="6838500" cy="326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1243016" y="1124944"/>
              <a:ext cx="155400" cy="2878072"/>
              <a:chOff x="1243016" y="1124944"/>
              <a:chExt cx="155400" cy="2878072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243016" y="1124944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243016" y="1513897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243016" y="1902850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243016" y="229180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243016" y="268075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243016" y="3069709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243016" y="345866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43016" y="384761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2493261" y="1919433"/>
            <a:ext cx="7564400" cy="22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3359877" y="4473100"/>
            <a:ext cx="582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220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3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9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289" name="Google Shape;289;p9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1" name="Google Shape;291;p9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292" name="Google Shape;292;p9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9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9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9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9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" name="Google Shape;300;p9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301" name="Google Shape;301;p9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9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9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9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9" name="Google Shape;309;p9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310" name="Google Shape;310;p9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9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9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9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9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318" name="Google Shape;318;p9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9" name="Google Shape;319;p9"/>
          <p:cNvGrpSpPr/>
          <p:nvPr/>
        </p:nvGrpSpPr>
        <p:grpSpPr>
          <a:xfrm>
            <a:off x="2406013" y="1487199"/>
            <a:ext cx="7745453" cy="3883600"/>
            <a:chOff x="1931858" y="1215607"/>
            <a:chExt cx="5809090" cy="2912700"/>
          </a:xfrm>
        </p:grpSpPr>
        <p:sp>
          <p:nvSpPr>
            <p:cNvPr id="320" name="Google Shape;320;p9"/>
            <p:cNvSpPr/>
            <p:nvPr/>
          </p:nvSpPr>
          <p:spPr>
            <a:xfrm>
              <a:off x="1990548" y="1215607"/>
              <a:ext cx="5750400" cy="29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9"/>
            <p:cNvSpPr/>
            <p:nvPr/>
          </p:nvSpPr>
          <p:spPr>
            <a:xfrm rot="5400000" flipH="1">
              <a:off x="1931858" y="3265627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9"/>
            <p:cNvSpPr/>
            <p:nvPr/>
          </p:nvSpPr>
          <p:spPr>
            <a:xfrm rot="5400000" flipH="1">
              <a:off x="1931858" y="285380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9"/>
            <p:cNvSpPr/>
            <p:nvPr/>
          </p:nvSpPr>
          <p:spPr>
            <a:xfrm rot="5400000" flipH="1">
              <a:off x="1931858" y="2441977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9"/>
            <p:cNvSpPr/>
            <p:nvPr/>
          </p:nvSpPr>
          <p:spPr>
            <a:xfrm rot="5400000" flipH="1">
              <a:off x="1931858" y="203015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9"/>
            <p:cNvSpPr/>
            <p:nvPr/>
          </p:nvSpPr>
          <p:spPr>
            <a:xfrm rot="5400000" flipH="1">
              <a:off x="1931858" y="1618327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9"/>
            <p:cNvSpPr/>
            <p:nvPr/>
          </p:nvSpPr>
          <p:spPr>
            <a:xfrm rot="5400000" flipH="1">
              <a:off x="1931858" y="367745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7" name="Google Shape;327;p9"/>
          <p:cNvSpPr txBox="1">
            <a:spLocks noGrp="1"/>
          </p:cNvSpPr>
          <p:nvPr>
            <p:ph type="subTitle" idx="1"/>
          </p:nvPr>
        </p:nvSpPr>
        <p:spPr>
          <a:xfrm>
            <a:off x="3582000" y="3225033"/>
            <a:ext cx="5393600" cy="1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9"/>
          <p:cNvSpPr txBox="1">
            <a:spLocks noGrp="1"/>
          </p:cNvSpPr>
          <p:nvPr>
            <p:ph type="title"/>
          </p:nvPr>
        </p:nvSpPr>
        <p:spPr>
          <a:xfrm>
            <a:off x="4062533" y="2449335"/>
            <a:ext cx="4422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329" name="Google Shape;329;p9"/>
          <p:cNvGrpSpPr/>
          <p:nvPr/>
        </p:nvGrpSpPr>
        <p:grpSpPr>
          <a:xfrm>
            <a:off x="11033997" y="5912061"/>
            <a:ext cx="207200" cy="207200"/>
            <a:chOff x="1666623" y="2623621"/>
            <a:chExt cx="155400" cy="155400"/>
          </a:xfrm>
        </p:grpSpPr>
        <p:sp>
          <p:nvSpPr>
            <p:cNvPr id="330" name="Google Shape;330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2" name="Google Shape;332;p9"/>
          <p:cNvGrpSpPr/>
          <p:nvPr/>
        </p:nvGrpSpPr>
        <p:grpSpPr>
          <a:xfrm>
            <a:off x="10598464" y="1170511"/>
            <a:ext cx="207200" cy="207200"/>
            <a:chOff x="1666623" y="2623621"/>
            <a:chExt cx="155400" cy="155400"/>
          </a:xfrm>
        </p:grpSpPr>
        <p:sp>
          <p:nvSpPr>
            <p:cNvPr id="333" name="Google Shape;333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9"/>
          <p:cNvGrpSpPr/>
          <p:nvPr/>
        </p:nvGrpSpPr>
        <p:grpSpPr>
          <a:xfrm rot="-5107757" flipH="1">
            <a:off x="10858955" y="578288"/>
            <a:ext cx="600759" cy="658729"/>
            <a:chOff x="1584644" y="2497374"/>
            <a:chExt cx="450609" cy="494091"/>
          </a:xfrm>
        </p:grpSpPr>
        <p:sp>
          <p:nvSpPr>
            <p:cNvPr id="336" name="Google Shape;336;p9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9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7233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223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3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401" name="Google Shape;401;p1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3" name="Google Shape;403;p1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404" name="Google Shape;404;p1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1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413" name="Google Shape;413;p1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1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1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" name="Google Shape;421;p1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422" name="Google Shape;422;p1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430" name="Google Shape;430;p13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3"/>
          <p:cNvSpPr txBox="1">
            <a:spLocks noGrp="1"/>
          </p:cNvSpPr>
          <p:nvPr>
            <p:ph type="title"/>
          </p:nvPr>
        </p:nvSpPr>
        <p:spPr>
          <a:xfrm>
            <a:off x="1053733" y="716000"/>
            <a:ext cx="10187600" cy="4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2"/>
          </p:nvPr>
        </p:nvSpPr>
        <p:spPr>
          <a:xfrm>
            <a:off x="3087413" y="266187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1"/>
          </p:nvPr>
        </p:nvSpPr>
        <p:spPr>
          <a:xfrm>
            <a:off x="3087417" y="3186665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 idx="3" hasCustomPrompt="1"/>
          </p:nvPr>
        </p:nvSpPr>
        <p:spPr>
          <a:xfrm>
            <a:off x="3874000" y="2102165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435" name="Google Shape;435;p13"/>
          <p:cNvSpPr txBox="1">
            <a:spLocks noGrp="1"/>
          </p:cNvSpPr>
          <p:nvPr>
            <p:ph type="title" idx="4"/>
          </p:nvPr>
        </p:nvSpPr>
        <p:spPr>
          <a:xfrm>
            <a:off x="6546248" y="266187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5"/>
          </p:nvPr>
        </p:nvSpPr>
        <p:spPr>
          <a:xfrm>
            <a:off x="6546248" y="3186665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title" idx="6" hasCustomPrompt="1"/>
          </p:nvPr>
        </p:nvSpPr>
        <p:spPr>
          <a:xfrm>
            <a:off x="7332833" y="2102165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438" name="Google Shape;438;p13"/>
          <p:cNvSpPr txBox="1">
            <a:spLocks noGrp="1"/>
          </p:cNvSpPr>
          <p:nvPr>
            <p:ph type="title" idx="7"/>
          </p:nvPr>
        </p:nvSpPr>
        <p:spPr>
          <a:xfrm>
            <a:off x="3087413" y="465095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8"/>
          </p:nvPr>
        </p:nvSpPr>
        <p:spPr>
          <a:xfrm>
            <a:off x="3087413" y="5175759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title" idx="9" hasCustomPrompt="1"/>
          </p:nvPr>
        </p:nvSpPr>
        <p:spPr>
          <a:xfrm>
            <a:off x="3874000" y="4082167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441" name="Google Shape;441;p13"/>
          <p:cNvSpPr txBox="1">
            <a:spLocks noGrp="1"/>
          </p:cNvSpPr>
          <p:nvPr>
            <p:ph type="title" idx="13"/>
          </p:nvPr>
        </p:nvSpPr>
        <p:spPr>
          <a:xfrm>
            <a:off x="6546248" y="465095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14"/>
          </p:nvPr>
        </p:nvSpPr>
        <p:spPr>
          <a:xfrm>
            <a:off x="6546248" y="5175759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title" idx="15" hasCustomPrompt="1"/>
          </p:nvPr>
        </p:nvSpPr>
        <p:spPr>
          <a:xfrm>
            <a:off x="7332833" y="4082167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grpSp>
        <p:nvGrpSpPr>
          <p:cNvPr id="444" name="Google Shape;444;p13"/>
          <p:cNvGrpSpPr/>
          <p:nvPr/>
        </p:nvGrpSpPr>
        <p:grpSpPr>
          <a:xfrm>
            <a:off x="10403031" y="1234911"/>
            <a:ext cx="207200" cy="207200"/>
            <a:chOff x="1666623" y="2623621"/>
            <a:chExt cx="155400" cy="155400"/>
          </a:xfrm>
        </p:grpSpPr>
        <p:sp>
          <p:nvSpPr>
            <p:cNvPr id="445" name="Google Shape;445;p1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" name="Google Shape;447;p13"/>
          <p:cNvGrpSpPr/>
          <p:nvPr/>
        </p:nvGrpSpPr>
        <p:grpSpPr>
          <a:xfrm flipH="1">
            <a:off x="10491642" y="1362815"/>
            <a:ext cx="600812" cy="658788"/>
            <a:chOff x="1584644" y="2497374"/>
            <a:chExt cx="450609" cy="494091"/>
          </a:xfrm>
        </p:grpSpPr>
        <p:sp>
          <p:nvSpPr>
            <p:cNvPr id="448" name="Google Shape;448;p13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3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2888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3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6"/>
          <p:cNvSpPr/>
          <p:nvPr/>
        </p:nvSpPr>
        <p:spPr>
          <a:xfrm>
            <a:off x="455967" y="365100"/>
            <a:ext cx="11370800" cy="6148800"/>
          </a:xfrm>
          <a:prstGeom prst="roundRect">
            <a:avLst>
              <a:gd name="adj" fmla="val 455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3" name="Google Shape;553;p16"/>
          <p:cNvGrpSpPr/>
          <p:nvPr/>
        </p:nvGrpSpPr>
        <p:grpSpPr>
          <a:xfrm>
            <a:off x="581321" y="1047759"/>
            <a:ext cx="207200" cy="4718367"/>
            <a:chOff x="435991" y="785819"/>
            <a:chExt cx="155400" cy="3538775"/>
          </a:xfrm>
        </p:grpSpPr>
        <p:sp>
          <p:nvSpPr>
            <p:cNvPr id="554" name="Google Shape;554;p16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562" name="Google Shape;562;p16"/>
          <p:cNvCxnSpPr/>
          <p:nvPr/>
        </p:nvCxnSpPr>
        <p:spPr>
          <a:xfrm>
            <a:off x="1125000" y="384833"/>
            <a:ext cx="0" cy="61180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63" name="Google Shape;563;p16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6"/>
          <p:cNvSpPr txBox="1">
            <a:spLocks noGrp="1"/>
          </p:cNvSpPr>
          <p:nvPr>
            <p:ph type="subTitle" idx="1"/>
          </p:nvPr>
        </p:nvSpPr>
        <p:spPr>
          <a:xfrm>
            <a:off x="1315200" y="1793999"/>
            <a:ext cx="4857600" cy="42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5" name="Google Shape;565;p16"/>
          <p:cNvSpPr txBox="1">
            <a:spLocks noGrp="1"/>
          </p:cNvSpPr>
          <p:nvPr>
            <p:ph type="subTitle" idx="2"/>
          </p:nvPr>
        </p:nvSpPr>
        <p:spPr>
          <a:xfrm>
            <a:off x="6372633" y="1793999"/>
            <a:ext cx="4857600" cy="42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24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3"/>
        </a:solidFill>
        <a:effectLst/>
      </p:bgPr>
    </p:bg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25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898" name="Google Shape;898;p25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00" name="Google Shape;900;p25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901" name="Google Shape;901;p25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25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25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25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25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25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9" name="Google Shape;909;p25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910" name="Google Shape;910;p25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25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25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25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25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25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25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25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8" name="Google Shape;918;p25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919" name="Google Shape;919;p25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25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25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25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25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25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25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25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927" name="Google Shape;927;p25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28" name="Google Shape;928;p25"/>
          <p:cNvSpPr txBox="1">
            <a:spLocks noGrp="1"/>
          </p:cNvSpPr>
          <p:nvPr>
            <p:ph type="title"/>
          </p:nvPr>
        </p:nvSpPr>
        <p:spPr>
          <a:xfrm>
            <a:off x="6937600" y="2742975"/>
            <a:ext cx="4304000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25"/>
          <p:cNvSpPr txBox="1">
            <a:spLocks noGrp="1"/>
          </p:cNvSpPr>
          <p:nvPr>
            <p:ph type="subTitle" idx="1"/>
          </p:nvPr>
        </p:nvSpPr>
        <p:spPr>
          <a:xfrm>
            <a:off x="6937200" y="3565608"/>
            <a:ext cx="43040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783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32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183" name="Google Shape;1183;p3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85" name="Google Shape;1185;p32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186" name="Google Shape;1186;p3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4" name="Google Shape;1194;p32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195" name="Google Shape;1195;p3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3" name="Google Shape;1203;p32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204" name="Google Shape;1204;p32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212" name="Google Shape;1212;p32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13" name="Google Shape;1213;p32"/>
          <p:cNvGrpSpPr/>
          <p:nvPr/>
        </p:nvGrpSpPr>
        <p:grpSpPr>
          <a:xfrm>
            <a:off x="1519033" y="954828"/>
            <a:ext cx="9517200" cy="4966433"/>
            <a:chOff x="1139275" y="754825"/>
            <a:chExt cx="7137900" cy="3724825"/>
          </a:xfrm>
        </p:grpSpPr>
        <p:sp>
          <p:nvSpPr>
            <p:cNvPr id="1214" name="Google Shape;1214;p32"/>
            <p:cNvSpPr/>
            <p:nvPr/>
          </p:nvSpPr>
          <p:spPr>
            <a:xfrm rot="10800000">
              <a:off x="1139275" y="754825"/>
              <a:ext cx="7137900" cy="368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27753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31871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35990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0108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44226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48344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463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56581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60699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64817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68936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23635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3054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19517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7172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15398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10870564" y="612405"/>
            <a:ext cx="207200" cy="207200"/>
            <a:chOff x="1666623" y="2623621"/>
            <a:chExt cx="155400" cy="155400"/>
          </a:xfrm>
        </p:grpSpPr>
        <p:sp>
          <p:nvSpPr>
            <p:cNvPr id="1232" name="Google Shape;123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4" name="Google Shape;1234;p32"/>
          <p:cNvGrpSpPr/>
          <p:nvPr/>
        </p:nvGrpSpPr>
        <p:grpSpPr>
          <a:xfrm rot="433939">
            <a:off x="1144210" y="5676092"/>
            <a:ext cx="600847" cy="658825"/>
            <a:chOff x="1584644" y="2497374"/>
            <a:chExt cx="450609" cy="494091"/>
          </a:xfrm>
        </p:grpSpPr>
        <p:sp>
          <p:nvSpPr>
            <p:cNvPr id="1235" name="Google Shape;1235;p32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2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7" name="Google Shape;1237;p32"/>
          <p:cNvGrpSpPr/>
          <p:nvPr/>
        </p:nvGrpSpPr>
        <p:grpSpPr>
          <a:xfrm>
            <a:off x="10817531" y="1153621"/>
            <a:ext cx="207200" cy="207200"/>
            <a:chOff x="1666623" y="2623621"/>
            <a:chExt cx="155400" cy="155400"/>
          </a:xfrm>
        </p:grpSpPr>
        <p:sp>
          <p:nvSpPr>
            <p:cNvPr id="1238" name="Google Shape;1238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0" name="Google Shape;1240;p32"/>
          <p:cNvGrpSpPr/>
          <p:nvPr/>
        </p:nvGrpSpPr>
        <p:grpSpPr>
          <a:xfrm>
            <a:off x="11371097" y="946439"/>
            <a:ext cx="207200" cy="207200"/>
            <a:chOff x="1666623" y="2623621"/>
            <a:chExt cx="155400" cy="155400"/>
          </a:xfrm>
        </p:grpSpPr>
        <p:sp>
          <p:nvSpPr>
            <p:cNvPr id="1241" name="Google Shape;1241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39833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33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245" name="Google Shape;1245;p3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47" name="Google Shape;1247;p3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248" name="Google Shape;1248;p3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3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3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3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3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3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56" name="Google Shape;1256;p3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257" name="Google Shape;1257;p3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3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3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3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3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3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5" name="Google Shape;1265;p3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266" name="Google Shape;1266;p3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3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3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3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274" name="Google Shape;1274;p33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75" name="Google Shape;1275;p33"/>
          <p:cNvGrpSpPr/>
          <p:nvPr/>
        </p:nvGrpSpPr>
        <p:grpSpPr>
          <a:xfrm flipH="1">
            <a:off x="7778347" y="5870262"/>
            <a:ext cx="3462855" cy="423701"/>
            <a:chOff x="856150" y="4516775"/>
            <a:chExt cx="1427393" cy="174650"/>
          </a:xfrm>
        </p:grpSpPr>
        <p:sp>
          <p:nvSpPr>
            <p:cNvPr id="1276" name="Google Shape;1276;p33"/>
            <p:cNvSpPr/>
            <p:nvPr/>
          </p:nvSpPr>
          <p:spPr>
            <a:xfrm>
              <a:off x="856150" y="4516775"/>
              <a:ext cx="1427393" cy="174650"/>
            </a:xfrm>
            <a:custGeom>
              <a:avLst/>
              <a:gdLst/>
              <a:ahLst/>
              <a:cxnLst/>
              <a:rect l="l" t="t" r="r" b="b"/>
              <a:pathLst>
                <a:path w="29742" h="6986" extrusionOk="0">
                  <a:moveTo>
                    <a:pt x="0" y="0"/>
                  </a:moveTo>
                  <a:lnTo>
                    <a:pt x="1450" y="2899"/>
                  </a:lnTo>
                  <a:lnTo>
                    <a:pt x="1591" y="3902"/>
                  </a:lnTo>
                  <a:lnTo>
                    <a:pt x="131" y="6986"/>
                  </a:lnTo>
                  <a:lnTo>
                    <a:pt x="29741" y="6986"/>
                  </a:lnTo>
                  <a:lnTo>
                    <a:pt x="29196" y="4261"/>
                  </a:lnTo>
                  <a:lnTo>
                    <a:pt x="27605" y="2082"/>
                  </a:lnTo>
                  <a:lnTo>
                    <a:pt x="277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1009462" y="4551125"/>
              <a:ext cx="130250" cy="103250"/>
            </a:xfrm>
            <a:custGeom>
              <a:avLst/>
              <a:gdLst/>
              <a:ahLst/>
              <a:cxnLst/>
              <a:rect l="l" t="t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957137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1200437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1147862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1400687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1348162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1604543" y="4551125"/>
              <a:ext cx="130250" cy="103250"/>
            </a:xfrm>
            <a:custGeom>
              <a:avLst/>
              <a:gdLst/>
              <a:ahLst/>
              <a:cxnLst/>
              <a:rect l="l" t="t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1552218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1795518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1742943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1995768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1943243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2143768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0" name="Google Shape;1290;p33"/>
          <p:cNvGrpSpPr/>
          <p:nvPr/>
        </p:nvGrpSpPr>
        <p:grpSpPr>
          <a:xfrm flipH="1">
            <a:off x="1481495" y="904700"/>
            <a:ext cx="9590413" cy="4739200"/>
            <a:chOff x="1140150" y="754725"/>
            <a:chExt cx="7192810" cy="3554400"/>
          </a:xfrm>
        </p:grpSpPr>
        <p:sp>
          <p:nvSpPr>
            <p:cNvPr id="1291" name="Google Shape;1291;p33"/>
            <p:cNvSpPr/>
            <p:nvPr/>
          </p:nvSpPr>
          <p:spPr>
            <a:xfrm rot="10800000">
              <a:off x="1140150" y="754725"/>
              <a:ext cx="7137900" cy="355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3"/>
            <p:cNvSpPr/>
            <p:nvPr/>
          </p:nvSpPr>
          <p:spPr>
            <a:xfrm rot="5400000">
              <a:off x="8177560" y="101283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33"/>
            <p:cNvSpPr/>
            <p:nvPr/>
          </p:nvSpPr>
          <p:spPr>
            <a:xfrm rot="5400000">
              <a:off x="8177560" y="142465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3"/>
            <p:cNvSpPr/>
            <p:nvPr/>
          </p:nvSpPr>
          <p:spPr>
            <a:xfrm rot="5400000">
              <a:off x="8177560" y="183648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33"/>
            <p:cNvSpPr/>
            <p:nvPr/>
          </p:nvSpPr>
          <p:spPr>
            <a:xfrm rot="5400000">
              <a:off x="8177560" y="224830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3"/>
            <p:cNvSpPr/>
            <p:nvPr/>
          </p:nvSpPr>
          <p:spPr>
            <a:xfrm rot="5400000">
              <a:off x="8177560" y="266013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3"/>
            <p:cNvSpPr/>
            <p:nvPr/>
          </p:nvSpPr>
          <p:spPr>
            <a:xfrm rot="5400000">
              <a:off x="8177560" y="307195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3"/>
            <p:cNvSpPr/>
            <p:nvPr/>
          </p:nvSpPr>
          <p:spPr>
            <a:xfrm rot="5400000">
              <a:off x="8177560" y="348378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33"/>
            <p:cNvSpPr/>
            <p:nvPr/>
          </p:nvSpPr>
          <p:spPr>
            <a:xfrm rot="5400000">
              <a:off x="8177560" y="389560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6246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19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6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63" name="Google Shape;163;p6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5" name="Google Shape;165;p6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66" name="Google Shape;166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4" name="Google Shape;174;p6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75" name="Google Shape;175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3" name="Google Shape;183;p6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84" name="Google Shape;184;p6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92" name="Google Shape;192;p6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"/>
          <p:cNvSpPr/>
          <p:nvPr/>
        </p:nvSpPr>
        <p:spPr>
          <a:xfrm flipH="1">
            <a:off x="1402747" y="1584400"/>
            <a:ext cx="9749600" cy="46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6"/>
          <p:cNvSpPr/>
          <p:nvPr/>
        </p:nvSpPr>
        <p:spPr>
          <a:xfrm rot="10800000" flipH="1">
            <a:off x="31538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6"/>
          <p:cNvSpPr/>
          <p:nvPr/>
        </p:nvSpPr>
        <p:spPr>
          <a:xfrm rot="10800000" flipH="1">
            <a:off x="37029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6"/>
          <p:cNvSpPr/>
          <p:nvPr/>
        </p:nvSpPr>
        <p:spPr>
          <a:xfrm rot="10800000" flipH="1">
            <a:off x="42520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6"/>
          <p:cNvSpPr/>
          <p:nvPr/>
        </p:nvSpPr>
        <p:spPr>
          <a:xfrm rot="10800000" flipH="1">
            <a:off x="48011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53502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58993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64484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6"/>
          <p:cNvSpPr/>
          <p:nvPr/>
        </p:nvSpPr>
        <p:spPr>
          <a:xfrm rot="10800000" flipH="1">
            <a:off x="69975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6"/>
          <p:cNvSpPr/>
          <p:nvPr/>
        </p:nvSpPr>
        <p:spPr>
          <a:xfrm rot="10800000" flipH="1">
            <a:off x="75466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6"/>
          <p:cNvSpPr/>
          <p:nvPr/>
        </p:nvSpPr>
        <p:spPr>
          <a:xfrm rot="10800000" flipH="1">
            <a:off x="80957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6"/>
          <p:cNvSpPr/>
          <p:nvPr/>
        </p:nvSpPr>
        <p:spPr>
          <a:xfrm rot="10800000" flipH="1">
            <a:off x="86448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6"/>
          <p:cNvSpPr/>
          <p:nvPr/>
        </p:nvSpPr>
        <p:spPr>
          <a:xfrm rot="10800000" flipH="1">
            <a:off x="26047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6"/>
          <p:cNvSpPr/>
          <p:nvPr/>
        </p:nvSpPr>
        <p:spPr>
          <a:xfrm rot="10800000" flipH="1">
            <a:off x="91939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6"/>
          <p:cNvSpPr/>
          <p:nvPr/>
        </p:nvSpPr>
        <p:spPr>
          <a:xfrm rot="10800000" flipH="1">
            <a:off x="20556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6"/>
          <p:cNvSpPr/>
          <p:nvPr/>
        </p:nvSpPr>
        <p:spPr>
          <a:xfrm rot="10800000" flipH="1">
            <a:off x="97430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6"/>
          <p:cNvSpPr/>
          <p:nvPr/>
        </p:nvSpPr>
        <p:spPr>
          <a:xfrm rot="10800000" flipH="1">
            <a:off x="102921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4039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4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05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2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8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8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23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4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96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99100" y="1575767"/>
            <a:ext cx="994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18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fif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6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fif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audio" Target="../media/audio2.wav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A1D7F-CDC3-4C18-4B6A-CB23782C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FF65D107-E9D5-E079-FC22-322A806C0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17453" r="12384" b="8701"/>
          <a:stretch/>
        </p:blipFill>
        <p:spPr>
          <a:xfrm>
            <a:off x="-514351" y="0"/>
            <a:ext cx="13115925" cy="6858000"/>
          </a:xfrm>
          <a:prstGeom prst="rect">
            <a:avLst/>
          </a:prstGeom>
        </p:spPr>
      </p:pic>
      <p:sp>
        <p:nvSpPr>
          <p:cNvPr id="49" name="文本框 9">
            <a:extLst>
              <a:ext uri="{FF2B5EF4-FFF2-40B4-BE49-F238E27FC236}">
                <a16:creationId xmlns:a16="http://schemas.microsoft.com/office/drawing/2014/main" id="{E321E5A3-946C-DDDE-7731-2E93DE984C88}"/>
              </a:ext>
            </a:extLst>
          </p:cNvPr>
          <p:cNvSpPr txBox="1"/>
          <p:nvPr/>
        </p:nvSpPr>
        <p:spPr>
          <a:xfrm>
            <a:off x="1157288" y="258157"/>
            <a:ext cx="8986837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Đọc</a:t>
            </a:r>
            <a:r>
              <a:rPr lang="en-US" altLang="zh-CN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thư</a:t>
            </a:r>
            <a:r>
              <a:rPr lang="en-US" altLang="zh-CN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viện</a:t>
            </a:r>
            <a:endParaRPr lang="en-US" altLang="zh-CN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96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e Gothic Next Heavy" panose="020B0903040303020004" pitchFamily="34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Đọc</a:t>
            </a:r>
            <a:r>
              <a:rPr lang="en-US" altLang="zh-CN" sz="9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e Gothic Next Heavy" panose="020B0903040303020004" pitchFamily="34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e Gothic Next Heavy" panose="020B0903040303020004" pitchFamily="34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cặp</a:t>
            </a:r>
            <a:r>
              <a:rPr lang="en-US" altLang="zh-CN" sz="9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e Gothic Next Heavy" panose="020B0903040303020004" pitchFamily="34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e Gothic Next Heavy" panose="020B0903040303020004" pitchFamily="34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đôi</a:t>
            </a:r>
            <a:endParaRPr lang="en-US" altLang="zh-CN" sz="96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e Gothic Next Heavy" panose="020B0903040303020004" pitchFamily="34" charset="0"/>
              <a:ea typeface="UD Digi Kyokasho N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96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e Gothic Next Heavy" panose="020B0903040303020004" pitchFamily="34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Lớp</a:t>
            </a:r>
            <a:r>
              <a:rPr lang="en-US" altLang="zh-CN" sz="9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e Gothic Next Heavy" panose="020B0903040303020004" pitchFamily="34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  5</a:t>
            </a:r>
          </a:p>
          <a:p>
            <a:pPr algn="ctr">
              <a:defRPr/>
            </a:pPr>
            <a:endParaRPr lang="en-US" altLang="zh-CN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zh-CN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zh-CN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82F3CC57-61BE-4BEF-2304-441F0E3C979B}"/>
              </a:ext>
            </a:extLst>
          </p:cNvPr>
          <p:cNvSpPr txBox="1"/>
          <p:nvPr/>
        </p:nvSpPr>
        <p:spPr>
          <a:xfrm>
            <a:off x="442913" y="1439645"/>
            <a:ext cx="12044361" cy="833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stical Woods Rough Script" panose="020F0502020204030204" pitchFamily="2" charset="0"/>
                <a:ea typeface="Noto Serif Display"/>
                <a:cs typeface="Noto Serif Display"/>
                <a:sym typeface="Noto Serif Display"/>
              </a:rPr>
              <a:t>	</a:t>
            </a:r>
            <a:endParaRPr kumimoji="0" lang="en-US" sz="48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erif Display"/>
              <a:ea typeface="Noto Serif Display"/>
              <a:cs typeface="Noto Serif Display"/>
              <a:sym typeface="Noto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06844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01A8A-9AFF-2BCF-4754-8997E32E9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985EB444-C139-0CE5-9BF0-A735E00AA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17453" r="12384" b="87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BEF22B-A2DD-1A49-BF84-7F97D6BD180C}"/>
              </a:ext>
            </a:extLst>
          </p:cNvPr>
          <p:cNvSpPr txBox="1"/>
          <p:nvPr/>
        </p:nvSpPr>
        <p:spPr>
          <a:xfrm>
            <a:off x="179695" y="-504968"/>
            <a:ext cx="11832610" cy="650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Gợi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ý:</a:t>
            </a:r>
          </a:p>
          <a:p>
            <a:pPr marL="0" marR="0" lvl="0" indent="0" algn="l" defTabSz="914400" rtl="0" eaLnBrk="1" fontAlgn="auto" latinLnBrk="0" hangingPunct="1">
              <a:lnSpc>
                <a:spcPts val="5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+ 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giới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thiệu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truyện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. 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ts val="5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+ 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truyện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ts val="5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+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nhớ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thấy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thú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ts val="5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+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Các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giới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thiệu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quyển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truyện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? Theo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quyển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truyện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Tại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?  </a:t>
            </a:r>
          </a:p>
          <a:p>
            <a:pPr marL="0" marR="0" lvl="0" indent="0" algn="l" defTabSz="914400" rtl="0" eaLnBrk="1" fontAlgn="auto" latinLnBrk="0" hangingPunct="1">
              <a:lnSpc>
                <a:spcPts val="5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等线" panose="020F0502020204030204"/>
              </a:rPr>
              <a:t>+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Theo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giả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</a:rPr>
              <a:t>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erif Display"/>
              <a:ea typeface="Noto Serif Display"/>
              <a:cs typeface="Noto Serif Display"/>
              <a:sym typeface="Noto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7661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41A64295-D11D-44E2-AAED-20015D2B1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17453" r="12384" b="87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048145-00FB-0EE4-DAB9-D2219C7D6D6F}"/>
              </a:ext>
            </a:extLst>
          </p:cNvPr>
          <p:cNvSpPr txBox="1"/>
          <p:nvPr/>
        </p:nvSpPr>
        <p:spPr>
          <a:xfrm>
            <a:off x="539086" y="1105469"/>
            <a:ext cx="111138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 err="1">
                <a:solidFill>
                  <a:schemeClr val="bg1"/>
                </a:solidFill>
                <a:latin typeface="Mystical Woods Rough Script" panose="02000500000000000000" pitchFamily="2" charset="0"/>
              </a:rPr>
              <a:t>Mở</a:t>
            </a:r>
            <a:r>
              <a:rPr lang="en-US" sz="9600" dirty="0">
                <a:solidFill>
                  <a:schemeClr val="bg1"/>
                </a:solidFill>
                <a:latin typeface="Mystical Woods Rough Script" panose="02000500000000000000" pitchFamily="2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Mystical Woods Rough Script" panose="02000500000000000000" pitchFamily="2" charset="0"/>
              </a:rPr>
              <a:t>rộng</a:t>
            </a:r>
            <a:r>
              <a:rPr lang="en-US" sz="9600" dirty="0">
                <a:solidFill>
                  <a:schemeClr val="bg1"/>
                </a:solidFill>
                <a:latin typeface="Mystical Woods Rough Script" panose="02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27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C5BE0-34C3-A06A-E6E4-416732546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A2A0684B-8EAF-E6BF-EB6A-79A46B1B10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17453" r="12384" b="87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BDA45C-574E-B866-467F-D8772D9A1990}"/>
              </a:ext>
            </a:extLst>
          </p:cNvPr>
          <p:cNvSpPr txBox="1"/>
          <p:nvPr/>
        </p:nvSpPr>
        <p:spPr>
          <a:xfrm>
            <a:off x="1132763" y="600107"/>
            <a:ext cx="11395881" cy="3031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Vẽ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hình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ảnh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thích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Viết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2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đến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3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về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vật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hoặc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hình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ảnh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bức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tranh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jaVu Serif Bold"/>
                <a:ea typeface="DejaVu Serif Bold"/>
                <a:cs typeface="DejaVu Serif Bold"/>
                <a:sym typeface="DejaVu Serif Bold"/>
              </a:rPr>
              <a:t>đó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8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38471-680F-D566-E4E3-4F91ED54A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B6B2316B-D7B2-717C-D3DB-4918CF318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17453" r="12384" b="87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A084D-674A-EAA3-875C-3E9D44C6B0ED}"/>
              </a:ext>
            </a:extLst>
          </p:cNvPr>
          <p:cNvSpPr txBox="1"/>
          <p:nvPr/>
        </p:nvSpPr>
        <p:spPr>
          <a:xfrm>
            <a:off x="2445224" y="1644435"/>
            <a:ext cx="11832610" cy="1176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8000" dirty="0">
                <a:solidFill>
                  <a:srgbClr val="FFC000"/>
                </a:solidFill>
                <a:latin typeface="Mystical Woods Rough Script" panose="02000500000000000000" pitchFamily="2" charset="0"/>
                <a:ea typeface="Noto Serif Display"/>
                <a:cs typeface="Noto Serif Display"/>
                <a:sym typeface="Noto Serif Display"/>
              </a:rPr>
              <a:t>	</a:t>
            </a:r>
            <a:r>
              <a:rPr lang="en-US" sz="8800" b="1" dirty="0">
                <a:solidFill>
                  <a:schemeClr val="bg1"/>
                </a:solidFill>
                <a:latin typeface="Mystical Woods Smooth Script" panose="02000500000000000000" pitchFamily="2" charset="0"/>
                <a:ea typeface="Noto Serif Display"/>
                <a:cs typeface="Noto Serif Display"/>
                <a:sym typeface="Noto Serif Display"/>
              </a:rPr>
              <a:t>Chia </a:t>
            </a:r>
            <a:r>
              <a:rPr lang="en-US" sz="8800" b="1" dirty="0" err="1">
                <a:solidFill>
                  <a:schemeClr val="bg1"/>
                </a:solidFill>
                <a:latin typeface="Mystical Woods Smooth Script" panose="02000500000000000000" pitchFamily="2" charset="0"/>
                <a:ea typeface="Noto Serif Display"/>
                <a:cs typeface="Noto Serif Display"/>
                <a:sym typeface="Noto Serif Display"/>
              </a:rPr>
              <a:t>sẻ</a:t>
            </a:r>
            <a:r>
              <a:rPr lang="en-US" sz="8800" b="1" dirty="0">
                <a:solidFill>
                  <a:schemeClr val="bg1"/>
                </a:solidFill>
                <a:latin typeface="Mystical Woods Smooth Script" panose="02000500000000000000" pitchFamily="2" charset="0"/>
                <a:ea typeface="Noto Serif Display"/>
                <a:cs typeface="Noto Serif Display"/>
                <a:sym typeface="Noto Serif Displa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92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E1A6C-8DA0-5C8E-7E13-243CDC227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27930903-B2B7-8518-DA78-A3E3CFB20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17453" r="12384" b="87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9526D6-BE67-A41B-B7AD-161C48C0541F}"/>
              </a:ext>
            </a:extLst>
          </p:cNvPr>
          <p:cNvSpPr txBox="1"/>
          <p:nvPr/>
        </p:nvSpPr>
        <p:spPr>
          <a:xfrm>
            <a:off x="1271588" y="471489"/>
            <a:ext cx="10772775" cy="3225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stical Woods Rough Script" panose="02000500000000000000" pitchFamily="2" charset="0"/>
                <a:ea typeface="Noto Serif Display"/>
                <a:cs typeface="Noto Serif Display"/>
                <a:sym typeface="Noto Serif Display"/>
              </a:rPr>
              <a:t>	</a:t>
            </a:r>
            <a:r>
              <a:rPr lang="en-US" sz="8000" dirty="0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Xin </a:t>
            </a:r>
            <a:r>
              <a:rPr lang="en-US" sz="8000" dirty="0" err="1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chào</a:t>
            </a:r>
            <a:r>
              <a:rPr lang="en-US" sz="8000" dirty="0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8000" dirty="0" err="1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và</a:t>
            </a:r>
            <a:r>
              <a:rPr lang="en-US" sz="8000" dirty="0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8000" dirty="0" err="1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hẹn</a:t>
            </a:r>
            <a:r>
              <a:rPr lang="en-US" sz="8000" dirty="0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8000" dirty="0" err="1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gặp</a:t>
            </a:r>
            <a:r>
              <a:rPr lang="en-US" sz="8000" dirty="0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8000" dirty="0" err="1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lại</a:t>
            </a:r>
            <a:r>
              <a:rPr lang="en-US" sz="8000" dirty="0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8000" dirty="0" err="1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trong</a:t>
            </a:r>
            <a:r>
              <a:rPr lang="en-US" sz="8000" dirty="0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8000" dirty="0" err="1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tiết</a:t>
            </a:r>
            <a:r>
              <a:rPr lang="en-US" sz="8000" dirty="0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8000" dirty="0" err="1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học</a:t>
            </a:r>
            <a:r>
              <a:rPr lang="en-US" sz="8000" dirty="0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    </a:t>
            </a:r>
            <a:r>
              <a:rPr lang="en-US" sz="8000" dirty="0" err="1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thư</a:t>
            </a:r>
            <a:r>
              <a:rPr lang="en-US" sz="8000" dirty="0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8000" dirty="0" err="1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viện</a:t>
            </a:r>
            <a:r>
              <a:rPr lang="en-US" sz="8000" dirty="0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8000" dirty="0" err="1">
                <a:latin typeface="MV Boli" panose="02000500030200090000" pitchFamily="2" charset="0"/>
                <a:ea typeface="Noto Serif Display"/>
                <a:cs typeface="MV Boli" panose="02000500030200090000" pitchFamily="2" charset="0"/>
                <a:sym typeface="Noto Serif Display"/>
              </a:rPr>
              <a:t>sau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V Boli" panose="02000500030200090000" pitchFamily="2" charset="0"/>
              <a:ea typeface="Noto Serif Display"/>
              <a:cs typeface="MV Boli" panose="02000500030200090000" pitchFamily="2" charset="0"/>
              <a:sym typeface="Noto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28219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FA944-1B91-369E-5C87-7171667F5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B48A64B3-8BA1-6C3E-3AB1-B287C5721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17453" r="12384" b="8701"/>
          <a:stretch/>
        </p:blipFill>
        <p:spPr>
          <a:xfrm>
            <a:off x="-514351" y="0"/>
            <a:ext cx="13115925" cy="6858000"/>
          </a:xfrm>
          <a:prstGeom prst="rect">
            <a:avLst/>
          </a:prstGeom>
        </p:spPr>
      </p:pic>
      <p:sp>
        <p:nvSpPr>
          <p:cNvPr id="49" name="文本框 9">
            <a:extLst>
              <a:ext uri="{FF2B5EF4-FFF2-40B4-BE49-F238E27FC236}">
                <a16:creationId xmlns:a16="http://schemas.microsoft.com/office/drawing/2014/main" id="{3057B4CF-6C31-0FB1-8CDE-54EBC5D9909C}"/>
              </a:ext>
            </a:extLst>
          </p:cNvPr>
          <p:cNvSpPr txBox="1"/>
          <p:nvPr/>
        </p:nvSpPr>
        <p:spPr>
          <a:xfrm>
            <a:off x="1157288" y="258157"/>
            <a:ext cx="89868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Mystical Woods Rough Script" panose="02000500000000000000" pitchFamily="2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Mystical Woods Rough Script" panose="02000500000000000000" pitchFamily="2" charset="0"/>
                <a:ea typeface="UD Digi Kyokasho N-B" panose="02020700000000000000" pitchFamily="18" charset="-128"/>
                <a:cs typeface="Calibri" panose="020F0502020204030204" pitchFamily="34" charset="0"/>
              </a:rPr>
              <a:t>Khởi</a:t>
            </a:r>
            <a:r>
              <a:rPr kumimoji="0" lang="en-US" altLang="zh-CN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Mystical Woods Rough Script" panose="02000500000000000000" pitchFamily="2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Mystical Woods Rough Script" panose="02000500000000000000" pitchFamily="2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động</a:t>
            </a:r>
            <a:endParaRPr kumimoji="0" lang="zh-CN" alt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Mystical Woods Rough Script" panose="02000500000000000000" pitchFamily="2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049D72E5-08E7-8145-30FD-1183055530B2}"/>
              </a:ext>
            </a:extLst>
          </p:cNvPr>
          <p:cNvSpPr txBox="1"/>
          <p:nvPr/>
        </p:nvSpPr>
        <p:spPr>
          <a:xfrm>
            <a:off x="442913" y="1439645"/>
            <a:ext cx="12044361" cy="833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stical Woods Rough Script" panose="020F0502020204030204" pitchFamily="2" charset="0"/>
                <a:ea typeface="Noto Serif Display"/>
                <a:cs typeface="Noto Serif Display"/>
                <a:sym typeface="Noto Serif Display"/>
              </a:rPr>
              <a:t>	</a:t>
            </a:r>
            <a:endParaRPr kumimoji="0" lang="en-US" sz="48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erif Display"/>
              <a:ea typeface="Noto Serif Display"/>
              <a:cs typeface="Noto Serif Display"/>
              <a:sym typeface="Noto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1894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4" y="-71655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500" y="71655"/>
            <a:ext cx="1407136" cy="14071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5" y="1355783"/>
            <a:ext cx="647213" cy="4306615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4" y="1354667"/>
            <a:ext cx="647583" cy="4309071"/>
          </a:xfrm>
          <a:prstGeom prst="rect">
            <a:avLst/>
          </a:prstGeom>
        </p:spPr>
      </p:pic>
      <p:pic>
        <p:nvPicPr>
          <p:cNvPr id="13" name="Content Placeholder 12">
            <a:hlinkClick r:id="rId10" action="ppaction://hlinksldjump"/>
            <a:extLst>
              <a:ext uri="{FF2B5EF4-FFF2-40B4-BE49-F238E27FC236}">
                <a16:creationId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313" y="5082832"/>
            <a:ext cx="1372764" cy="983309"/>
          </a:xfrm>
          <a:prstGeom prst="rect">
            <a:avLst/>
          </a:prstGeom>
        </p:spPr>
      </p:pic>
      <p:sp>
        <p:nvSpPr>
          <p:cNvPr id="12" name="Dap An A - 9Slide.vn">
            <a:extLst>
              <a:ext uri="{FF2B5EF4-FFF2-40B4-BE49-F238E27FC236}">
                <a16:creationId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518708" y="3719008"/>
            <a:ext cx="4801825" cy="794163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Màu</a:t>
            </a: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trắng</a:t>
            </a: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đỏ</a:t>
            </a:r>
            <a:endParaRPr kumimoji="0" lang="vi-VN" sz="3733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9986" y="3524138"/>
            <a:ext cx="817321" cy="796261"/>
          </a:xfrm>
          <a:prstGeom prst="rect">
            <a:avLst/>
          </a:prstGeom>
        </p:spPr>
      </p:pic>
      <p:sp>
        <p:nvSpPr>
          <p:cNvPr id="17" name="Dap An B - 9Slide.vn">
            <a:extLst>
              <a:ext uri="{FF2B5EF4-FFF2-40B4-BE49-F238E27FC236}">
                <a16:creationId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6622026" y="3576115"/>
            <a:ext cx="5427406" cy="109919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</a:t>
            </a: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Màu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vàng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xanh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dương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553299" y="4960863"/>
            <a:ext cx="4801827" cy="792804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C.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Màu</a:t>
            </a: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vàng</a:t>
            </a: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trắng</a:t>
            </a:r>
            <a:endParaRPr kumimoji="0" lang="vi-VN" sz="3733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5113" y="3936458"/>
            <a:ext cx="888380" cy="7962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3397" y="5150664"/>
            <a:ext cx="817321" cy="796261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4" y="-4611994"/>
            <a:ext cx="7310041" cy="5236265"/>
          </a:xfrm>
          <a:prstGeom prst="rect">
            <a:avLst/>
          </a:prstGeom>
        </p:spPr>
      </p:pic>
      <p:sp>
        <p:nvSpPr>
          <p:cNvPr id="19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6908084" y="5183153"/>
            <a:ext cx="4801827" cy="792804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vi-VN" sz="37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Màu</a:t>
            </a: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xanh</a:t>
            </a: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vàng</a:t>
            </a:r>
            <a:endParaRPr kumimoji="0" lang="vi-VN" sz="3733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221" y="5150664"/>
            <a:ext cx="817321" cy="796261"/>
          </a:xfrm>
          <a:prstGeom prst="rect">
            <a:avLst/>
          </a:prstGeom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id="{82E9C1D0-B753-830F-9C35-EB2A2F1F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176" y="385191"/>
            <a:ext cx="10910475" cy="314349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dirty="0">
                <a:ln/>
                <a:solidFill>
                  <a:schemeClr val="bg1"/>
                </a:solidFill>
              </a:rPr>
              <a:t>Em </a:t>
            </a:r>
            <a:r>
              <a:rPr lang="en-US" sz="4000" b="1" dirty="0" err="1">
                <a:ln/>
                <a:solidFill>
                  <a:schemeClr val="bg1"/>
                </a:solidFill>
              </a:rPr>
              <a:t>hãy</a:t>
            </a:r>
            <a:r>
              <a:rPr lang="en-US" sz="4000" b="1" dirty="0">
                <a:ln/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bg1"/>
                </a:solidFill>
              </a:rPr>
              <a:t>tìm</a:t>
            </a:r>
            <a:r>
              <a:rPr lang="en-US" sz="4000" b="1" dirty="0">
                <a:ln/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bg1"/>
                </a:solidFill>
              </a:rPr>
              <a:t>mã</a:t>
            </a:r>
            <a:r>
              <a:rPr lang="en-US" sz="4000" b="1" dirty="0">
                <a:ln/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bg1"/>
                </a:solidFill>
              </a:rPr>
              <a:t>màu</a:t>
            </a:r>
            <a:r>
              <a:rPr lang="en-US" sz="4000" b="1" dirty="0">
                <a:ln/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bg1"/>
                </a:solidFill>
              </a:rPr>
              <a:t>sách</a:t>
            </a:r>
            <a:r>
              <a:rPr lang="en-US" sz="4000" b="1" dirty="0">
                <a:ln/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bg1"/>
                </a:solidFill>
              </a:rPr>
              <a:t>đọc</a:t>
            </a:r>
            <a:r>
              <a:rPr lang="en-US" sz="4000" b="1" dirty="0">
                <a:ln/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bg1"/>
                </a:solidFill>
              </a:rPr>
              <a:t>phù</a:t>
            </a:r>
            <a:r>
              <a:rPr lang="en-US" sz="4000" b="1" dirty="0">
                <a:ln/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bg1"/>
                </a:solidFill>
              </a:rPr>
              <a:t>hợp</a:t>
            </a:r>
            <a:r>
              <a:rPr lang="en-US" sz="4000" b="1" dirty="0">
                <a:ln/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bg1"/>
                </a:solidFill>
              </a:rPr>
              <a:t>với</a:t>
            </a:r>
            <a:r>
              <a:rPr lang="en-US" sz="4000" b="1" dirty="0">
                <a:ln/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bg1"/>
                </a:solidFill>
              </a:rPr>
              <a:t>khối</a:t>
            </a:r>
            <a:r>
              <a:rPr lang="en-US" sz="4000" b="1" dirty="0">
                <a:ln/>
                <a:solidFill>
                  <a:schemeClr val="bg1"/>
                </a:solidFill>
              </a:rPr>
              <a:t> 5.</a:t>
            </a:r>
            <a:endParaRPr lang="en-US" altLang="en-US" sz="4000" b="1" dirty="0">
              <a:ln/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89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8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1.11111E-6 L -4.72222E-6 -0.60154 " pathEditMode="relative" rAng="0" ptsTypes="AA">
                                          <p:cBhvr>
                                            <p:cTn id="39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4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9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2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3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4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animBg="1"/>
          <p:bldP spid="18" grpId="0" animBg="1"/>
          <p:bldP spid="1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8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1.11111E-6 L -4.72222E-6 -0.60154 " pathEditMode="relative" rAng="0" ptsTypes="AA">
                                          <p:cBhvr>
                                            <p:cTn id="39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4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9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2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3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4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animBg="1"/>
          <p:bldP spid="18" grpId="0" animBg="1"/>
          <p:bldP spid="1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1037851" y="147319"/>
            <a:ext cx="11029836" cy="2186168"/>
          </a:xfrm>
          <a:prstGeom prst="round2DiagRect">
            <a:avLst>
              <a:gd name="adj1" fmla="val 29311"/>
              <a:gd name="adj2" fmla="val 4908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3200" b="1" i="1" u="none" strike="noStrike" kern="0" cap="none" spc="0" normalizeH="0" baseline="0" noProof="0" dirty="0">
              <a:ln>
                <a:noFill/>
              </a:ln>
              <a:solidFill>
                <a:srgbClr val="E6500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812" y="684308"/>
            <a:ext cx="1084096" cy="10840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9" y="1768404"/>
            <a:ext cx="668223" cy="4387240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8" y="1767251"/>
            <a:ext cx="668603" cy="4389733"/>
          </a:xfrm>
          <a:prstGeom prst="rect">
            <a:avLst/>
          </a:prstGeom>
        </p:spPr>
      </p:pic>
      <p:pic>
        <p:nvPicPr>
          <p:cNvPr id="13" name="Content Placeholder 12">
            <a:hlinkClick r:id="rId10" action="ppaction://hlinksldjump"/>
            <a:extLst>
              <a:ext uri="{FF2B5EF4-FFF2-40B4-BE49-F238E27FC236}">
                <a16:creationId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8425" y="5505619"/>
            <a:ext cx="1417324" cy="1015228"/>
          </a:xfrm>
          <a:prstGeom prst="rect">
            <a:avLst/>
          </a:prstGeom>
        </p:spPr>
      </p:pic>
      <p:sp>
        <p:nvSpPr>
          <p:cNvPr id="17" name="Dap An A - 9Slide.vn">
            <a:extLst>
              <a:ext uri="{FF2B5EF4-FFF2-40B4-BE49-F238E27FC236}">
                <a16:creationId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1117814" y="5736979"/>
            <a:ext cx="10757383" cy="855208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vi-VN" sz="34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Vẽ</a:t>
            </a:r>
            <a:r>
              <a:rPr lang="en-US" sz="3600" b="1" dirty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bậy</a:t>
            </a:r>
            <a:r>
              <a:rPr lang="en-US" sz="3600" b="1" dirty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lên</a:t>
            </a:r>
            <a:r>
              <a:rPr lang="en-US" sz="3600" b="1" dirty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sách</a:t>
            </a:r>
            <a:endParaRPr kumimoji="0" lang="vi-VN" sz="3467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698" y="5648998"/>
            <a:ext cx="1105927" cy="991249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4" y="-4611994"/>
            <a:ext cx="7310041" cy="5236265"/>
          </a:xfrm>
          <a:prstGeom prst="rect">
            <a:avLst/>
          </a:prstGeom>
        </p:spPr>
      </p:pic>
      <p:sp>
        <p:nvSpPr>
          <p:cNvPr id="19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999944" y="2452713"/>
            <a:ext cx="10757380" cy="84292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vi-VN" sz="34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Lấy</a:t>
            </a:r>
            <a:r>
              <a:rPr lang="en-US" sz="3600" b="1" dirty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sách</a:t>
            </a:r>
            <a:r>
              <a:rPr lang="en-US" sz="3600" b="1" dirty="0">
                <a:ln/>
                <a:solidFill>
                  <a:srgbClr val="FF0000"/>
                </a:solidFill>
              </a:rPr>
              <a:t> ở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đâu</a:t>
            </a:r>
            <a:r>
              <a:rPr lang="en-US" sz="3600" b="1" dirty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để</a:t>
            </a:r>
            <a:r>
              <a:rPr lang="en-US" sz="3600" b="1" dirty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sách</a:t>
            </a:r>
            <a:r>
              <a:rPr lang="en-US" sz="3600" b="1" dirty="0">
                <a:ln/>
                <a:solidFill>
                  <a:srgbClr val="FF0000"/>
                </a:solidFill>
              </a:rPr>
              <a:t> ở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đó</a:t>
            </a:r>
            <a:endParaRPr kumimoji="0" lang="vi-VN" sz="3467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4203" y="2293017"/>
            <a:ext cx="1017467" cy="991249"/>
          </a:xfrm>
          <a:prstGeom prst="rect">
            <a:avLst/>
          </a:prstGeom>
        </p:spPr>
      </p:pic>
      <p:sp>
        <p:nvSpPr>
          <p:cNvPr id="12" name="Dap An B - 9Slide.vn">
            <a:extLst>
              <a:ext uri="{FF2B5EF4-FFF2-40B4-BE49-F238E27FC236}">
                <a16:creationId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019596" y="3551645"/>
            <a:ext cx="10720963" cy="86741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</a:t>
            </a:r>
            <a:r>
              <a:rPr kumimoji="0" lang="en-US" sz="34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Mở</a:t>
            </a:r>
            <a:r>
              <a:rPr kumimoji="0" lang="en-US" sz="3467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467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sách</a:t>
            </a:r>
            <a:r>
              <a:rPr kumimoji="0" lang="en-US" sz="3467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467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với</a:t>
            </a:r>
            <a:r>
              <a:rPr kumimoji="0" lang="en-US" sz="3467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467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bàn</a:t>
            </a:r>
            <a:r>
              <a:rPr kumimoji="0" lang="en-US" sz="3467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467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tay</a:t>
            </a:r>
            <a:r>
              <a:rPr kumimoji="0" lang="en-US" sz="3467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467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sạch</a:t>
            </a:r>
            <a:endParaRPr kumimoji="0" lang="vi-VN" sz="3467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7729" y="3471836"/>
            <a:ext cx="1017467" cy="991249"/>
          </a:xfrm>
          <a:prstGeom prst="rect">
            <a:avLst/>
          </a:prstGeom>
        </p:spPr>
      </p:pic>
      <p:sp>
        <p:nvSpPr>
          <p:cNvPr id="18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119261" y="4657749"/>
            <a:ext cx="10739172" cy="872260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en-US" sz="3467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Giữ</a:t>
            </a:r>
            <a:r>
              <a:rPr lang="en-US" sz="3467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gìn</a:t>
            </a:r>
            <a:r>
              <a:rPr lang="en-US" sz="3467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</a:t>
            </a:r>
            <a:r>
              <a:rPr lang="en-US" sz="3467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viện</a:t>
            </a:r>
            <a:r>
              <a:rPr lang="en-US" sz="3467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sạch</a:t>
            </a:r>
            <a:r>
              <a:rPr lang="en-US" sz="3467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endParaRPr kumimoji="0" lang="vi-VN" sz="3467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0928" y="4618412"/>
            <a:ext cx="1017467" cy="991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8467" y="353967"/>
            <a:ext cx="10961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4800" b="1" dirty="0">
                <a:ln/>
                <a:solidFill>
                  <a:srgbClr val="FF0000"/>
                </a:solidFill>
              </a:rPr>
              <a:t>Ý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nào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không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nêu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đúng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nội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quy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trong</a:t>
            </a:r>
            <a:endParaRPr lang="en-US" sz="4800" b="1" dirty="0">
              <a:ln/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thư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viện</a:t>
            </a:r>
            <a:r>
              <a:rPr lang="en-US" sz="4800" b="1" dirty="0">
                <a:ln/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2150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1.85185E-6 L -2.77778E-6 -0.60154 " pathEditMode="relative" rAng="0" ptsTypes="AA">
                                          <p:cBhvr>
                                            <p:cTn id="44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49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4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0" fill="hold">
                          <p:stCondLst>
                            <p:cond delay="0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9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7" grpId="0" animBg="1"/>
          <p:bldP spid="19" grpId="0" animBg="1"/>
          <p:bldP spid="12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1.85185E-6 L -2.77778E-6 -0.60154 " pathEditMode="relative" rAng="0" ptsTypes="AA">
                                          <p:cBhvr>
                                            <p:cTn id="44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49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4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0" fill="hold">
                          <p:stCondLst>
                            <p:cond delay="0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9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7" grpId="0" animBg="1"/>
          <p:bldP spid="19" grpId="0" animBg="1"/>
          <p:bldP spid="12" grpId="0" animBg="1"/>
          <p:bldP spid="1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49F57-F659-AB95-6E49-48A30FB53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8A5DD534-191E-BD8F-8C3E-C3E53707BC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17453" r="12384" b="8701"/>
          <a:stretch/>
        </p:blipFill>
        <p:spPr>
          <a:xfrm>
            <a:off x="-514351" y="0"/>
            <a:ext cx="13115925" cy="6858000"/>
          </a:xfrm>
          <a:prstGeom prst="rect">
            <a:avLst/>
          </a:prstGeom>
        </p:spPr>
      </p:pic>
      <p:sp>
        <p:nvSpPr>
          <p:cNvPr id="49" name="文本框 9">
            <a:extLst>
              <a:ext uri="{FF2B5EF4-FFF2-40B4-BE49-F238E27FC236}">
                <a16:creationId xmlns:a16="http://schemas.microsoft.com/office/drawing/2014/main" id="{CF16A1D4-0CEE-4AE1-E5F1-F938D30F4C01}"/>
              </a:ext>
            </a:extLst>
          </p:cNvPr>
          <p:cNvSpPr txBox="1"/>
          <p:nvPr/>
        </p:nvSpPr>
        <p:spPr>
          <a:xfrm>
            <a:off x="-514351" y="196275"/>
            <a:ext cx="133061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Mystical Woods Rough Script" panose="02000500000000000000" pitchFamily="2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Mystical Woods Rough Script" panose="02000500000000000000" pitchFamily="2" charset="0"/>
                <a:ea typeface="UD Digi Kyokasho N-B" panose="02020700000000000000" pitchFamily="18" charset="-128"/>
                <a:cs typeface="Calibri" panose="020F0502020204030204" pitchFamily="34" charset="0"/>
              </a:rPr>
              <a:t>Khám</a:t>
            </a:r>
            <a:r>
              <a:rPr kumimoji="0" lang="en-US" altLang="zh-CN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Mystical Woods Rough Script" panose="02000500000000000000" pitchFamily="2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Mystical Woods Rough Script" panose="02000500000000000000" pitchFamily="2" charset="0"/>
                <a:ea typeface="UD Digi Kyokasho N-B" panose="02020700000000000000" pitchFamily="18" charset="-128"/>
                <a:cs typeface="Calibri" panose="020F0502020204030204" pitchFamily="34" charset="0"/>
              </a:rPr>
              <a:t>phá</a:t>
            </a:r>
            <a:endParaRPr kumimoji="0" lang="zh-CN" alt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Mystical Woods Rough Script" panose="02000500000000000000" pitchFamily="2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73CCAA2F-AD72-C679-25C7-3161C154BC11}"/>
              </a:ext>
            </a:extLst>
          </p:cNvPr>
          <p:cNvSpPr txBox="1"/>
          <p:nvPr/>
        </p:nvSpPr>
        <p:spPr>
          <a:xfrm>
            <a:off x="442913" y="1439645"/>
            <a:ext cx="12044361" cy="833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stical Woods Rough Script" panose="020F0502020204030204" pitchFamily="2" charset="0"/>
                <a:ea typeface="Noto Serif Display"/>
                <a:cs typeface="Noto Serif Display"/>
                <a:sym typeface="Noto Serif Display"/>
              </a:rPr>
              <a:t>	</a:t>
            </a:r>
            <a:endParaRPr kumimoji="0" lang="en-US" sz="48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erif Display"/>
              <a:ea typeface="Noto Serif Display"/>
              <a:cs typeface="Noto Serif Display"/>
              <a:sym typeface="Noto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3660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30F83-EAF5-5217-B539-4B8B6B174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1528FB64-69DA-8E22-9F50-D37950774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17453" r="12384" b="8701"/>
          <a:stretch/>
        </p:blipFill>
        <p:spPr>
          <a:xfrm>
            <a:off x="-514351" y="0"/>
            <a:ext cx="13115925" cy="6858000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768AB543-1FF3-94EF-45A1-C4BAC697EA03}"/>
              </a:ext>
            </a:extLst>
          </p:cNvPr>
          <p:cNvSpPr txBox="1"/>
          <p:nvPr/>
        </p:nvSpPr>
        <p:spPr>
          <a:xfrm>
            <a:off x="177421" y="327546"/>
            <a:ext cx="12309853" cy="6053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stical Woods Rough Script" panose="020F0502020204030204" pitchFamily="2" charset="0"/>
                <a:ea typeface="Noto Serif Display"/>
                <a:cs typeface="Noto Serif Display"/>
                <a:sym typeface="Noto Serif Display"/>
              </a:rPr>
              <a:t>	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stical Woods Rough Script" panose="020F0502020204030204" pitchFamily="2" charset="0"/>
                <a:ea typeface="Noto Serif Display"/>
                <a:cs typeface="Noto Serif Display"/>
                <a:sym typeface="Noto Serif Display"/>
              </a:rPr>
              <a:t>Trước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stical Woods Rough Script" panose="020F0502020204030204" pitchFamily="2" charset="0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stical Woods Rough Script" panose="020F0502020204030204" pitchFamily="2" charset="0"/>
                <a:ea typeface="Noto Serif Display"/>
                <a:cs typeface="Noto Serif Display"/>
                <a:sym typeface="Noto Serif Display"/>
              </a:rPr>
              <a:t>khi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stical Woods Rough Script" panose="020F0502020204030204" pitchFamily="2" charset="0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stical Woods Rough Script" panose="020F0502020204030204" pitchFamily="2" charset="0"/>
                <a:ea typeface="Noto Serif Display"/>
                <a:cs typeface="Noto Serif Display"/>
                <a:sym typeface="Noto Serif Display"/>
              </a:rPr>
              <a:t>đọc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stical Woods Rough Script" panose="020F0502020204030204" pitchFamily="2" charset="0"/>
                <a:ea typeface="Noto Serif Display"/>
                <a:cs typeface="Noto Serif Display"/>
                <a:sym typeface="Noto Serif Display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+ C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họn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bạn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tạo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cặp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đôi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+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Nhắc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lại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mã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màu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cách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lật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sách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Noto Serif Display"/>
                <a:cs typeface="Noto Serif Display"/>
                <a:sym typeface="Noto Serif Display"/>
              </a:rPr>
              <a:t>đúng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Noto Serif Display"/>
              <a:cs typeface="Noto Serif Display"/>
              <a:sym typeface="Noto Serif Display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 </a:t>
            </a:r>
            <a:endParaRPr kumimoji="0" lang="en-US" sz="48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erif Display"/>
              <a:ea typeface="Noto Serif Display"/>
              <a:cs typeface="Noto Serif Display"/>
              <a:sym typeface="Noto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8397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8B5F8-A575-AD3A-38D6-44EC3518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38E6E98D-ED8F-FA80-D2A1-26CED27B4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17453" r="12384" b="8701"/>
          <a:stretch/>
        </p:blipFill>
        <p:spPr>
          <a:xfrm>
            <a:off x="-514351" y="0"/>
            <a:ext cx="13115925" cy="6858000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156A704C-15F9-0D28-B249-99494B2B308C}"/>
              </a:ext>
            </a:extLst>
          </p:cNvPr>
          <p:cNvSpPr txBox="1"/>
          <p:nvPr/>
        </p:nvSpPr>
        <p:spPr>
          <a:xfrm>
            <a:off x="316706" y="770905"/>
            <a:ext cx="11558587" cy="4546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- Lưu ý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cách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lật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sách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đúng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rdique Inline" panose="020F0502020204030204" pitchFamily="2" charset="0"/>
              <a:ea typeface="Noto Serif Display"/>
              <a:cs typeface="Noto Serif Display"/>
              <a:sym typeface="Noto Serif Display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- HS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chọn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sách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theo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cặp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chọn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vị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trí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ngồi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đọc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rdique Inline" panose="020F0502020204030204" pitchFamily="2" charset="0"/>
                <a:ea typeface="Noto Serif Display"/>
                <a:cs typeface="Noto Serif Display"/>
                <a:sym typeface="Noto Serif Display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6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erif Display"/>
              <a:ea typeface="Noto Serif Display"/>
              <a:cs typeface="Noto Serif Display"/>
              <a:sym typeface="Noto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3653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49D9B-0254-8C2F-50D1-1F7CB0FCA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FA2191E8-8F3F-B2A5-311E-B8A5E25E2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17453" r="12384" b="87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16C996F7-348F-A5C6-142A-63C7357DF7A2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68ADCB78-32CF-0E2A-708D-B9B341731D06}"/>
              </a:ext>
            </a:extLst>
          </p:cNvPr>
          <p:cNvSpPr txBox="1"/>
          <p:nvPr/>
        </p:nvSpPr>
        <p:spPr>
          <a:xfrm>
            <a:off x="368490" y="2215545"/>
            <a:ext cx="118235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dirty="0" err="1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Kiểm</a:t>
            </a:r>
            <a:r>
              <a:rPr lang="en-US" sz="6000" b="1" dirty="0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tra</a:t>
            </a:r>
            <a:r>
              <a:rPr lang="en-US" sz="6000" b="1" dirty="0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, </a:t>
            </a:r>
            <a:r>
              <a:rPr lang="en-US" sz="6000" b="1" dirty="0" err="1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lắng</a:t>
            </a:r>
            <a:r>
              <a:rPr lang="en-US" sz="6000" b="1" dirty="0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nghe</a:t>
            </a:r>
            <a:r>
              <a:rPr lang="en-US" sz="6000" b="1" dirty="0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, </a:t>
            </a:r>
            <a:r>
              <a:rPr lang="en-US" sz="6000" b="1" dirty="0" err="1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khen</a:t>
            </a:r>
            <a:r>
              <a:rPr lang="en-US" sz="6000" b="1" dirty="0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ngợi</a:t>
            </a:r>
            <a:r>
              <a:rPr lang="en-US" sz="6000" b="1" dirty="0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 HS </a:t>
            </a:r>
            <a:r>
              <a:rPr lang="en-US" sz="6000" b="1" dirty="0" err="1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thực</a:t>
            </a:r>
            <a:r>
              <a:rPr lang="en-US" sz="6000" b="1" dirty="0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hiện</a:t>
            </a:r>
            <a:r>
              <a:rPr lang="en-US" sz="6000" b="1" dirty="0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tốt</a:t>
            </a:r>
            <a:r>
              <a:rPr lang="en-US" sz="6000" b="1" dirty="0">
                <a:solidFill>
                  <a:srgbClr val="FFFF00"/>
                </a:solidFill>
                <a:latin typeface="Modern Love" panose="020F0502020204030204" pitchFamily="82" charset="0"/>
                <a:ea typeface="Noto Serif Display"/>
                <a:cs typeface="Myanmar Text" panose="020B0502040204020203" pitchFamily="34" charset="0"/>
                <a:sym typeface="Noto Serif Display"/>
              </a:rPr>
              <a:t>.</a:t>
            </a:r>
          </a:p>
          <a:p>
            <a:pPr lvl="0" algn="ctr">
              <a:defRPr/>
            </a:pPr>
            <a:r>
              <a:rPr lang="en-US" sz="6000" b="1" dirty="0" err="1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Sử</a:t>
            </a:r>
            <a:r>
              <a:rPr lang="en-US" sz="6000" b="1" dirty="0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dụng</a:t>
            </a:r>
            <a:r>
              <a:rPr lang="en-US" sz="6000" b="1" dirty="0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quy</a:t>
            </a:r>
            <a:r>
              <a:rPr lang="en-US" sz="6000" b="1" dirty="0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tắc</a:t>
            </a:r>
            <a:r>
              <a:rPr lang="en-US" sz="6000" b="1" dirty="0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 5 </a:t>
            </a:r>
            <a:r>
              <a:rPr lang="en-US" sz="6000" b="1" dirty="0" err="1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ngón</a:t>
            </a:r>
            <a:r>
              <a:rPr lang="en-US" sz="6000" b="1" dirty="0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tay</a:t>
            </a:r>
            <a:r>
              <a:rPr lang="en-US" sz="6000" b="1" dirty="0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theo</a:t>
            </a:r>
            <a:r>
              <a:rPr lang="en-US" sz="6000" b="1" dirty="0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dõi</a:t>
            </a:r>
            <a:r>
              <a:rPr lang="en-US" sz="6000" b="1" dirty="0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 HS. Quan </a:t>
            </a:r>
            <a:r>
              <a:rPr lang="en-US" sz="6000" b="1" dirty="0" err="1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sát</a:t>
            </a:r>
            <a:r>
              <a:rPr lang="en-US" sz="6000" b="1" dirty="0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chỉnh</a:t>
            </a:r>
            <a:r>
              <a:rPr lang="en-US" sz="6000" b="1" dirty="0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MV Boli" panose="02000500030200090000" pitchFamily="2" charset="0"/>
                <a:sym typeface="Noto Serif Display"/>
              </a:rPr>
              <a:t>sửa</a:t>
            </a:r>
            <a:r>
              <a:rPr lang="en-US" sz="6000" b="1" dirty="0">
                <a:solidFill>
                  <a:srgbClr val="FFFF00"/>
                </a:solidFill>
                <a:latin typeface="Modern Love" panose="04090805081005020601" pitchFamily="82" charset="0"/>
                <a:ea typeface="Noto Serif Display"/>
                <a:cs typeface="Noto Serif Display"/>
                <a:sym typeface="Noto Serif Display"/>
              </a:rPr>
              <a:t>.</a:t>
            </a:r>
          </a:p>
          <a:p>
            <a:pPr lvl="0" algn="ctr">
              <a:defRPr/>
            </a:pPr>
            <a:endParaRPr kumimoji="0" lang="zh-CN" alt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Myanmar Text" panose="020B0502040204020203" pitchFamily="34" charset="0"/>
              <a:ea typeface="UD Digi Kyokasho N-B" panose="020207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1632F3-023B-6A20-EFC9-FC177B6204E5}"/>
              </a:ext>
            </a:extLst>
          </p:cNvPr>
          <p:cNvSpPr txBox="1"/>
          <p:nvPr/>
        </p:nvSpPr>
        <p:spPr>
          <a:xfrm>
            <a:off x="1748521" y="496958"/>
            <a:ext cx="96064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FFC000"/>
                </a:solidFill>
                <a:latin typeface="Mystical Woods Smooth Script" panose="02000500000000000000" pitchFamily="2" charset="0"/>
              </a:rPr>
              <a:t>Trong </a:t>
            </a:r>
            <a:r>
              <a:rPr lang="en-US" sz="7200" dirty="0" err="1">
                <a:solidFill>
                  <a:srgbClr val="FFC000"/>
                </a:solidFill>
                <a:latin typeface="Mystical Woods Smooth Script" panose="02000500000000000000" pitchFamily="2" charset="0"/>
              </a:rPr>
              <a:t>khi</a:t>
            </a:r>
            <a:r>
              <a:rPr lang="en-US" sz="7200" dirty="0">
                <a:solidFill>
                  <a:srgbClr val="FFC000"/>
                </a:solidFill>
                <a:latin typeface="Mystical Woods Smooth Script" panose="02000500000000000000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Mystical Woods Smooth Script" panose="02000500000000000000" pitchFamily="2" charset="0"/>
              </a:rPr>
              <a:t>đọc</a:t>
            </a:r>
            <a:endParaRPr lang="en-US" sz="7200" dirty="0">
              <a:solidFill>
                <a:srgbClr val="FFC000"/>
              </a:solidFill>
              <a:latin typeface="Mystical Woods Smooth Scrip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9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41A64295-D11D-44E2-AAED-20015D2B1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17453" r="12384" b="8701"/>
          <a:stretch/>
        </p:blipFill>
        <p:spPr>
          <a:xfrm>
            <a:off x="0" y="-242887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B7624-0FCB-4C87-6525-2D2372A186C9}"/>
              </a:ext>
            </a:extLst>
          </p:cNvPr>
          <p:cNvSpPr txBox="1"/>
          <p:nvPr/>
        </p:nvSpPr>
        <p:spPr>
          <a:xfrm>
            <a:off x="1419367" y="-1"/>
            <a:ext cx="9526137" cy="2187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8000" dirty="0">
                <a:solidFill>
                  <a:srgbClr val="FFC000"/>
                </a:solidFill>
                <a:latin typeface="Mystical Woods Rough Script" panose="02000500000000000000" pitchFamily="2" charset="0"/>
                <a:ea typeface="Noto Serif Display"/>
                <a:cs typeface="Noto Serif Display"/>
                <a:sym typeface="Noto Serif Display"/>
              </a:rPr>
              <a:t>	</a:t>
            </a:r>
          </a:p>
          <a:p>
            <a:pPr algn="l">
              <a:lnSpc>
                <a:spcPts val="8119"/>
              </a:lnSpc>
            </a:pPr>
            <a:r>
              <a:rPr lang="en-US" sz="8000" dirty="0">
                <a:solidFill>
                  <a:srgbClr val="FFC000"/>
                </a:solidFill>
                <a:latin typeface="Mystical Woods Rough Script" panose="02000500000000000000" pitchFamily="2" charset="0"/>
                <a:ea typeface="Noto Serif Display"/>
                <a:cs typeface="Noto Serif Display"/>
                <a:sym typeface="Noto Serif Display"/>
              </a:rPr>
              <a:t>Sau </a:t>
            </a:r>
            <a:r>
              <a:rPr lang="en-US" sz="8000" dirty="0" err="1">
                <a:solidFill>
                  <a:srgbClr val="FFC000"/>
                </a:solidFill>
                <a:latin typeface="Mystical Woods Rough Script" panose="02000500000000000000" pitchFamily="2" charset="0"/>
                <a:ea typeface="Noto Serif Display"/>
                <a:cs typeface="Noto Serif Display"/>
                <a:sym typeface="Noto Serif Display"/>
              </a:rPr>
              <a:t>khi</a:t>
            </a:r>
            <a:r>
              <a:rPr lang="en-US" sz="8000" dirty="0">
                <a:solidFill>
                  <a:srgbClr val="FFC000"/>
                </a:solidFill>
                <a:latin typeface="Mystical Woods Rough Script" panose="02000500000000000000" pitchFamily="2" charset="0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8000" dirty="0" err="1">
                <a:solidFill>
                  <a:srgbClr val="FFC000"/>
                </a:solidFill>
                <a:latin typeface="Mystical Woods Rough Script" panose="02000500000000000000" pitchFamily="2" charset="0"/>
                <a:ea typeface="Noto Serif Display"/>
                <a:cs typeface="Noto Serif Display"/>
                <a:sym typeface="Noto Serif Display"/>
              </a:rPr>
              <a:t>đọc</a:t>
            </a:r>
            <a:endParaRPr lang="en-US" sz="8000" dirty="0">
              <a:solidFill>
                <a:srgbClr val="FFC000"/>
              </a:solidFill>
              <a:latin typeface="Mystical Woods Rough Script" panose="02000500000000000000" pitchFamily="2" charset="0"/>
              <a:ea typeface="Noto Serif Display"/>
              <a:cs typeface="Noto Serif Display"/>
              <a:sym typeface="Noto Serif Displ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29192-88CA-AC2C-994E-E995C7573CB6}"/>
              </a:ext>
            </a:extLst>
          </p:cNvPr>
          <p:cNvSpPr txBox="1"/>
          <p:nvPr/>
        </p:nvSpPr>
        <p:spPr>
          <a:xfrm>
            <a:off x="2445224" y="1644435"/>
            <a:ext cx="11832610" cy="2113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8000" dirty="0">
                <a:solidFill>
                  <a:srgbClr val="FFC000"/>
                </a:solidFill>
                <a:latin typeface="Mystical Woods Rough Script" panose="02000500000000000000" pitchFamily="2" charset="0"/>
                <a:ea typeface="Noto Serif Display"/>
                <a:cs typeface="Noto Serif Display"/>
                <a:sym typeface="Noto Serif Display"/>
              </a:rPr>
              <a:t>	</a:t>
            </a:r>
          </a:p>
          <a:p>
            <a:pPr algn="l">
              <a:lnSpc>
                <a:spcPts val="8119"/>
              </a:lnSpc>
            </a:pPr>
            <a:r>
              <a:rPr lang="en-US" sz="6000" b="1" dirty="0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Các </a:t>
            </a:r>
            <a:r>
              <a:rPr lang="en-US" sz="6000" b="1" dirty="0" err="1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cặp</a:t>
            </a:r>
            <a:r>
              <a:rPr lang="en-US" sz="6000" b="1" dirty="0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chia </a:t>
            </a:r>
            <a:r>
              <a:rPr lang="en-US" sz="6000" b="1" dirty="0" err="1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sẻ</a:t>
            </a:r>
            <a:r>
              <a:rPr lang="en-US" sz="6000" b="1" dirty="0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48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crapbook for College by Slidesgo">
  <a:themeElements>
    <a:clrScheme name="Simple Light">
      <a:dk1>
        <a:srgbClr val="383838"/>
      </a:dk1>
      <a:lt1>
        <a:srgbClr val="FFFFFF"/>
      </a:lt1>
      <a:dk2>
        <a:srgbClr val="E7597C"/>
      </a:dk2>
      <a:lt2>
        <a:srgbClr val="FDBB45"/>
      </a:lt2>
      <a:accent1>
        <a:srgbClr val="F998B0"/>
      </a:accent1>
      <a:accent2>
        <a:srgbClr val="B7FCF6"/>
      </a:accent2>
      <a:accent3>
        <a:srgbClr val="DBBCFF"/>
      </a:accent3>
      <a:accent4>
        <a:srgbClr val="67C7D0"/>
      </a:accent4>
      <a:accent5>
        <a:srgbClr val="96FF9B"/>
      </a:accent5>
      <a:accent6>
        <a:srgbClr val="FEE567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566</Words>
  <Application>Microsoft Office PowerPoint</Application>
  <PresentationFormat>Widescreen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等线</vt:lpstr>
      <vt:lpstr>等线 Light</vt:lpstr>
      <vt:lpstr>Anaheim</vt:lpstr>
      <vt:lpstr>Arial</vt:lpstr>
      <vt:lpstr>Calibri</vt:lpstr>
      <vt:lpstr>DejaVu Serif Bold</vt:lpstr>
      <vt:lpstr>Londrina Solid</vt:lpstr>
      <vt:lpstr>Modern Love</vt:lpstr>
      <vt:lpstr>MV Boli</vt:lpstr>
      <vt:lpstr>Myanmar Text</vt:lpstr>
      <vt:lpstr>Mystical Woods Rough Script</vt:lpstr>
      <vt:lpstr>Mystical Woods Smooth Script</vt:lpstr>
      <vt:lpstr>Nordique Inline</vt:lpstr>
      <vt:lpstr>Noto Serif Display</vt:lpstr>
      <vt:lpstr>Times New Roman</vt:lpstr>
      <vt:lpstr>Trade Gothic Next Heavy</vt:lpstr>
      <vt:lpstr>字魂35号-经典雅黑</vt:lpstr>
      <vt:lpstr>千图网拥有20W+精美PPT模板 更多PPT模板下载至：www.58pic.com/office/ppt​​</vt:lpstr>
      <vt:lpstr>Kawaii Scrapbook for College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Hằng Phạm Thị Thu</cp:lastModifiedBy>
  <cp:revision>100</cp:revision>
  <dcterms:created xsi:type="dcterms:W3CDTF">2023-08-10T06:02:52Z</dcterms:created>
  <dcterms:modified xsi:type="dcterms:W3CDTF">2025-10-06T07:59:13Z</dcterms:modified>
</cp:coreProperties>
</file>