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705" r:id="rId3"/>
    <p:sldMasterId id="2147483717" r:id="rId4"/>
    <p:sldMasterId id="2147483729" r:id="rId5"/>
  </p:sldMasterIdLst>
  <p:notesMasterIdLst>
    <p:notesMasterId r:id="rId31"/>
  </p:notesMasterIdLst>
  <p:sldIdLst>
    <p:sldId id="424" r:id="rId6"/>
    <p:sldId id="260" r:id="rId7"/>
    <p:sldId id="256" r:id="rId8"/>
    <p:sldId id="258" r:id="rId9"/>
    <p:sldId id="275" r:id="rId10"/>
    <p:sldId id="274" r:id="rId11"/>
    <p:sldId id="262" r:id="rId12"/>
    <p:sldId id="294" r:id="rId13"/>
    <p:sldId id="263" r:id="rId14"/>
    <p:sldId id="2007577126" r:id="rId15"/>
    <p:sldId id="336" r:id="rId16"/>
    <p:sldId id="331" r:id="rId17"/>
    <p:sldId id="332" r:id="rId18"/>
    <p:sldId id="2007577129" r:id="rId19"/>
    <p:sldId id="2007577127" r:id="rId20"/>
    <p:sldId id="2007577128" r:id="rId21"/>
    <p:sldId id="2007577130" r:id="rId22"/>
    <p:sldId id="311" r:id="rId23"/>
    <p:sldId id="2007577131" r:id="rId24"/>
    <p:sldId id="2007577132" r:id="rId25"/>
    <p:sldId id="321" r:id="rId26"/>
    <p:sldId id="2007577133" r:id="rId27"/>
    <p:sldId id="2007577134" r:id="rId28"/>
    <p:sldId id="329" r:id="rId29"/>
    <p:sldId id="330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286" autoAdjust="0"/>
    <p:restoredTop sz="94660"/>
  </p:normalViewPr>
  <p:slideViewPr>
    <p:cSldViewPr snapToGrid="0">
      <p:cViewPr varScale="1">
        <p:scale>
          <a:sx n="68" d="100"/>
          <a:sy n="68" d="100"/>
        </p:scale>
        <p:origin x="108" y="33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10/1/2025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BẤM VÀO TỪNG CON CAPYBARA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4CDBB6-D30F-4873-A037-5C225A9BFE2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498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A5894-C085-332E-E7B2-3A8927B1E5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2138F7-7428-F71D-ED53-53A4E19B6B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1F54EB-9D46-3201-431C-BE9D2FECF7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12A535-E8CC-D7F6-E37F-AEA388DFD5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940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2D762C-1E58-291F-200C-FE65B860DC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4792FF-E799-01D6-DB57-B2652E4C71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FE0474-2323-219F-4FC6-A27DFF04DE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18D2D1-12E9-E025-55AD-DD7A6E195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893898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29329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54058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9324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7811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10/1/2025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03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1031631" y="1978269"/>
            <a:ext cx="10128738" cy="411480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4378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486508" y="597877"/>
            <a:ext cx="11218985" cy="577654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61090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6884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7928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3540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69646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7694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8308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69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01/10/2025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659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15458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147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033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2180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759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6925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4394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3245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4474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6725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1139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DE28A1-31C6-CD0C-7FE5-23A0E6182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4A17BB-BDAC-5CB4-7886-7CCE9B5091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63A4C7-35B4-B988-B0A8-84BA2E0B5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25CF87-7033-3B0C-D436-0CAA9A788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476051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0FB212-B47D-37FD-15E0-7E6836702F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DA47E4-A919-7862-5EA6-C5953AEC772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1BC695-5B3B-0E2B-6208-0A5865BCA7E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E0D75E70-B76F-4F76-9575-EA7F545D535A}" type="datetimeFigureOut">
              <a:rPr lang="vi-VN" smtClean="0"/>
              <a:t>01/10/2025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FC8EF6-C910-6F8B-1A6F-2949519F0B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B8DBA5-A1A9-C0CF-23F7-234521A9F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000577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22E0A8-262E-1EFB-8F4F-456A1B647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3A663-425E-0904-6511-D15C0D21FA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20006F-C0A0-5C99-8AF1-7644B23274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E0D75E70-B76F-4F76-9575-EA7F545D535A}" type="datetimeFigureOut">
              <a:rPr lang="vi-VN" smtClean="0"/>
              <a:t>01/10/2025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F06F71-51C8-4ED6-691B-AF7D161F8B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DBD89E-E07B-4999-E009-EA8755C18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31906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C90734-AC0E-E807-8B98-3C61A005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78B31D-DD2C-2245-0AE5-9B32C5BE3ED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1B4EA0F-7B4B-ADD0-2DF3-7824D24346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866417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28918-1B52-634C-84B5-8BB8AA0C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409DB4-93A0-A2B8-A36F-2AD48C1D6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6C1EEB-B8FE-3826-AD7A-DE124A8B85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ABD945B-9C01-C363-5741-16DCC02EF2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A7B3816-0A9F-AC57-D058-45E40D3FA2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7130744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EB84A-5061-B56B-46C3-3290DEB71D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9470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06783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29F216-739E-506F-506E-4C2526AF7A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DF588D-6FF1-60E2-5FC7-B34FD23CCE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CC9C3E-59EB-6021-DC68-5423F0FAB9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794937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DB1E02-F5C6-27CF-A4A3-565854BE2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9DA7B6-3C68-AA42-2AA1-6E72193BBD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C755F5B-B5ED-98F7-2A43-0A085D9A63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491477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B226A-64B5-5693-62B0-1A26261F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87B2D9-8D75-4596-0220-F4B9ABAC750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14909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026025B-6112-3D2A-8AE2-B02747AB7CC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CE230D9-EEEA-C10A-1D49-CB6D031ABD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6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653190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" name="Picture 4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7E0FC3A-7B54-A1CD-0D36-91564BF0D08A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760" y="7983955"/>
            <a:ext cx="1266825" cy="12668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30D913-41B0-E356-9E94-832D6538DBAB}"/>
              </a:ext>
            </a:extLst>
          </p:cNvPr>
          <p:cNvPicPr>
            <a:picLocks noChangeAspect="1"/>
          </p:cNvPicPr>
          <p:nvPr userDrawn="1"/>
        </p:nvPicPr>
        <p:blipFill>
          <a:blip r:embed="rId33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2ABEE90-08DB-6EBF-B02C-C971FF7A1564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C66ED54-8B37-8C3F-B66C-512E667DA41F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272940-0AAE-B261-7EE2-CC1E630A8986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037005B-EFA8-8CC8-6A93-00B1BEDC4158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9312" y="175689"/>
            <a:ext cx="1561145" cy="156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728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30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544D056-E094-A271-61A8-302298103E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C5C9BF-68DA-657F-9404-2BF16D74C4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2B3627-8F32-C437-D7B3-2714D24AF8B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E8A8B2-F64F-A251-CC74-77E55CE121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13561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l" defTabSz="914446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9144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3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57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80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503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726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949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171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39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9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1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74.png"/><Relationship Id="rId4" Type="http://schemas.openxmlformats.org/officeDocument/2006/relationships/notesSlide" Target="../notesSlides/notesSlide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7.png"/><Relationship Id="rId5" Type="http://schemas.microsoft.com/office/2007/relationships/hdphoto" Target="../media/hdphoto1.wdp"/><Relationship Id="rId4" Type="http://schemas.openxmlformats.org/officeDocument/2006/relationships/image" Target="../media/image7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80.png"/><Relationship Id="rId5" Type="http://schemas.microsoft.com/office/2007/relationships/hdphoto" Target="../media/hdphoto2.wdp"/><Relationship Id="rId4" Type="http://schemas.openxmlformats.org/officeDocument/2006/relationships/image" Target="../media/image7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3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84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6.wav"/><Relationship Id="rId7" Type="http://schemas.openxmlformats.org/officeDocument/2006/relationships/image" Target="../media/image75.jp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media6.wav"/><Relationship Id="rId9" Type="http://schemas.openxmlformats.org/officeDocument/2006/relationships/image" Target="../media/image85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3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2.svg"/><Relationship Id="rId4" Type="http://schemas.openxmlformats.org/officeDocument/2006/relationships/image" Target="../media/image9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3.png"/><Relationship Id="rId5" Type="http://schemas.openxmlformats.org/officeDocument/2006/relationships/image" Target="../media/image65.svg"/><Relationship Id="rId4" Type="http://schemas.openxmlformats.org/officeDocument/2006/relationships/image" Target="../media/image6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svg"/><Relationship Id="rId18" Type="http://schemas.openxmlformats.org/officeDocument/2006/relationships/image" Target="../media/image23.pn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12.svg"/><Relationship Id="rId12" Type="http://schemas.openxmlformats.org/officeDocument/2006/relationships/image" Target="../media/image17.png"/><Relationship Id="rId17" Type="http://schemas.openxmlformats.org/officeDocument/2006/relationships/image" Target="../media/image22.png"/><Relationship Id="rId2" Type="http://schemas.openxmlformats.org/officeDocument/2006/relationships/audio" Target="../media/media1.mp3"/><Relationship Id="rId16" Type="http://schemas.openxmlformats.org/officeDocument/2006/relationships/image" Target="../media/image21.png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11" Type="http://schemas.openxmlformats.org/officeDocument/2006/relationships/image" Target="../media/image16.svg"/><Relationship Id="rId5" Type="http://schemas.openxmlformats.org/officeDocument/2006/relationships/image" Target="../media/image10.svg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svg"/><Relationship Id="rId1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svg"/><Relationship Id="rId18" Type="http://schemas.openxmlformats.org/officeDocument/2006/relationships/image" Target="../media/image38.png"/><Relationship Id="rId26" Type="http://schemas.openxmlformats.org/officeDocument/2006/relationships/slide" Target="slide5.xml"/><Relationship Id="rId3" Type="http://schemas.openxmlformats.org/officeDocument/2006/relationships/audio" Target="../media/audio1.wav"/><Relationship Id="rId21" Type="http://schemas.openxmlformats.org/officeDocument/2006/relationships/image" Target="../media/image41.svg"/><Relationship Id="rId34" Type="http://schemas.openxmlformats.org/officeDocument/2006/relationships/image" Target="../media/image49.gif"/><Relationship Id="rId7" Type="http://schemas.openxmlformats.org/officeDocument/2006/relationships/image" Target="../media/image27.svg"/><Relationship Id="rId12" Type="http://schemas.openxmlformats.org/officeDocument/2006/relationships/image" Target="../media/image32.png"/><Relationship Id="rId17" Type="http://schemas.openxmlformats.org/officeDocument/2006/relationships/image" Target="../media/image37.svg"/><Relationship Id="rId25" Type="http://schemas.openxmlformats.org/officeDocument/2006/relationships/image" Target="../media/image45.svg"/><Relationship Id="rId33" Type="http://schemas.openxmlformats.org/officeDocument/2006/relationships/image" Target="../media/image48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36.png"/><Relationship Id="rId20" Type="http://schemas.openxmlformats.org/officeDocument/2006/relationships/image" Target="../media/image40.png"/><Relationship Id="rId29" Type="http://schemas.openxmlformats.org/officeDocument/2006/relationships/image" Target="../media/image46.pn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6.png"/><Relationship Id="rId11" Type="http://schemas.openxmlformats.org/officeDocument/2006/relationships/image" Target="../media/image31.svg"/><Relationship Id="rId24" Type="http://schemas.openxmlformats.org/officeDocument/2006/relationships/image" Target="../media/image44.png"/><Relationship Id="rId32" Type="http://schemas.openxmlformats.org/officeDocument/2006/relationships/slide" Target="slide8.xml"/><Relationship Id="rId5" Type="http://schemas.openxmlformats.org/officeDocument/2006/relationships/image" Target="../media/image25.svg"/><Relationship Id="rId15" Type="http://schemas.openxmlformats.org/officeDocument/2006/relationships/image" Target="../media/image35.svg"/><Relationship Id="rId23" Type="http://schemas.openxmlformats.org/officeDocument/2006/relationships/image" Target="../media/image43.svg"/><Relationship Id="rId28" Type="http://schemas.openxmlformats.org/officeDocument/2006/relationships/slide" Target="slide6.xml"/><Relationship Id="rId10" Type="http://schemas.openxmlformats.org/officeDocument/2006/relationships/image" Target="../media/image30.png"/><Relationship Id="rId19" Type="http://schemas.openxmlformats.org/officeDocument/2006/relationships/image" Target="../media/image39.svg"/><Relationship Id="rId31" Type="http://schemas.openxmlformats.org/officeDocument/2006/relationships/image" Target="../media/image47.png"/><Relationship Id="rId4" Type="http://schemas.openxmlformats.org/officeDocument/2006/relationships/image" Target="../media/image24.png"/><Relationship Id="rId9" Type="http://schemas.openxmlformats.org/officeDocument/2006/relationships/image" Target="../media/image29.svg"/><Relationship Id="rId14" Type="http://schemas.openxmlformats.org/officeDocument/2006/relationships/image" Target="../media/image34.png"/><Relationship Id="rId22" Type="http://schemas.openxmlformats.org/officeDocument/2006/relationships/image" Target="../media/image42.png"/><Relationship Id="rId27" Type="http://schemas.openxmlformats.org/officeDocument/2006/relationships/image" Target="../media/image21.png"/><Relationship Id="rId30" Type="http://schemas.openxmlformats.org/officeDocument/2006/relationships/slide" Target="slide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55.png"/><Relationship Id="rId18" Type="http://schemas.openxmlformats.org/officeDocument/2006/relationships/slide" Target="slide4.xml"/><Relationship Id="rId3" Type="http://schemas.microsoft.com/office/2007/relationships/media" Target="../media/media3.mp3"/><Relationship Id="rId7" Type="http://schemas.openxmlformats.org/officeDocument/2006/relationships/image" Target="../media/image50.png"/><Relationship Id="rId12" Type="http://schemas.openxmlformats.org/officeDocument/2006/relationships/image" Target="../media/image54.svg"/><Relationship Id="rId17" Type="http://schemas.openxmlformats.org/officeDocument/2006/relationships/image" Target="../media/image59.png"/><Relationship Id="rId2" Type="http://schemas.openxmlformats.org/officeDocument/2006/relationships/audio" Target="../media/media2.mp3"/><Relationship Id="rId16" Type="http://schemas.openxmlformats.org/officeDocument/2006/relationships/image" Target="../media/image58.svg"/><Relationship Id="rId1" Type="http://schemas.microsoft.com/office/2007/relationships/media" Target="../media/media2.mp3"/><Relationship Id="rId6" Type="http://schemas.openxmlformats.org/officeDocument/2006/relationships/notesSlide" Target="../notesSlides/notesSlide2.xml"/><Relationship Id="rId11" Type="http://schemas.openxmlformats.org/officeDocument/2006/relationships/image" Target="../media/image53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7.png"/><Relationship Id="rId10" Type="http://schemas.openxmlformats.org/officeDocument/2006/relationships/image" Target="../media/image52.svg"/><Relationship Id="rId19" Type="http://schemas.openxmlformats.org/officeDocument/2006/relationships/image" Target="../media/image60.png"/><Relationship Id="rId4" Type="http://schemas.openxmlformats.org/officeDocument/2006/relationships/audio" Target="../media/media3.mp3"/><Relationship Id="rId9" Type="http://schemas.openxmlformats.org/officeDocument/2006/relationships/image" Target="../media/image51.png"/><Relationship Id="rId14" Type="http://schemas.openxmlformats.org/officeDocument/2006/relationships/image" Target="../media/image56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55.png"/><Relationship Id="rId18" Type="http://schemas.openxmlformats.org/officeDocument/2006/relationships/slide" Target="slide4.xml"/><Relationship Id="rId3" Type="http://schemas.microsoft.com/office/2007/relationships/media" Target="../media/media3.mp3"/><Relationship Id="rId7" Type="http://schemas.openxmlformats.org/officeDocument/2006/relationships/image" Target="../media/image50.png"/><Relationship Id="rId12" Type="http://schemas.openxmlformats.org/officeDocument/2006/relationships/image" Target="../media/image54.svg"/><Relationship Id="rId17" Type="http://schemas.openxmlformats.org/officeDocument/2006/relationships/image" Target="../media/image61.png"/><Relationship Id="rId2" Type="http://schemas.openxmlformats.org/officeDocument/2006/relationships/audio" Target="../media/media2.mp3"/><Relationship Id="rId16" Type="http://schemas.openxmlformats.org/officeDocument/2006/relationships/image" Target="../media/image58.sv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53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7.png"/><Relationship Id="rId10" Type="http://schemas.openxmlformats.org/officeDocument/2006/relationships/image" Target="../media/image52.svg"/><Relationship Id="rId19" Type="http://schemas.openxmlformats.org/officeDocument/2006/relationships/image" Target="../media/image60.png"/><Relationship Id="rId4" Type="http://schemas.openxmlformats.org/officeDocument/2006/relationships/audio" Target="../media/media3.mp3"/><Relationship Id="rId9" Type="http://schemas.openxmlformats.org/officeDocument/2006/relationships/image" Target="../media/image51.png"/><Relationship Id="rId14" Type="http://schemas.openxmlformats.org/officeDocument/2006/relationships/image" Target="../media/image56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62.png"/><Relationship Id="rId18" Type="http://schemas.openxmlformats.org/officeDocument/2006/relationships/slide" Target="slide4.xml"/><Relationship Id="rId3" Type="http://schemas.microsoft.com/office/2007/relationships/media" Target="../media/media3.mp3"/><Relationship Id="rId7" Type="http://schemas.openxmlformats.org/officeDocument/2006/relationships/image" Target="../media/image50.png"/><Relationship Id="rId12" Type="http://schemas.openxmlformats.org/officeDocument/2006/relationships/image" Target="../media/image54.svg"/><Relationship Id="rId17" Type="http://schemas.openxmlformats.org/officeDocument/2006/relationships/image" Target="../media/image58.svg"/><Relationship Id="rId2" Type="http://schemas.openxmlformats.org/officeDocument/2006/relationships/audio" Target="../media/media2.mp3"/><Relationship Id="rId16" Type="http://schemas.openxmlformats.org/officeDocument/2006/relationships/image" Target="../media/image57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53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6.svg"/><Relationship Id="rId10" Type="http://schemas.openxmlformats.org/officeDocument/2006/relationships/image" Target="../media/image52.svg"/><Relationship Id="rId19" Type="http://schemas.openxmlformats.org/officeDocument/2006/relationships/image" Target="../media/image60.png"/><Relationship Id="rId4" Type="http://schemas.openxmlformats.org/officeDocument/2006/relationships/audio" Target="../media/media3.mp3"/><Relationship Id="rId9" Type="http://schemas.openxmlformats.org/officeDocument/2006/relationships/image" Target="../media/image51.png"/><Relationship Id="rId14" Type="http://schemas.openxmlformats.org/officeDocument/2006/relationships/image" Target="../media/image5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audio" Target="../media/audio2.wav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5.svg"/><Relationship Id="rId5" Type="http://schemas.openxmlformats.org/officeDocument/2006/relationships/image" Target="../media/image64.png"/><Relationship Id="rId4" Type="http://schemas.openxmlformats.org/officeDocument/2006/relationships/image" Target="../media/image63.png"/><Relationship Id="rId9" Type="http://schemas.openxmlformats.org/officeDocument/2006/relationships/audio" Target="../media/audio2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.png"/><Relationship Id="rId5" Type="http://schemas.openxmlformats.org/officeDocument/2006/relationships/image" Target="../media/image70.svg"/><Relationship Id="rId4" Type="http://schemas.openxmlformats.org/officeDocument/2006/relationships/image" Target="../media/image6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Bộ hình nền Full HD đến 2K nghệ thuật trừu tượng cực đẹp | Phototo - Sắc  màu cuộc sống">
            <a:extLst>
              <a:ext uri="{FF2B5EF4-FFF2-40B4-BE49-F238E27FC236}">
                <a16:creationId xmlns:a16="http://schemas.microsoft.com/office/drawing/2014/main" id="{4C3A9080-854E-3481-9FA4-972F7AC73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288" y="0"/>
            <a:ext cx="122062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2">
            <a:extLst>
              <a:ext uri="{FF2B5EF4-FFF2-40B4-BE49-F238E27FC236}">
                <a16:creationId xmlns:a16="http://schemas.microsoft.com/office/drawing/2014/main" id="{00C70232-029F-1AA5-75A9-6871C7D5A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85993"/>
            <a:ext cx="121920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>
              <a:defRPr sz="16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defRPr/>
            </a:pP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XIN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TRÂN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TRỌNG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KÍNH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CHÀO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</a:p>
          <a:p>
            <a:pPr algn="ctr" eaLnBrk="1" hangingPunct="1">
              <a:defRPr/>
            </a:pP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CÁC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THẦY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CÔ</a:t>
            </a: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60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GIÁO</a:t>
            </a:r>
            <a:endParaRPr lang="en-US" sz="6000" b="1" dirty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anose="020B0604020202020204" pitchFamily="34" charset="0"/>
            </a:endParaRPr>
          </a:p>
          <a:p>
            <a:pPr algn="ctr" eaLnBrk="1" hangingPunct="1">
              <a:defRPr/>
            </a:pPr>
            <a:r>
              <a:rPr lang="en-US" sz="60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VÀ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CÁC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EM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HỌC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SINH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THÂN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sz="5400" b="1" dirty="0" err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YÊU</a:t>
            </a:r>
            <a:r>
              <a:rPr lang="en-US" sz="5400" b="1" dirty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anose="020B0604020202020204" pitchFamily="34" charset="0"/>
              </a:rPr>
              <a:t>!</a:t>
            </a:r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DE509181-C1FA-71B5-1729-7D781EFA5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177800"/>
            <a:ext cx="8545512" cy="65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defTabSz="-1387316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-1387316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-1387316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-1387316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-1387316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-138731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-138731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-138731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-138731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</a:rPr>
              <a:t>UBND XÃ TÂN </a:t>
            </a:r>
            <a:r>
              <a:rPr lang="en-US" altLang="en-US" sz="2000" b="1" dirty="0">
                <a:solidFill>
                  <a:schemeClr val="bg1"/>
                </a:solidFill>
              </a:rPr>
              <a:t>UYÊN</a:t>
            </a:r>
          </a:p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altLang="en-US" sz="2000" b="1" dirty="0">
                <a:solidFill>
                  <a:schemeClr val="bg1"/>
                </a:solidFill>
              </a:rPr>
              <a:t>TRƯỜNG TIỂU HỌC SỐ </a:t>
            </a:r>
            <a:r>
              <a:rPr lang="en-US" altLang="en-US" sz="2000" b="1">
                <a:solidFill>
                  <a:schemeClr val="bg1"/>
                </a:solidFill>
              </a:rPr>
              <a:t>1 TÂN </a:t>
            </a:r>
            <a:r>
              <a:rPr lang="en-US" altLang="en-US" sz="2000" b="1" dirty="0">
                <a:solidFill>
                  <a:schemeClr val="bg1"/>
                </a:solidFill>
              </a:rPr>
              <a:t>UYÊN </a:t>
            </a:r>
          </a:p>
        </p:txBody>
      </p:sp>
      <p:pic>
        <p:nvPicPr>
          <p:cNvPr id="7" name="Picture 4" descr="z1343819">
            <a:extLst>
              <a:ext uri="{FF2B5EF4-FFF2-40B4-BE49-F238E27FC236}">
                <a16:creationId xmlns:a16="http://schemas.microsoft.com/office/drawing/2014/main" id="{A8BCC322-CFC9-B64E-803A-C6E094AFA28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800" y="874713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 descr="z1343819">
            <a:extLst>
              <a:ext uri="{FF2B5EF4-FFF2-40B4-BE49-F238E27FC236}">
                <a16:creationId xmlns:a16="http://schemas.microsoft.com/office/drawing/2014/main" id="{08AF96D2-4FA3-6E86-6AA3-8B524B1F9CA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746" y="1019172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4" descr="z1343819">
            <a:extLst>
              <a:ext uri="{FF2B5EF4-FFF2-40B4-BE49-F238E27FC236}">
                <a16:creationId xmlns:a16="http://schemas.microsoft.com/office/drawing/2014/main" id="{DEB6D9D7-8C4B-ADF2-7EB2-8EE4415376C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6692" y="1041397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 descr="z1343819">
            <a:extLst>
              <a:ext uri="{FF2B5EF4-FFF2-40B4-BE49-F238E27FC236}">
                <a16:creationId xmlns:a16="http://schemas.microsoft.com/office/drawing/2014/main" id="{3D1D89F2-4DD9-CA0B-31BB-8B42F593125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7430" y="996947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4" descr="z1343819">
            <a:extLst>
              <a:ext uri="{FF2B5EF4-FFF2-40B4-BE49-F238E27FC236}">
                <a16:creationId xmlns:a16="http://schemas.microsoft.com/office/drawing/2014/main" id="{700E0518-E153-05C3-FC51-5A6BB6D46A0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4300" y="874713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4" descr="z1343819">
            <a:extLst>
              <a:ext uri="{FF2B5EF4-FFF2-40B4-BE49-F238E27FC236}">
                <a16:creationId xmlns:a16="http://schemas.microsoft.com/office/drawing/2014/main" id="{8A897B03-51D7-F1EA-0567-CBC4E860D69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909" y="5314999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" descr="z1343819">
            <a:extLst>
              <a:ext uri="{FF2B5EF4-FFF2-40B4-BE49-F238E27FC236}">
                <a16:creationId xmlns:a16="http://schemas.microsoft.com/office/drawing/2014/main" id="{14B3F5EE-EEA3-29BB-1823-7B0C0997D7F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2950" y="5263357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" descr="z1343819">
            <a:extLst>
              <a:ext uri="{FF2B5EF4-FFF2-40B4-BE49-F238E27FC236}">
                <a16:creationId xmlns:a16="http://schemas.microsoft.com/office/drawing/2014/main" id="{7AA136D8-F0E9-3FBA-E4E3-47960BE53B5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4708" y="5154734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4" descr="z1343819">
            <a:extLst>
              <a:ext uri="{FF2B5EF4-FFF2-40B4-BE49-F238E27FC236}">
                <a16:creationId xmlns:a16="http://schemas.microsoft.com/office/drawing/2014/main" id="{7AB453CF-13DE-4E88-0E2C-9D9ABF77D4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084" y="2890044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4" descr="z1343819">
            <a:extLst>
              <a:ext uri="{FF2B5EF4-FFF2-40B4-BE49-F238E27FC236}">
                <a16:creationId xmlns:a16="http://schemas.microsoft.com/office/drawing/2014/main" id="{2AEE8944-7A58-0250-91E2-B928CEC1339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3934" y="3100525"/>
            <a:ext cx="126365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4587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8EBE95-68CE-EA7F-EE07-14AA33DD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78E51F5-D65B-6570-9DF0-ACD8F62F9B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green and red letters&#10;&#10;AI-generated content may be incorrect.">
            <a:extLst>
              <a:ext uri="{FF2B5EF4-FFF2-40B4-BE49-F238E27FC236}">
                <a16:creationId xmlns:a16="http://schemas.microsoft.com/office/drawing/2014/main" id="{B7C87023-3E47-13A5-4D18-7300C27B79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435" y="670459"/>
            <a:ext cx="9888569" cy="2316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70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3BA0C-BC31-225D-A4D2-5AE80A1306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Thiết kế chưa có tên (2)">
            <a:hlinkClick r:id="" action="ppaction://media"/>
            <a:extLst>
              <a:ext uri="{FF2B5EF4-FFF2-40B4-BE49-F238E27FC236}">
                <a16:creationId xmlns:a16="http://schemas.microsoft.com/office/drawing/2014/main" id="{820CD6D2-B95E-DE8A-092D-7B710EC6F0B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182825" y="2464362"/>
            <a:ext cx="4518838" cy="3588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 giải</a:t>
            </a:r>
            <a:r>
              <a:rPr lang="en-US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  <a:endParaRPr lang="vi-VN" sz="3600" b="1" u="sng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Hai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+ 20 = 80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Ba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80 – 10 = 70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cả ba đội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+ 80 + 70 = 210 (cây)</a:t>
            </a:r>
            <a:endParaRPr lang="en-US" sz="2400" b="1" i="0" u="none" strike="noStrike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 số: 210 cây.</a:t>
            </a:r>
            <a:endParaRPr lang="en-US" sz="24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1">
            <a:extLst>
              <a:ext uri="{FF2B5EF4-FFF2-40B4-BE49-F238E27FC236}">
                <a16:creationId xmlns:a16="http://schemas.microsoft.com/office/drawing/2014/main" id="{EB204B32-3D52-A533-3692-1467A167709E}"/>
              </a:ext>
            </a:extLst>
          </p:cNvPr>
          <p:cNvSpPr txBox="1"/>
          <p:nvPr/>
        </p:nvSpPr>
        <p:spPr>
          <a:xfrm>
            <a:off x="2652694" y="444011"/>
            <a:ext cx="7554296" cy="561692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fontAlgn="auto">
              <a:defRPr/>
            </a:pPr>
            <a:r>
              <a:rPr lang="en-US" altLang="zh-CN" sz="3200" b="1" noProof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+mn-lt"/>
              </a:rPr>
              <a:t>Lưu ý khi giải bài toán có ba bước tính</a:t>
            </a:r>
            <a:endParaRPr lang="zh-CN" altLang="en-US" sz="3200" b="1" noProof="1">
              <a:solidFill>
                <a:srgbClr val="FF0000"/>
              </a:solidFill>
              <a:latin typeface="Cambria" panose="02040503050406030204" pitchFamily="18" charset="0"/>
              <a:ea typeface="字魂189号-星岩乐黑体" panose="00000500000000000000" charset="-122"/>
              <a:cs typeface="Times New Roman" panose="02020603050405020304" pitchFamily="18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F7330F-8FF6-A7F8-2520-A510FABB6E3A}"/>
              </a:ext>
            </a:extLst>
          </p:cNvPr>
          <p:cNvGrpSpPr/>
          <p:nvPr/>
        </p:nvGrpSpPr>
        <p:grpSpPr>
          <a:xfrm>
            <a:off x="1814975" y="2394459"/>
            <a:ext cx="4773249" cy="1274883"/>
            <a:chOff x="2530713" y="4517367"/>
            <a:chExt cx="5104348" cy="1005970"/>
          </a:xfrm>
        </p:grpSpPr>
        <p:grpSp>
          <p:nvGrpSpPr>
            <p:cNvPr id="6" name="组合 20">
              <a:extLst>
                <a:ext uri="{FF2B5EF4-FFF2-40B4-BE49-F238E27FC236}">
                  <a16:creationId xmlns:a16="http://schemas.microsoft.com/office/drawing/2014/main" id="{4B8F5259-DCD3-66EA-4C28-65D9AD3CBDD7}"/>
                </a:ext>
              </a:extLst>
            </p:cNvPr>
            <p:cNvGrpSpPr/>
            <p:nvPr/>
          </p:nvGrpSpPr>
          <p:grpSpPr>
            <a:xfrm>
              <a:off x="3340077" y="4818011"/>
              <a:ext cx="4294984" cy="705326"/>
              <a:chOff x="1983" y="1439"/>
              <a:chExt cx="4433" cy="1481"/>
            </a:xfrm>
          </p:grpSpPr>
          <p:sp>
            <p:nvSpPr>
              <p:cNvPr id="8" name="圆角矩形 21">
                <a:extLst>
                  <a:ext uri="{FF2B5EF4-FFF2-40B4-BE49-F238E27FC236}">
                    <a16:creationId xmlns:a16="http://schemas.microsoft.com/office/drawing/2014/main" id="{51EDDD09-F1FF-1EE7-61B7-917A16477115}"/>
                  </a:ext>
                </a:extLst>
              </p:cNvPr>
              <p:cNvSpPr/>
              <p:nvPr/>
            </p:nvSpPr>
            <p:spPr>
              <a:xfrm>
                <a:off x="1983" y="1439"/>
                <a:ext cx="4433" cy="1481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9" name="圆角矩形 22">
                <a:extLst>
                  <a:ext uri="{FF2B5EF4-FFF2-40B4-BE49-F238E27FC236}">
                    <a16:creationId xmlns:a16="http://schemas.microsoft.com/office/drawing/2014/main" id="{D1127FC1-91E6-CCBF-F872-80D0C68647ED}"/>
                  </a:ext>
                </a:extLst>
              </p:cNvPr>
              <p:cNvSpPr/>
              <p:nvPr/>
            </p:nvSpPr>
            <p:spPr>
              <a:xfrm>
                <a:off x="1983" y="1498"/>
                <a:ext cx="4425" cy="1351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2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Viết lời giải và phép tính hoàn chỉnh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E84C4FE-E99D-580A-D539-0A7469FD8B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530713" y="4517367"/>
              <a:ext cx="919996" cy="91999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0E04822-3F6A-A0DA-0925-2C6E678AA2A1}"/>
              </a:ext>
            </a:extLst>
          </p:cNvPr>
          <p:cNvGrpSpPr/>
          <p:nvPr/>
        </p:nvGrpSpPr>
        <p:grpSpPr>
          <a:xfrm>
            <a:off x="2327913" y="3977054"/>
            <a:ext cx="5298966" cy="1142061"/>
            <a:chOff x="1866263" y="3526076"/>
            <a:chExt cx="5298966" cy="930900"/>
          </a:xfrm>
        </p:grpSpPr>
        <p:grpSp>
          <p:nvGrpSpPr>
            <p:cNvPr id="11" name="组合 24">
              <a:extLst>
                <a:ext uri="{FF2B5EF4-FFF2-40B4-BE49-F238E27FC236}">
                  <a16:creationId xmlns:a16="http://schemas.microsoft.com/office/drawing/2014/main" id="{549570DA-A63B-A20F-02F3-2157679A7B70}"/>
                </a:ext>
              </a:extLst>
            </p:cNvPr>
            <p:cNvGrpSpPr/>
            <p:nvPr/>
          </p:nvGrpSpPr>
          <p:grpSpPr>
            <a:xfrm>
              <a:off x="2513200" y="3739743"/>
              <a:ext cx="4652029" cy="717233"/>
              <a:chOff x="1473" y="1339"/>
              <a:chExt cx="4943" cy="1506"/>
            </a:xfrm>
          </p:grpSpPr>
          <p:sp>
            <p:nvSpPr>
              <p:cNvPr id="13" name="圆角矩形 26">
                <a:extLst>
                  <a:ext uri="{FF2B5EF4-FFF2-40B4-BE49-F238E27FC236}">
                    <a16:creationId xmlns:a16="http://schemas.microsoft.com/office/drawing/2014/main" id="{88031447-F428-B8C4-469F-7369D9E2EF78}"/>
                  </a:ext>
                </a:extLst>
              </p:cNvPr>
              <p:cNvSpPr/>
              <p:nvPr/>
            </p:nvSpPr>
            <p:spPr>
              <a:xfrm>
                <a:off x="1473" y="1339"/>
                <a:ext cx="4943" cy="1506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4" name="圆角矩形 27">
                <a:extLst>
                  <a:ext uri="{FF2B5EF4-FFF2-40B4-BE49-F238E27FC236}">
                    <a16:creationId xmlns:a16="http://schemas.microsoft.com/office/drawing/2014/main" id="{B8D469FA-A5E4-22FD-FC8F-568B8E7605F6}"/>
                  </a:ext>
                </a:extLst>
              </p:cNvPr>
              <p:cNvSpPr/>
              <p:nvPr/>
            </p:nvSpPr>
            <p:spPr>
              <a:xfrm>
                <a:off x="1473" y="1381"/>
                <a:ext cx="4943" cy="139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3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Đáp số chỉ ghi kết quả của bước tính thứ ba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5CABC37-FD6B-12EE-0E5A-4F816CEE6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866263" y="3526076"/>
              <a:ext cx="919996" cy="919996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04720B5-F993-DC87-8ACF-9691B6C6B214}"/>
              </a:ext>
            </a:extLst>
          </p:cNvPr>
          <p:cNvGrpSpPr/>
          <p:nvPr/>
        </p:nvGrpSpPr>
        <p:grpSpPr>
          <a:xfrm>
            <a:off x="891983" y="910667"/>
            <a:ext cx="4976161" cy="1294672"/>
            <a:chOff x="1953550" y="1111472"/>
            <a:chExt cx="5211673" cy="1111438"/>
          </a:xfrm>
        </p:grpSpPr>
        <p:grpSp>
          <p:nvGrpSpPr>
            <p:cNvPr id="16" name="组合 8">
              <a:extLst>
                <a:ext uri="{FF2B5EF4-FFF2-40B4-BE49-F238E27FC236}">
                  <a16:creationId xmlns:a16="http://schemas.microsoft.com/office/drawing/2014/main" id="{17D95D0E-9C29-E2DD-82D1-C2684622B04D}"/>
                </a:ext>
              </a:extLst>
            </p:cNvPr>
            <p:cNvGrpSpPr/>
            <p:nvPr/>
          </p:nvGrpSpPr>
          <p:grpSpPr>
            <a:xfrm>
              <a:off x="2546868" y="1416619"/>
              <a:ext cx="4618355" cy="806291"/>
              <a:chOff x="1473" y="1304"/>
              <a:chExt cx="4943" cy="1693"/>
            </a:xfrm>
          </p:grpSpPr>
          <p:sp>
            <p:nvSpPr>
              <p:cNvPr id="18" name="圆角矩形 7">
                <a:extLst>
                  <a:ext uri="{FF2B5EF4-FFF2-40B4-BE49-F238E27FC236}">
                    <a16:creationId xmlns:a16="http://schemas.microsoft.com/office/drawing/2014/main" id="{9B6CE702-62F8-2DA2-655A-932D9FB3B441}"/>
                  </a:ext>
                </a:extLst>
              </p:cNvPr>
              <p:cNvSpPr/>
              <p:nvPr/>
            </p:nvSpPr>
            <p:spPr>
              <a:xfrm>
                <a:off x="1473" y="1304"/>
                <a:ext cx="4943" cy="1693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9" name="圆角矩形 5">
                <a:extLst>
                  <a:ext uri="{FF2B5EF4-FFF2-40B4-BE49-F238E27FC236}">
                    <a16:creationId xmlns:a16="http://schemas.microsoft.com/office/drawing/2014/main" id="{CDF750E3-1CD7-DAE9-93EE-742C7ECFC1F6}"/>
                  </a:ext>
                </a:extLst>
              </p:cNvPr>
              <p:cNvSpPr/>
              <p:nvPr/>
            </p:nvSpPr>
            <p:spPr>
              <a:xfrm>
                <a:off x="1522" y="1364"/>
                <a:ext cx="4845" cy="160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altLang="zh-CN" sz="2400" b="1" spc="-225">
                    <a:solidFill>
                      <a:schemeClr val="accent6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Open Sans Light" pitchFamily="34" charset="0"/>
                    <a:sym typeface="+mn-lt"/>
                  </a:rPr>
                  <a:t> 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1.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Đọc kĩ đề, phân tích đề và                                   </a:t>
                </a:r>
              </a:p>
              <a:p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       tìm hướng giải bài toán</a:t>
                </a:r>
                <a:endParaRPr lang="vi-VN" sz="2400" b="1" spc="-40" dirty="0">
                  <a:solidFill>
                    <a:schemeClr val="tx2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10E2675-9AC0-76CF-F1F3-F9B131AB70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953550" y="1111472"/>
              <a:ext cx="919996" cy="919996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CE72CF-B5C8-7404-7694-8AE6DAAD2A14}"/>
              </a:ext>
            </a:extLst>
          </p:cNvPr>
          <p:cNvGrpSpPr/>
          <p:nvPr/>
        </p:nvGrpSpPr>
        <p:grpSpPr>
          <a:xfrm>
            <a:off x="3357468" y="5153400"/>
            <a:ext cx="5289307" cy="1264413"/>
            <a:chOff x="2328452" y="4591453"/>
            <a:chExt cx="5306609" cy="985702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61750311-B2B1-C411-ACEF-4749546E73E2}"/>
                </a:ext>
              </a:extLst>
            </p:cNvPr>
            <p:cNvGrpSpPr/>
            <p:nvPr/>
          </p:nvGrpSpPr>
          <p:grpSpPr>
            <a:xfrm>
              <a:off x="2845955" y="4910405"/>
              <a:ext cx="4789106" cy="666750"/>
              <a:chOff x="1473" y="1633"/>
              <a:chExt cx="4943" cy="1400"/>
            </a:xfrm>
          </p:grpSpPr>
          <p:sp>
            <p:nvSpPr>
              <p:cNvPr id="23" name="圆角矩形 21">
                <a:extLst>
                  <a:ext uri="{FF2B5EF4-FFF2-40B4-BE49-F238E27FC236}">
                    <a16:creationId xmlns:a16="http://schemas.microsoft.com/office/drawing/2014/main" id="{25C9B841-B7C9-D6A1-64AB-85E098199252}"/>
                  </a:ext>
                </a:extLst>
              </p:cNvPr>
              <p:cNvSpPr/>
              <p:nvPr/>
            </p:nvSpPr>
            <p:spPr>
              <a:xfrm>
                <a:off x="1473" y="1633"/>
                <a:ext cx="4943" cy="1400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24" name="圆角矩形 22">
                <a:extLst>
                  <a:ext uri="{FF2B5EF4-FFF2-40B4-BE49-F238E27FC236}">
                    <a16:creationId xmlns:a16="http://schemas.microsoft.com/office/drawing/2014/main" id="{26A733A7-7290-0AE9-AFB6-169D8242A1A5}"/>
                  </a:ext>
                </a:extLst>
              </p:cNvPr>
              <p:cNvSpPr/>
              <p:nvPr/>
            </p:nvSpPr>
            <p:spPr>
              <a:xfrm>
                <a:off x="1489" y="1694"/>
                <a:ext cx="4865" cy="1212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4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Kiểm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tra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các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bước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giải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5901C55-788B-0531-7041-3E63D73BC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328452" y="4591453"/>
              <a:ext cx="919996" cy="919996"/>
            </a:xfrm>
            <a:prstGeom prst="rect">
              <a:avLst/>
            </a:prstGeom>
          </p:spPr>
        </p:pic>
      </p:grpSp>
      <p:pic>
        <p:nvPicPr>
          <p:cNvPr id="25" name="图片 24" descr="卡通人物&#10;&#10;描述已自动生成">
            <a:extLst>
              <a:ext uri="{FF2B5EF4-FFF2-40B4-BE49-F238E27FC236}">
                <a16:creationId xmlns:a16="http://schemas.microsoft.com/office/drawing/2014/main" id="{B6BFA201-40A1-2D4B-A2D8-EEA77CB1E8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1446" y="2238221"/>
            <a:ext cx="2577165" cy="3697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79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81C8A5-8CCF-597A-70B6-50D1C761F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E7C3ACF-9800-6231-10E3-FA760FE091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4" name="Picture 3" descr="A yellow and blue letters&#10;&#10;AI-generated content may be incorrect.">
            <a:extLst>
              <a:ext uri="{FF2B5EF4-FFF2-40B4-BE49-F238E27FC236}">
                <a16:creationId xmlns:a16="http://schemas.microsoft.com/office/drawing/2014/main" id="{F532A6FD-9453-5D0B-41B0-6F99A3C9FC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88296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7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B13510E-2210-8098-4CA5-764B0FD22A1E}"/>
              </a:ext>
            </a:extLst>
          </p:cNvPr>
          <p:cNvSpPr txBox="1"/>
          <p:nvPr/>
        </p:nvSpPr>
        <p:spPr>
          <a:xfrm>
            <a:off x="1314450" y="2514600"/>
            <a:ext cx="97383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cửa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phòng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phẩm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25 000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cô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bán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tiền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8BA836-23BE-FBAA-7915-7BC944B7C807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537299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2DD3FCC-4D4D-D712-E05C-FF378F283C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15BEE33-E523-227B-5EA7-D4D553283B01}"/>
              </a:ext>
            </a:extLst>
          </p:cNvPr>
          <p:cNvSpPr/>
          <p:nvPr/>
        </p:nvSpPr>
        <p:spPr>
          <a:xfrm>
            <a:off x="718225" y="203005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FF8BFB-E5DF-7B7F-D974-87C2E2E78108}"/>
              </a:ext>
            </a:extLst>
          </p:cNvPr>
          <p:cNvSpPr/>
          <p:nvPr/>
        </p:nvSpPr>
        <p:spPr>
          <a:xfrm>
            <a:off x="718225" y="324650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25 000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6451EE-98C7-D7D9-F138-5C7102B67E22}"/>
              </a:ext>
            </a:extLst>
          </p:cNvPr>
          <p:cNvSpPr/>
          <p:nvPr/>
        </p:nvSpPr>
        <p:spPr>
          <a:xfrm>
            <a:off x="6181683" y="2030057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24380C-BA38-1602-EEF2-408E03ECAA75}"/>
              </a:ext>
            </a:extLst>
          </p:cNvPr>
          <p:cNvSpPr/>
          <p:nvPr/>
        </p:nvSpPr>
        <p:spPr>
          <a:xfrm>
            <a:off x="6181683" y="3258191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A2A43F-4BD4-58B1-D09F-314F17570D72}"/>
              </a:ext>
            </a:extLst>
          </p:cNvPr>
          <p:cNvSpPr/>
          <p:nvPr/>
        </p:nvSpPr>
        <p:spPr>
          <a:xfrm>
            <a:off x="9914147" y="2787410"/>
            <a:ext cx="2033451" cy="918194"/>
          </a:xfrm>
          <a:prstGeom prst="rect">
            <a:avLst/>
          </a:prstGeom>
          <a:solidFill>
            <a:srgbClr val="7030A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Cambria" panose="02040503050406030204" pitchFamily="18" charset="0"/>
                <a:ea typeface="Cambria" panose="02040503050406030204" pitchFamily="18" charset="0"/>
              </a:rPr>
              <a:t>Hết bao nhiêu tiền?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7C86668-C3CA-5447-7935-FDBC95ED9F68}"/>
              </a:ext>
            </a:extLst>
          </p:cNvPr>
          <p:cNvCxnSpPr>
            <a:stCxn id="3" idx="3"/>
            <a:endCxn id="6" idx="1"/>
          </p:cNvCxnSpPr>
          <p:nvPr/>
        </p:nvCxnSpPr>
        <p:spPr>
          <a:xfrm>
            <a:off x="5467415" y="248915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D907ADB-2426-C050-C24D-999DE57C5B6D}"/>
              </a:ext>
            </a:extLst>
          </p:cNvPr>
          <p:cNvCxnSpPr/>
          <p:nvPr/>
        </p:nvCxnSpPr>
        <p:spPr>
          <a:xfrm>
            <a:off x="5467415" y="370560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73EEA75-5B61-8360-E7E1-6A41786476C0}"/>
              </a:ext>
            </a:extLst>
          </p:cNvPr>
          <p:cNvCxnSpPr/>
          <p:nvPr/>
        </p:nvCxnSpPr>
        <p:spPr>
          <a:xfrm>
            <a:off x="9211936" y="2479736"/>
            <a:ext cx="714268" cy="85081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FBB8796-3B1C-7E15-747A-AEDA3EE34C98}"/>
              </a:ext>
            </a:extLst>
          </p:cNvPr>
          <p:cNvCxnSpPr/>
          <p:nvPr/>
        </p:nvCxnSpPr>
        <p:spPr>
          <a:xfrm flipV="1">
            <a:off x="9217964" y="3255925"/>
            <a:ext cx="702211" cy="53279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C4D5FBB2-83FC-A727-3191-B294B60192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5019" y="1966163"/>
            <a:ext cx="644050" cy="1016921"/>
          </a:xfrm>
          <a:prstGeom prst="rect">
            <a:avLst/>
          </a:prstGeom>
        </p:spPr>
      </p:pic>
      <p:pic>
        <p:nvPicPr>
          <p:cNvPr id="15" name="Picture 14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F3C311AB-2B3C-7B92-D5F0-437A071BD1B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14" y="3148242"/>
            <a:ext cx="644050" cy="1016921"/>
          </a:xfrm>
          <a:prstGeom prst="rect">
            <a:avLst/>
          </a:prstGeom>
        </p:spPr>
      </p:pic>
      <p:pic>
        <p:nvPicPr>
          <p:cNvPr id="16" name="Picture 15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D9ED9451-20EE-E966-FA14-4E19D32C53C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7950" y="2861791"/>
            <a:ext cx="644050" cy="1016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8957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A3EF4C-B702-020C-CEA1-1CE9F4EEE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4173E8-C9F5-4D78-50C9-4C9DB4564417}"/>
              </a:ext>
            </a:extLst>
          </p:cNvPr>
          <p:cNvSpPr txBox="1"/>
          <p:nvPr/>
        </p:nvSpPr>
        <p:spPr>
          <a:xfrm>
            <a:off x="1314450" y="2514600"/>
            <a:ext cx="973836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4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Chia 40 quả táo vào các túi, mỗi túi 8 quả và chia 36 quả cam vào các túi, mỗi túi 6 quả. Hỏi số túi táo hay túi cam có nhiều hơn và nhiều hơn mấy túi 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A4043E5-D986-BA90-C007-E338E7F5B96A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4612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B509E34-4185-0E4E-3650-15597E7EC2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0" y="0"/>
            <a:ext cx="64058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953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30574ED-F8A4-1BD7-1B38-D5D9DC264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AD04ED6-4364-DFF5-B85E-95E245B50EDD}"/>
              </a:ext>
            </a:extLst>
          </p:cNvPr>
          <p:cNvSpPr/>
          <p:nvPr/>
        </p:nvSpPr>
        <p:spPr>
          <a:xfrm>
            <a:off x="3257550" y="85725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FA23B-BFF5-038B-A420-4893658FFB07}"/>
              </a:ext>
            </a:extLst>
          </p:cNvPr>
          <p:cNvSpPr txBox="1"/>
          <p:nvPr/>
        </p:nvSpPr>
        <p:spPr>
          <a:xfrm>
            <a:off x="720090" y="2000250"/>
            <a:ext cx="680085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táo: 40 quả : 1 túi = 8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cam: 36 quả : 1 túi = 6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Túi táo hay túi cam nhiều hơn?</a:t>
            </a:r>
          </a:p>
        </p:txBody>
      </p:sp>
      <p:pic>
        <p:nvPicPr>
          <p:cNvPr id="1026" name="Picture 2" descr="Tất tần tật những thông tin thú vị về trái táo tây (trái bom)">
            <a:extLst>
              <a:ext uri="{FF2B5EF4-FFF2-40B4-BE49-F238E27FC236}">
                <a16:creationId xmlns:a16="http://schemas.microsoft.com/office/drawing/2014/main" id="{F68D5804-F234-AA07-8409-C1F5023832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60" y="628650"/>
            <a:ext cx="3368040" cy="25260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Quả Cam: Thành phần Dinh Dưỡng Và Tác Dụng Tuyệt Vời – bTaskee">
            <a:extLst>
              <a:ext uri="{FF2B5EF4-FFF2-40B4-BE49-F238E27FC236}">
                <a16:creationId xmlns:a16="http://schemas.microsoft.com/office/drawing/2014/main" id="{45447D4C-6BA9-8393-465E-36B52327A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550" y="3636010"/>
            <a:ext cx="3615690" cy="2410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39072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uiExpand="1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679A1C7-4393-851E-48FD-5C61AB6647A6}"/>
              </a:ext>
            </a:extLst>
          </p:cNvPr>
          <p:cNvSpPr/>
          <p:nvPr/>
        </p:nvSpPr>
        <p:spPr>
          <a:xfrm>
            <a:off x="5177790" y="50292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1DF55C-F6BA-A6CE-9305-F2CFB81775B0}"/>
              </a:ext>
            </a:extLst>
          </p:cNvPr>
          <p:cNvSpPr txBox="1"/>
          <p:nvPr/>
        </p:nvSpPr>
        <p:spPr>
          <a:xfrm>
            <a:off x="1177290" y="1577340"/>
            <a:ext cx="9829800" cy="43088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táo là: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 : 8 = 5 (túi)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là: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: 6 = 6 (túi)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nhiều hơn số túi táo là: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6 - 5 = 1 (túi)  </a:t>
            </a:r>
          </a:p>
          <a:p>
            <a:pPr algn="ctr"/>
            <a:r>
              <a:rPr lang="vi-VN" sz="40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7FF63E-DF24-B707-28AA-F19116F8A3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448B65C-B0E4-7C72-C9A6-9F1E86118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yellow and pink text on a black background&#10;&#10;AI-generated content may be incorrect.">
            <a:extLst>
              <a:ext uri="{FF2B5EF4-FFF2-40B4-BE49-F238E27FC236}">
                <a16:creationId xmlns:a16="http://schemas.microsoft.com/office/drawing/2014/main" id="{16B1FD81-F9BA-386D-03CE-4D2F168182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992" y="126354"/>
            <a:ext cx="9455716" cy="317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145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E839858-9BCF-F53D-2411-BEB81A3435DD}"/>
              </a:ext>
            </a:extLst>
          </p:cNvPr>
          <p:cNvSpPr txBox="1"/>
          <p:nvPr/>
        </p:nvSpPr>
        <p:spPr>
          <a:xfrm>
            <a:off x="2204709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852201-A236-FC34-4930-714303858395}"/>
              </a:ext>
            </a:extLst>
          </p:cNvPr>
          <p:cNvSpPr txBox="1"/>
          <p:nvPr/>
        </p:nvSpPr>
        <p:spPr>
          <a:xfrm>
            <a:off x="2250428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2A47F6B-05D3-3A12-9DE8-4AB49F3BB3FD}"/>
              </a:ext>
            </a:extLst>
          </p:cNvPr>
          <p:cNvGrpSpPr/>
          <p:nvPr/>
        </p:nvGrpSpPr>
        <p:grpSpPr>
          <a:xfrm>
            <a:off x="2336342" y="0"/>
            <a:ext cx="7200801" cy="3487898"/>
            <a:chOff x="890532" y="31429"/>
            <a:chExt cx="7146296" cy="3487898"/>
          </a:xfrm>
        </p:grpSpPr>
        <p:sp>
          <p:nvSpPr>
            <p:cNvPr id="9" name="TextBox 2">
              <a:extLst>
                <a:ext uri="{FF2B5EF4-FFF2-40B4-BE49-F238E27FC236}">
                  <a16:creationId xmlns:a16="http://schemas.microsoft.com/office/drawing/2014/main" id="{07BED8ED-9899-E0E4-57D8-3DCE18AF8F7A}"/>
                </a:ext>
              </a:extLst>
            </p:cNvPr>
            <p:cNvSpPr txBox="1"/>
            <p:nvPr/>
          </p:nvSpPr>
          <p:spPr>
            <a:xfrm>
              <a:off x="3665945" y="3219245"/>
              <a:ext cx="1812110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en-US" sz="135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Horizontal Scroll 3">
              <a:extLst>
                <a:ext uri="{FF2B5EF4-FFF2-40B4-BE49-F238E27FC236}">
                  <a16:creationId xmlns:a16="http://schemas.microsoft.com/office/drawing/2014/main" id="{CB780393-A895-F217-D636-E0D49BFF35BB}"/>
                </a:ext>
              </a:extLst>
            </p:cNvPr>
            <p:cNvSpPr/>
            <p:nvPr/>
          </p:nvSpPr>
          <p:spPr>
            <a:xfrm flipH="1" flipV="1">
              <a:off x="890532" y="31429"/>
              <a:ext cx="7146296" cy="1781335"/>
            </a:xfrm>
            <a:prstGeom prst="horizontalScroll">
              <a:avLst/>
            </a:prstGeom>
            <a:solidFill>
              <a:schemeClr val="bg1"/>
            </a:solidFill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2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6DAA5D2-7CDB-8766-8ECB-73F228C709D5}"/>
                </a:ext>
              </a:extLst>
            </p:cNvPr>
            <p:cNvSpPr txBox="1"/>
            <p:nvPr/>
          </p:nvSpPr>
          <p:spPr>
            <a:xfrm>
              <a:off x="1013204" y="355755"/>
              <a:ext cx="690095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nào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bằng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bước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tính</a:t>
              </a:r>
              <a:endParaRPr lang="en-U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6897342-81D5-97F7-D917-2FF098FA8100}"/>
              </a:ext>
            </a:extLst>
          </p:cNvPr>
          <p:cNvGrpSpPr/>
          <p:nvPr/>
        </p:nvGrpSpPr>
        <p:grpSpPr>
          <a:xfrm>
            <a:off x="938777" y="2142964"/>
            <a:ext cx="3907543" cy="3096344"/>
            <a:chOff x="379912" y="2140605"/>
            <a:chExt cx="3400001" cy="3096344"/>
          </a:xfrm>
        </p:grpSpPr>
        <p:sp>
          <p:nvSpPr>
            <p:cNvPr id="12" name="Rounded Rectangle 12">
              <a:extLst>
                <a:ext uri="{FF2B5EF4-FFF2-40B4-BE49-F238E27FC236}">
                  <a16:creationId xmlns:a16="http://schemas.microsoft.com/office/drawing/2014/main" id="{EC2101BE-83C4-D421-9E9A-FB0559C44C52}"/>
                </a:ext>
              </a:extLst>
            </p:cNvPr>
            <p:cNvSpPr/>
            <p:nvPr/>
          </p:nvSpPr>
          <p:spPr>
            <a:xfrm>
              <a:off x="379912" y="2140605"/>
              <a:ext cx="3400000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n>
                  <a:solidFill>
                    <a:schemeClr val="accent1">
                      <a:lumMod val="75000"/>
                    </a:schemeClr>
                  </a:solidFill>
                </a:ln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675BCFD-1FB8-379D-7F97-B7BF3A424AFB}"/>
                </a:ext>
              </a:extLst>
            </p:cNvPr>
            <p:cNvSpPr txBox="1"/>
            <p:nvPr/>
          </p:nvSpPr>
          <p:spPr>
            <a:xfrm>
              <a:off x="508917" y="2494743"/>
              <a:ext cx="3270996" cy="2616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1</a:t>
              </a:r>
              <a:r>
                <a:rPr lang="en-US" sz="2800" b="1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- 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A11AD8-8E85-89AA-A4D5-D34FD80DD00C}"/>
              </a:ext>
            </a:extLst>
          </p:cNvPr>
          <p:cNvGrpSpPr/>
          <p:nvPr/>
        </p:nvGrpSpPr>
        <p:grpSpPr>
          <a:xfrm>
            <a:off x="6800850" y="2088150"/>
            <a:ext cx="4080510" cy="3096344"/>
            <a:chOff x="5364088" y="2119147"/>
            <a:chExt cx="3399173" cy="3096344"/>
          </a:xfrm>
        </p:grpSpPr>
        <p:sp>
          <p:nvSpPr>
            <p:cNvPr id="15" name="Rounded Rectangle 16">
              <a:extLst>
                <a:ext uri="{FF2B5EF4-FFF2-40B4-BE49-F238E27FC236}">
                  <a16:creationId xmlns:a16="http://schemas.microsoft.com/office/drawing/2014/main" id="{A3D8369F-D97B-18B1-A2FF-9DF34A27F9BB}"/>
                </a:ext>
              </a:extLst>
            </p:cNvPr>
            <p:cNvSpPr/>
            <p:nvPr/>
          </p:nvSpPr>
          <p:spPr>
            <a:xfrm>
              <a:off x="5364088" y="2119147"/>
              <a:ext cx="3399173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29C167D-5B56-2220-8373-5EE7DF088160}"/>
                </a:ext>
              </a:extLst>
            </p:cNvPr>
            <p:cNvSpPr txBox="1"/>
            <p:nvPr/>
          </p:nvSpPr>
          <p:spPr>
            <a:xfrm>
              <a:off x="5498314" y="2119147"/>
              <a:ext cx="317814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Bef>
                  <a:spcPct val="0"/>
                </a:spcBef>
              </a:pP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2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nhưng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báo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gấm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8kg.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18" name="Picture 17" descr="A green tick mark on a black background&#10;&#10;AI-generated content may be incorrect.">
            <a:extLst>
              <a:ext uri="{FF2B5EF4-FFF2-40B4-BE49-F238E27FC236}">
                <a16:creationId xmlns:a16="http://schemas.microsoft.com/office/drawing/2014/main" id="{E6FF0036-1EC7-6629-D61A-89A89ACEEB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042" y="4057650"/>
            <a:ext cx="1646975" cy="139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22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2.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1" y="1"/>
            <a:ext cx="12192001" cy="6858000"/>
          </a:xfrm>
          <a:custGeom>
            <a:avLst/>
            <a:gdLst/>
            <a:ahLst/>
            <a:cxnLst/>
            <a:rect l="l" t="t" r="r" b="b"/>
            <a:pathLst>
              <a:path w="36594657" h="20675981">
                <a:moveTo>
                  <a:pt x="0" y="0"/>
                </a:moveTo>
                <a:lnTo>
                  <a:pt x="36594657" y="0"/>
                </a:lnTo>
                <a:lnTo>
                  <a:pt x="36594657" y="20675981"/>
                </a:lnTo>
                <a:lnTo>
                  <a:pt x="0" y="2067598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l="-24207" t="-94897" r="-75895" b="-6095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0" y="-77129"/>
            <a:ext cx="12320221" cy="3506129"/>
          </a:xfrm>
          <a:custGeom>
            <a:avLst/>
            <a:gdLst/>
            <a:ahLst/>
            <a:cxnLst/>
            <a:rect l="l" t="t" r="r" b="b"/>
            <a:pathLst>
              <a:path w="18480331" h="5259194">
                <a:moveTo>
                  <a:pt x="0" y="0"/>
                </a:moveTo>
                <a:lnTo>
                  <a:pt x="18480331" y="0"/>
                </a:lnTo>
                <a:lnTo>
                  <a:pt x="18480331" y="5259194"/>
                </a:lnTo>
                <a:lnTo>
                  <a:pt x="0" y="525919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9144000" y="4546600"/>
            <a:ext cx="3197841" cy="3232864"/>
          </a:xfrm>
          <a:custGeom>
            <a:avLst/>
            <a:gdLst/>
            <a:ahLst/>
            <a:cxnLst/>
            <a:rect l="l" t="t" r="r" b="b"/>
            <a:pathLst>
              <a:path w="4796762" h="4849296">
                <a:moveTo>
                  <a:pt x="0" y="0"/>
                </a:moveTo>
                <a:lnTo>
                  <a:pt x="4796763" y="0"/>
                </a:lnTo>
                <a:lnTo>
                  <a:pt x="4796763" y="4849296"/>
                </a:lnTo>
                <a:lnTo>
                  <a:pt x="0" y="484929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 flipH="1">
            <a:off x="-2082800" y="482600"/>
            <a:ext cx="6989437" cy="6989437"/>
          </a:xfrm>
          <a:custGeom>
            <a:avLst/>
            <a:gdLst/>
            <a:ahLst/>
            <a:cxnLst/>
            <a:rect l="l" t="t" r="r" b="b"/>
            <a:pathLst>
              <a:path w="10484156" h="10484156">
                <a:moveTo>
                  <a:pt x="10484156" y="0"/>
                </a:moveTo>
                <a:lnTo>
                  <a:pt x="0" y="0"/>
                </a:lnTo>
                <a:lnTo>
                  <a:pt x="0" y="10484156"/>
                </a:lnTo>
                <a:lnTo>
                  <a:pt x="10484156" y="10484156"/>
                </a:lnTo>
                <a:lnTo>
                  <a:pt x="10484156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6991710" y="1588523"/>
            <a:ext cx="690847" cy="701367"/>
          </a:xfrm>
          <a:custGeom>
            <a:avLst/>
            <a:gdLst/>
            <a:ahLst/>
            <a:cxnLst/>
            <a:rect l="l" t="t" r="r" b="b"/>
            <a:pathLst>
              <a:path w="1036270" h="1052051">
                <a:moveTo>
                  <a:pt x="0" y="0"/>
                </a:moveTo>
                <a:lnTo>
                  <a:pt x="1036270" y="0"/>
                </a:lnTo>
                <a:lnTo>
                  <a:pt x="1036270" y="1052051"/>
                </a:lnTo>
                <a:lnTo>
                  <a:pt x="0" y="105205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08215" y="5950003"/>
            <a:ext cx="1484909" cy="1182359"/>
          </a:xfrm>
          <a:custGeom>
            <a:avLst/>
            <a:gdLst/>
            <a:ahLst/>
            <a:cxnLst/>
            <a:rect l="l" t="t" r="r" b="b"/>
            <a:pathLst>
              <a:path w="2227363" h="1773538">
                <a:moveTo>
                  <a:pt x="0" y="0"/>
                </a:moveTo>
                <a:lnTo>
                  <a:pt x="2227363" y="0"/>
                </a:lnTo>
                <a:lnTo>
                  <a:pt x="2227363" y="1773538"/>
                </a:lnTo>
                <a:lnTo>
                  <a:pt x="0" y="1773538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11347652" y="1675936"/>
            <a:ext cx="844348" cy="819017"/>
          </a:xfrm>
          <a:custGeom>
            <a:avLst/>
            <a:gdLst/>
            <a:ahLst/>
            <a:cxnLst/>
            <a:rect l="l" t="t" r="r" b="b"/>
            <a:pathLst>
              <a:path w="1266522" h="1228526">
                <a:moveTo>
                  <a:pt x="0" y="0"/>
                </a:moveTo>
                <a:lnTo>
                  <a:pt x="1266522" y="0"/>
                </a:lnTo>
                <a:lnTo>
                  <a:pt x="1266522" y="1228526"/>
                </a:lnTo>
                <a:lnTo>
                  <a:pt x="0" y="1228526"/>
                </a:lnTo>
                <a:lnTo>
                  <a:pt x="0" y="0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084C8544-99E4-B394-A7A3-F61FF7DAB691}"/>
              </a:ext>
            </a:extLst>
          </p:cNvPr>
          <p:cNvSpPr/>
          <p:nvPr/>
        </p:nvSpPr>
        <p:spPr>
          <a:xfrm>
            <a:off x="4114800" y="24219"/>
            <a:ext cx="3874713" cy="39428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6BBF96-4FBC-598F-0CCE-0C2ECC346B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590800" y="3225800"/>
            <a:ext cx="7510923" cy="3865199"/>
          </a:xfrm>
          <a:prstGeom prst="rect">
            <a:avLst/>
          </a:prstGeom>
        </p:spPr>
      </p:pic>
      <p:pic>
        <p:nvPicPr>
          <p:cNvPr id="10" name="Nhạc Capybara Cho Trẻ Em, Bài Hát Capy Đáng Yêu, Nhạc Thiếu Nhi Capy- Capybara Song- 一小時卡皮巴拉之歌">
            <a:hlinkClick r:id="" action="ppaction://media"/>
            <a:extLst>
              <a:ext uri="{FF2B5EF4-FFF2-40B4-BE49-F238E27FC236}">
                <a16:creationId xmlns:a16="http://schemas.microsoft.com/office/drawing/2014/main" id="{E435B094-47F3-44CB-C0C5-8EDEEAE8109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711200" y="12700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C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18150" flipH="1">
            <a:off x="9872683" y="2570460"/>
            <a:ext cx="2278348" cy="3266449"/>
          </a:xfrm>
          <a:custGeom>
            <a:avLst/>
            <a:gdLst/>
            <a:ahLst/>
            <a:cxnLst/>
            <a:rect l="l" t="t" r="r" b="b"/>
            <a:pathLst>
              <a:path w="3417522" h="4899673">
                <a:moveTo>
                  <a:pt x="3417522" y="0"/>
                </a:moveTo>
                <a:lnTo>
                  <a:pt x="0" y="0"/>
                </a:lnTo>
                <a:lnTo>
                  <a:pt x="0" y="4899672"/>
                </a:lnTo>
                <a:lnTo>
                  <a:pt x="3417522" y="4899672"/>
                </a:lnTo>
                <a:lnTo>
                  <a:pt x="341752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 rot="-794533" flipH="1">
            <a:off x="9697158" y="4337448"/>
            <a:ext cx="1404675" cy="2013870"/>
          </a:xfrm>
          <a:custGeom>
            <a:avLst/>
            <a:gdLst/>
            <a:ahLst/>
            <a:cxnLst/>
            <a:rect l="l" t="t" r="r" b="b"/>
            <a:pathLst>
              <a:path w="2107012" h="3020805">
                <a:moveTo>
                  <a:pt x="2107012" y="0"/>
                </a:moveTo>
                <a:lnTo>
                  <a:pt x="0" y="0"/>
                </a:lnTo>
                <a:lnTo>
                  <a:pt x="0" y="3020806"/>
                </a:lnTo>
                <a:lnTo>
                  <a:pt x="2107012" y="3020806"/>
                </a:lnTo>
                <a:lnTo>
                  <a:pt x="2107012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9507020" y="5249564"/>
            <a:ext cx="4559689" cy="1402105"/>
          </a:xfrm>
          <a:custGeom>
            <a:avLst/>
            <a:gdLst/>
            <a:ahLst/>
            <a:cxnLst/>
            <a:rect l="l" t="t" r="r" b="b"/>
            <a:pathLst>
              <a:path w="6839534" h="2103157">
                <a:moveTo>
                  <a:pt x="6839534" y="0"/>
                </a:moveTo>
                <a:lnTo>
                  <a:pt x="0" y="0"/>
                </a:lnTo>
                <a:lnTo>
                  <a:pt x="0" y="2103156"/>
                </a:lnTo>
                <a:lnTo>
                  <a:pt x="6839534" y="2103156"/>
                </a:lnTo>
                <a:lnTo>
                  <a:pt x="6839534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2292206" y="5749274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r="-15389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298556" y="6280685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r="-15389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5522695" y="585346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5522695" y="626163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8995683" y="585346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8754580" y="626163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reeform 11"/>
          <p:cNvSpPr/>
          <p:nvPr/>
        </p:nvSpPr>
        <p:spPr>
          <a:xfrm rot="123269">
            <a:off x="-883869" y="1383159"/>
            <a:ext cx="3483247" cy="4993902"/>
          </a:xfrm>
          <a:custGeom>
            <a:avLst/>
            <a:gdLst/>
            <a:ahLst/>
            <a:cxnLst/>
            <a:rect l="l" t="t" r="r" b="b"/>
            <a:pathLst>
              <a:path w="5224870" h="7490853">
                <a:moveTo>
                  <a:pt x="0" y="0"/>
                </a:moveTo>
                <a:lnTo>
                  <a:pt x="5224870" y="0"/>
                </a:lnTo>
                <a:lnTo>
                  <a:pt x="5224870" y="7490853"/>
                </a:lnTo>
                <a:lnTo>
                  <a:pt x="0" y="749085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reeform 12"/>
          <p:cNvSpPr/>
          <p:nvPr/>
        </p:nvSpPr>
        <p:spPr>
          <a:xfrm rot="606867">
            <a:off x="254382" y="3583007"/>
            <a:ext cx="2008773" cy="2879961"/>
          </a:xfrm>
          <a:custGeom>
            <a:avLst/>
            <a:gdLst/>
            <a:ahLst/>
            <a:cxnLst/>
            <a:rect l="l" t="t" r="r" b="b"/>
            <a:pathLst>
              <a:path w="3013159" h="4319941">
                <a:moveTo>
                  <a:pt x="0" y="0"/>
                </a:moveTo>
                <a:lnTo>
                  <a:pt x="3013159" y="0"/>
                </a:lnTo>
                <a:lnTo>
                  <a:pt x="3013159" y="4319941"/>
                </a:lnTo>
                <a:lnTo>
                  <a:pt x="0" y="431994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Freeform 13"/>
          <p:cNvSpPr/>
          <p:nvPr/>
        </p:nvSpPr>
        <p:spPr>
          <a:xfrm rot="-236085">
            <a:off x="-3366515" y="5577381"/>
            <a:ext cx="9504400" cy="2922603"/>
          </a:xfrm>
          <a:custGeom>
            <a:avLst/>
            <a:gdLst/>
            <a:ahLst/>
            <a:cxnLst/>
            <a:rect l="l" t="t" r="r" b="b"/>
            <a:pathLst>
              <a:path w="14256600" h="4383904">
                <a:moveTo>
                  <a:pt x="0" y="0"/>
                </a:moveTo>
                <a:lnTo>
                  <a:pt x="14256600" y="0"/>
                </a:lnTo>
                <a:lnTo>
                  <a:pt x="14256600" y="4383904"/>
                </a:lnTo>
                <a:lnTo>
                  <a:pt x="0" y="4383904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Freeform 14"/>
          <p:cNvSpPr/>
          <p:nvPr/>
        </p:nvSpPr>
        <p:spPr>
          <a:xfrm rot="1945796">
            <a:off x="1810044" y="5289615"/>
            <a:ext cx="383499" cy="1115633"/>
          </a:xfrm>
          <a:custGeom>
            <a:avLst/>
            <a:gdLst/>
            <a:ahLst/>
            <a:cxnLst/>
            <a:rect l="l" t="t" r="r" b="b"/>
            <a:pathLst>
              <a:path w="575248" h="1673450">
                <a:moveTo>
                  <a:pt x="0" y="0"/>
                </a:moveTo>
                <a:lnTo>
                  <a:pt x="575249" y="0"/>
                </a:lnTo>
                <a:lnTo>
                  <a:pt x="575249" y="1673450"/>
                </a:lnTo>
                <a:lnTo>
                  <a:pt x="0" y="167345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601469" y="6048521"/>
            <a:ext cx="1720307" cy="528995"/>
          </a:xfrm>
          <a:custGeom>
            <a:avLst/>
            <a:gdLst/>
            <a:ahLst/>
            <a:cxnLst/>
            <a:rect l="l" t="t" r="r" b="b"/>
            <a:pathLst>
              <a:path w="2580460" h="793492">
                <a:moveTo>
                  <a:pt x="0" y="0"/>
                </a:moveTo>
                <a:lnTo>
                  <a:pt x="2580460" y="0"/>
                </a:lnTo>
                <a:lnTo>
                  <a:pt x="2580460" y="793492"/>
                </a:lnTo>
                <a:lnTo>
                  <a:pt x="0" y="7934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Freeform 16"/>
          <p:cNvSpPr/>
          <p:nvPr/>
        </p:nvSpPr>
        <p:spPr>
          <a:xfrm flipH="1">
            <a:off x="-608325" y="465017"/>
            <a:ext cx="1830596" cy="761985"/>
          </a:xfrm>
          <a:custGeom>
            <a:avLst/>
            <a:gdLst/>
            <a:ahLst/>
            <a:cxnLst/>
            <a:rect l="l" t="t" r="r" b="b"/>
            <a:pathLst>
              <a:path w="2745894" h="1142978">
                <a:moveTo>
                  <a:pt x="2745894" y="0"/>
                </a:moveTo>
                <a:lnTo>
                  <a:pt x="0" y="0"/>
                </a:lnTo>
                <a:lnTo>
                  <a:pt x="0" y="1142978"/>
                </a:lnTo>
                <a:lnTo>
                  <a:pt x="2745894" y="1142978"/>
                </a:lnTo>
                <a:lnTo>
                  <a:pt x="2745894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10837704" y="1227002"/>
            <a:ext cx="1898321" cy="790176"/>
          </a:xfrm>
          <a:custGeom>
            <a:avLst/>
            <a:gdLst/>
            <a:ahLst/>
            <a:cxnLst/>
            <a:rect l="l" t="t" r="r" b="b"/>
            <a:pathLst>
              <a:path w="2847481" h="1185264">
                <a:moveTo>
                  <a:pt x="0" y="0"/>
                </a:moveTo>
                <a:lnTo>
                  <a:pt x="2847482" y="0"/>
                </a:lnTo>
                <a:lnTo>
                  <a:pt x="2847482" y="1185265"/>
                </a:lnTo>
                <a:lnTo>
                  <a:pt x="0" y="1185265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473813" y="6025634"/>
            <a:ext cx="665361" cy="591340"/>
          </a:xfrm>
          <a:custGeom>
            <a:avLst/>
            <a:gdLst/>
            <a:ahLst/>
            <a:cxnLst/>
            <a:rect l="l" t="t" r="r" b="b"/>
            <a:pathLst>
              <a:path w="998042" h="887010">
                <a:moveTo>
                  <a:pt x="0" y="0"/>
                </a:moveTo>
                <a:lnTo>
                  <a:pt x="998042" y="0"/>
                </a:lnTo>
                <a:lnTo>
                  <a:pt x="998042" y="887010"/>
                </a:lnTo>
                <a:lnTo>
                  <a:pt x="0" y="88701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Freeform 23"/>
          <p:cNvSpPr/>
          <p:nvPr/>
        </p:nvSpPr>
        <p:spPr>
          <a:xfrm>
            <a:off x="9505676" y="685800"/>
            <a:ext cx="1073474" cy="709835"/>
          </a:xfrm>
          <a:custGeom>
            <a:avLst/>
            <a:gdLst/>
            <a:ahLst/>
            <a:cxnLst/>
            <a:rect l="l" t="t" r="r" b="b"/>
            <a:pathLst>
              <a:path w="1610211" h="1064752">
                <a:moveTo>
                  <a:pt x="0" y="0"/>
                </a:moveTo>
                <a:lnTo>
                  <a:pt x="1610211" y="0"/>
                </a:lnTo>
                <a:lnTo>
                  <a:pt x="1610211" y="1064752"/>
                </a:lnTo>
                <a:lnTo>
                  <a:pt x="0" y="1064752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Freeform 24"/>
          <p:cNvSpPr/>
          <p:nvPr/>
        </p:nvSpPr>
        <p:spPr>
          <a:xfrm>
            <a:off x="6405210" y="5669315"/>
            <a:ext cx="1083995" cy="715437"/>
          </a:xfrm>
          <a:custGeom>
            <a:avLst/>
            <a:gdLst/>
            <a:ahLst/>
            <a:cxnLst/>
            <a:rect l="l" t="t" r="r" b="b"/>
            <a:pathLst>
              <a:path w="1625992" h="1073155">
                <a:moveTo>
                  <a:pt x="0" y="0"/>
                </a:moveTo>
                <a:lnTo>
                  <a:pt x="1625992" y="0"/>
                </a:lnTo>
                <a:lnTo>
                  <a:pt x="1625992" y="1073155"/>
                </a:lnTo>
                <a:lnTo>
                  <a:pt x="0" y="1073155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1">
            <a:hlinkClick r:id="rId26" action="ppaction://hlinksldjump"/>
            <a:extLst>
              <a:ext uri="{FF2B5EF4-FFF2-40B4-BE49-F238E27FC236}">
                <a16:creationId xmlns:a16="http://schemas.microsoft.com/office/drawing/2014/main" id="{07B77FF0-7DB1-14E8-7207-7EE33E301E3F}"/>
              </a:ext>
            </a:extLst>
          </p:cNvPr>
          <p:cNvSpPr/>
          <p:nvPr/>
        </p:nvSpPr>
        <p:spPr>
          <a:xfrm>
            <a:off x="685800" y="264726"/>
            <a:ext cx="3011113" cy="29776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27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2">
            <a:hlinkClick r:id="rId28" action="ppaction://hlinksldjump"/>
            <a:extLst>
              <a:ext uri="{FF2B5EF4-FFF2-40B4-BE49-F238E27FC236}">
                <a16:creationId xmlns:a16="http://schemas.microsoft.com/office/drawing/2014/main" id="{49271D36-DD18-DC9B-F403-0B35B453CE11}"/>
              </a:ext>
            </a:extLst>
          </p:cNvPr>
          <p:cNvSpPr/>
          <p:nvPr/>
        </p:nvSpPr>
        <p:spPr>
          <a:xfrm>
            <a:off x="4757338" y="412359"/>
            <a:ext cx="2720171" cy="2682391"/>
          </a:xfrm>
          <a:custGeom>
            <a:avLst/>
            <a:gdLst/>
            <a:ahLst/>
            <a:cxnLst/>
            <a:rect l="l" t="t" r="r" b="b"/>
            <a:pathLst>
              <a:path w="4080256" h="4023586">
                <a:moveTo>
                  <a:pt x="0" y="0"/>
                </a:moveTo>
                <a:lnTo>
                  <a:pt x="4080256" y="0"/>
                </a:lnTo>
                <a:lnTo>
                  <a:pt x="4080256" y="4023586"/>
                </a:lnTo>
                <a:lnTo>
                  <a:pt x="0" y="4023586"/>
                </a:lnTo>
                <a:lnTo>
                  <a:pt x="0" y="0"/>
                </a:lnTo>
                <a:close/>
              </a:path>
            </a:pathLst>
          </a:custGeom>
          <a:blipFill>
            <a:blip r:embed="rId29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3">
            <a:hlinkClick r:id="rId30" action="ppaction://hlinksldjump"/>
            <a:extLst>
              <a:ext uri="{FF2B5EF4-FFF2-40B4-BE49-F238E27FC236}">
                <a16:creationId xmlns:a16="http://schemas.microsoft.com/office/drawing/2014/main" id="{28A68950-D80B-036F-0580-F833415CFBFE}"/>
              </a:ext>
            </a:extLst>
          </p:cNvPr>
          <p:cNvSpPr/>
          <p:nvPr/>
        </p:nvSpPr>
        <p:spPr>
          <a:xfrm>
            <a:off x="8537934" y="264521"/>
            <a:ext cx="2591273" cy="2591273"/>
          </a:xfrm>
          <a:custGeom>
            <a:avLst/>
            <a:gdLst/>
            <a:ahLst/>
            <a:cxnLst/>
            <a:rect l="l" t="t" r="r" b="b"/>
            <a:pathLst>
              <a:path w="3886909" h="3886909">
                <a:moveTo>
                  <a:pt x="0" y="0"/>
                </a:moveTo>
                <a:lnTo>
                  <a:pt x="3886908" y="0"/>
                </a:lnTo>
                <a:lnTo>
                  <a:pt x="3886908" y="3886908"/>
                </a:lnTo>
                <a:lnTo>
                  <a:pt x="0" y="3886908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8" name="0" descr="Ảnh có chứa hình mẫu, phim hoạt hình, cười, biểu tượng cảm xúc&#10;&#10;Mô tả được tạo tự động">
            <a:hlinkClick r:id="rId32" action="ppaction://hlinksldjump"/>
            <a:extLst>
              <a:ext uri="{FF2B5EF4-FFF2-40B4-BE49-F238E27FC236}">
                <a16:creationId xmlns:a16="http://schemas.microsoft.com/office/drawing/2014/main" id="{B6CEC214-0A38-2D0F-1465-E5376AD7775A}"/>
              </a:ext>
            </a:extLst>
          </p:cNvPr>
          <p:cNvPicPr>
            <a:picLocks noChangeAspect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45951">
            <a:off x="10947307" y="76106"/>
            <a:ext cx="1031880" cy="1031880"/>
          </a:xfrm>
          <a:prstGeom prst="rect">
            <a:avLst/>
          </a:prstGeom>
        </p:spPr>
      </p:pic>
      <p:pic>
        <p:nvPicPr>
          <p:cNvPr id="19" name="Picture 12" descr="Káº¿t quáº£ hÃ¬nh áº£nh cho win text gif">
            <a:extLst>
              <a:ext uri="{FF2B5EF4-FFF2-40B4-BE49-F238E27FC236}">
                <a16:creationId xmlns:a16="http://schemas.microsoft.com/office/drawing/2014/main" id="{B80F25A9-E7C7-398D-7B36-70EB232EFBB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244600"/>
            <a:ext cx="4064000" cy="40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7CE2430-BE02-7C89-5059-D657DBC3777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871854" y="481759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10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táo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nhiều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hơn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6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cam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mấy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5" y="2851481"/>
            <a:ext cx="5100995" cy="1559845"/>
            <a:chOff x="319547" y="4292756"/>
            <a:chExt cx="7651491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2256039" y="4457700"/>
              <a:ext cx="571499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4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3</a:t>
              </a:r>
              <a:endParaRPr lang="en-US" sz="4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10567763" y="4457700"/>
              <a:ext cx="6500468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2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2209434" y="7429560"/>
              <a:ext cx="6172566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b="1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4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3" cy="1473200"/>
            <a:chOff x="9023498" y="7402261"/>
            <a:chExt cx="8044730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10409159" y="7429559"/>
              <a:ext cx="665906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36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5</a:t>
              </a:r>
              <a:endParaRPr lang="en-US" sz="36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19601" y="2209800"/>
            <a:ext cx="3363295" cy="3326156"/>
          </a:xfrm>
          <a:prstGeom prst="rect">
            <a:avLst/>
          </a:prstGeom>
        </p:spPr>
      </p:pic>
      <p:pic>
        <p:nvPicPr>
          <p:cNvPr id="25" name="Picture 24">
            <a:hlinkClick r:id="rId18" action="ppaction://hlinksldjump"/>
            <a:extLst>
              <a:ext uri="{FF2B5EF4-FFF2-40B4-BE49-F238E27FC236}">
                <a16:creationId xmlns:a16="http://schemas.microsoft.com/office/drawing/2014/main" id="{0BA2DCD7-7602-899F-5170-97C0780EC15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18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DC91FC8-C3F6-3203-B331-DECEF0B06CD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2108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19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7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8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6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9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21200" y="3124200"/>
            <a:ext cx="3370737" cy="3322682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521830CF-BF85-EAFB-DED5-DC26A022A90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25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0D430D0-9E90-9E69-FE2D-E9D3B9DD884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3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12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Hỏi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nhiều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con?</a:t>
            </a:r>
            <a:endParaRPr lang="en-US" sz="44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8</a:t>
              </a: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9</a:t>
              </a: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14800" y="1498600"/>
            <a:ext cx="3744121" cy="3744121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10</a:t>
              </a: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11</a:t>
              </a: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BB69F90E-6046-9721-7CE8-BF30E4BBA12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544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0667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066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0667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252</TotalTime>
  <Words>754</Words>
  <Application>Microsoft Office PowerPoint</Application>
  <PresentationFormat>Widescreen</PresentationFormat>
  <Paragraphs>99</Paragraphs>
  <Slides>25</Slides>
  <Notes>14</Notes>
  <HiddenSlides>0</HiddenSlides>
  <MMClips>17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25</vt:i4>
      </vt:variant>
    </vt:vector>
  </HeadingPairs>
  <TitlesOfParts>
    <vt:vector size="41" baseType="lpstr">
      <vt:lpstr>#9Slide02 Noi dung dai</vt:lpstr>
      <vt:lpstr>Aptos</vt:lpstr>
      <vt:lpstr>Arial</vt:lpstr>
      <vt:lpstr>Balsamiq Sans</vt:lpstr>
      <vt:lpstr>Calibri</vt:lpstr>
      <vt:lpstr>Calibri Light</vt:lpstr>
      <vt:lpstr>Cambria</vt:lpstr>
      <vt:lpstr>Nunito</vt:lpstr>
      <vt:lpstr>Times New Roman</vt:lpstr>
      <vt:lpstr>UVN Banh Mi</vt:lpstr>
      <vt:lpstr>Wingdings</vt:lpstr>
      <vt:lpstr>The Jungle Agency by Slidesgo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Hiền Trần Thị Bích</cp:lastModifiedBy>
  <cp:revision>44</cp:revision>
  <dcterms:created xsi:type="dcterms:W3CDTF">2023-07-04T00:04:34Z</dcterms:created>
  <dcterms:modified xsi:type="dcterms:W3CDTF">2025-10-01T03:01:38Z</dcterms:modified>
</cp:coreProperties>
</file>