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7"/>
  </p:notesMasterIdLst>
  <p:sldIdLst>
    <p:sldId id="286" r:id="rId3"/>
    <p:sldId id="2631" r:id="rId4"/>
    <p:sldId id="284" r:id="rId5"/>
    <p:sldId id="330" r:id="rId6"/>
    <p:sldId id="316" r:id="rId7"/>
    <p:sldId id="317" r:id="rId8"/>
    <p:sldId id="2632" r:id="rId9"/>
    <p:sldId id="2633" r:id="rId10"/>
    <p:sldId id="2634" r:id="rId11"/>
    <p:sldId id="2635" r:id="rId12"/>
    <p:sldId id="341" r:id="rId13"/>
    <p:sldId id="2636" r:id="rId14"/>
    <p:sldId id="2637" r:id="rId15"/>
    <p:sldId id="31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2503" autoAdjust="0"/>
  </p:normalViewPr>
  <p:slideViewPr>
    <p:cSldViewPr snapToGrid="0">
      <p:cViewPr varScale="1">
        <p:scale>
          <a:sx n="116" d="100"/>
          <a:sy n="116" d="100"/>
        </p:scale>
        <p:origin x="-39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57A65-D08F-4A7B-82FC-99FB120ACB5E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ED09B-FDCA-4D5F-ADFB-41B9FD3B92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390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rổ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rổ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môn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thao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.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,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, </a:t>
            </a:r>
            <a:r>
              <a:rPr lang="en-US" baseline="0" dirty="0" err="1"/>
              <a:t>ít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béo</a:t>
            </a:r>
            <a:r>
              <a:rPr lang="en-US" baseline="0" dirty="0"/>
              <a:t> </a:t>
            </a:r>
            <a:r>
              <a:rPr lang="en-US" baseline="0" dirty="0" err="1"/>
              <a:t>phì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chậm</a:t>
            </a:r>
            <a:r>
              <a:rPr lang="en-US" baseline="0" dirty="0"/>
              <a:t> pt </a:t>
            </a:r>
            <a:r>
              <a:rPr lang="en-US" baseline="0" dirty="0" err="1"/>
              <a:t>hơn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ED09B-FDCA-4D5F-ADFB-41B9FD3B928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7436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rổ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rổ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môn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thao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.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,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, </a:t>
            </a:r>
            <a:r>
              <a:rPr lang="en-US" baseline="0" dirty="0" err="1"/>
              <a:t>ít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béo</a:t>
            </a:r>
            <a:r>
              <a:rPr lang="en-US" baseline="0" dirty="0"/>
              <a:t> </a:t>
            </a:r>
            <a:r>
              <a:rPr lang="en-US" baseline="0" dirty="0" err="1"/>
              <a:t>phì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chậm</a:t>
            </a:r>
            <a:r>
              <a:rPr lang="en-US" baseline="0" dirty="0"/>
              <a:t> pt </a:t>
            </a:r>
            <a:r>
              <a:rPr lang="en-US" baseline="0" dirty="0" err="1"/>
              <a:t>hơn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ED09B-FDCA-4D5F-ADFB-41B9FD3B9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442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295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152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822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426CB6-1A62-254A-846A-D81CBE3F0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AB653F-97AD-3E31-30B8-C4048366B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24DAEC-9FE6-5652-C4F2-689506CAA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626C71-E6E9-9357-DB75-0AE770CCA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599DAD-67CC-1528-5A57-8DDB0F4E3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8046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B9F00-6E62-E93B-1EA9-F12E49D6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9FC683-53D5-AF50-0559-F88969D21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E4384D-2828-5327-5C89-2C981D803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874BC6-CFD2-BDB4-EA12-ADB1CE96A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527019-DB22-C268-5017-A7E3542C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9427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042669-BBFD-2A79-ACB9-D1550091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EB0D48-05D2-95AD-6E59-1AA09818F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F4F667-7DE4-C1A2-A44D-E2490038E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A999FF-2C13-174D-7D54-065A9D7F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5ACA75-90EB-A942-2470-908E85BF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1195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F187D7-9BF4-E2EE-3F20-079E97A3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E857E8-5AB1-85B1-0E22-13C7B7F51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3AE634E-17DD-BC22-E35B-D80EF5EF1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0B4DF9-25DA-E74B-7D6F-5B488BD63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E01931B-1D50-DAF7-5D4F-0D1A6B3E7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A43D55-74D6-D4BC-954A-F867740DD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8084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BE757-3D80-74C8-A2B0-0C187516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53F565-2B49-2857-F6F9-F8364BFE5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04887D-AE53-B06D-A470-3F4B8A688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13F0990-3CB2-4969-30FA-38A13AE09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A333F0-BB06-662B-75AB-B1DE3458F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7A1FE8-D2F5-F37B-AEBD-96EFA6E9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D87D273-223C-050C-1319-F142468A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AC90B76-9DCC-71AC-D9A2-FB11E277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9841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E0CD1F-45AA-0BBD-669F-A71D8BFFE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DF5A017-0249-1ECC-8F04-8EE4D86A3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9F75C7-6FDD-C34F-DE36-D0559E565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9FA55B-4708-9FBA-ACB3-4CD2E66B2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4504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EFFC6FA-B3C8-ACE0-A488-AC4263E61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C15717-26CB-F55E-9F79-B4CF3933F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3683DED-28C4-880D-6F9A-948810DA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8795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F67C7C-7751-3DEF-B2DF-91783CA85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27DA2E-8B4A-92D4-181C-41ADE0F3D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067F909-502F-8769-A820-71F768EF0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5DE8CA-D25F-5461-0572-12193249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94C744-CF95-0979-2E8F-9DFF7860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FC9DAB-C689-71D2-B2D3-6388A7BA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967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897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AC7F9-1D1E-C518-4C44-B839470E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BF464CA-68B1-5050-70D2-13F7EAFC0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8D458C-1F0B-CB44-98AD-06E909DEA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B6728D7-27F6-464D-A0FF-122B91777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78F00C-35FE-69C5-6113-1DC54C53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974013-0BDB-81AB-3D0B-3E29D0E2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3158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C296A5-355B-6ABC-94E5-E6A44EBA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A5970A-B305-B0F6-2612-88C728761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64849C-8A0C-4CCF-D5BC-3AFFEEF3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74468E-88F7-B55C-0764-EC97DD23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299A29-DBF6-4EA4-9F7D-2091D539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7214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B77440-C26F-E0BA-596C-7F717F598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B41AB6-56C4-8C26-4A2C-AA81F840B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8F7195-ADCE-1E6A-3F8B-ECADC123E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C261FC-E64E-DD9E-636B-AF03F4BC5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0C3927-4D21-BEEE-66D5-BA73036A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681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963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583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409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3960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745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786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162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A01485A9-68B7-14EC-27AF-001BB90EEF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31033" y="166199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89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2ADA962F-FA3A-6F10-0B7E-BF31CF10A7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44068F0-38EF-1769-EDD5-13BBC6D1E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23E104-5F34-1C15-A99D-A61E6B79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6C0A62-11C7-DFF4-54C4-DA9962408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83BC0E-FA4A-4166-9A55-A1B46ABA5E06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B4DBC2-C3ED-F47E-23C5-EE6C67E05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209A7-F56A-04EE-BED7-D83D1403F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D8A39A-53E1-4D77-9370-0EA5F6004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830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ỜI GIẢI] Điền đáp án đúng vào ô trống Trong vườn có 28 cây bưởi - Tự Học  365">
            <a:extLst>
              <a:ext uri="{FF2B5EF4-FFF2-40B4-BE49-F238E27FC236}">
                <a16:creationId xmlns:a16="http://schemas.microsoft.com/office/drawing/2014/main" xmlns="" id="{CE3F252A-D84C-4DC6-9BDC-992447043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727" y="1836296"/>
            <a:ext cx="6710391" cy="37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ông Nông Dân Kéo - phim hoạt hình, nông dân, png tải về - Miễn phí trong  suốt đứng png Tải về.">
            <a:extLst>
              <a:ext uri="{FF2B5EF4-FFF2-40B4-BE49-F238E27FC236}">
                <a16:creationId xmlns:a16="http://schemas.microsoft.com/office/drawing/2014/main" xmlns="" id="{BB4F5479-D9FE-4760-B7FD-44F98C02A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00" b="98600" l="10000" r="90000">
                        <a14:foregroundMark x1="48333" y1="4200" x2="65667" y2="11400"/>
                        <a14:foregroundMark x1="47111" y1="2000" x2="54889" y2="14900"/>
                        <a14:foregroundMark x1="48333" y1="200" x2="58111" y2="6100"/>
                        <a14:foregroundMark x1="49333" y1="34500" x2="53222" y2="40200"/>
                        <a14:foregroundMark x1="51778" y1="27500" x2="54667" y2="52900"/>
                        <a14:foregroundMark x1="44222" y1="85700" x2="44222" y2="98600"/>
                        <a14:foregroundMark x1="59333" y1="88500" x2="67111" y2="96800"/>
                        <a14:foregroundMark x1="56111" y1="49600" x2="56111" y2="62700"/>
                        <a14:foregroundMark x1="48111" y1="15100" x2="48111" y2="15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8396" y="1285406"/>
            <a:ext cx="4904033" cy="544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FECE1A-7DAC-60FE-5FEE-338C58F90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816" y="737809"/>
            <a:ext cx="3657917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153A2C8-2359-4BE5-675A-E25DA656C266}"/>
              </a:ext>
            </a:extLst>
          </p:cNvPr>
          <p:cNvGrpSpPr/>
          <p:nvPr/>
        </p:nvGrpSpPr>
        <p:grpSpPr>
          <a:xfrm>
            <a:off x="880915" y="356543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66B2839-2E19-68AB-4134-830A6E5EF07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51DD55D-40EF-4281-6799-293AC48466D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F81497-B376-F9BC-1A33-2A983BE2409B}"/>
              </a:ext>
            </a:extLst>
          </p:cNvPr>
          <p:cNvSpPr txBox="1"/>
          <p:nvPr/>
        </p:nvSpPr>
        <p:spPr>
          <a:xfrm>
            <a:off x="1489350" y="577158"/>
            <a:ext cx="9812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và Nam gấp được các thuyền giấy như hình dưới đây: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99E9B7-8713-B5C6-3157-59C5A98B5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1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6448" y="1104872"/>
            <a:ext cx="6008058" cy="29637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ADAE900-ADE7-D7F7-BD0B-E742CBDF1A42}"/>
              </a:ext>
            </a:extLst>
          </p:cNvPr>
          <p:cNvGrpSpPr/>
          <p:nvPr/>
        </p:nvGrpSpPr>
        <p:grpSpPr>
          <a:xfrm>
            <a:off x="1011076" y="3790642"/>
            <a:ext cx="9368668" cy="2049169"/>
            <a:chOff x="914019" y="4153402"/>
            <a:chExt cx="9368668" cy="204916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B60045C1-7EAF-E630-D1FB-F8C06C3A75AC}"/>
                </a:ext>
              </a:extLst>
            </p:cNvPr>
            <p:cNvSpPr/>
            <p:nvPr/>
          </p:nvSpPr>
          <p:spPr>
            <a:xfrm>
              <a:off x="914019" y="4153402"/>
              <a:ext cx="9368668" cy="2023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Mai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Nam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kém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Mai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xmlns="" id="{2E5E8118-2DB8-6C59-F5D2-107E6E62D4CC}"/>
                </a:ext>
              </a:extLst>
            </p:cNvPr>
            <p:cNvSpPr/>
            <p:nvPr/>
          </p:nvSpPr>
          <p:spPr>
            <a:xfrm>
              <a:off x="6024766" y="4319840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6" name="Rounded Rectangle 18">
              <a:extLst>
                <a:ext uri="{FF2B5EF4-FFF2-40B4-BE49-F238E27FC236}">
                  <a16:creationId xmlns:a16="http://schemas.microsoft.com/office/drawing/2014/main" xmlns="" id="{CF635F60-8C89-246D-C326-EB287F5377CD}"/>
                </a:ext>
              </a:extLst>
            </p:cNvPr>
            <p:cNvSpPr/>
            <p:nvPr/>
          </p:nvSpPr>
          <p:spPr>
            <a:xfrm>
              <a:off x="6073880" y="5481529"/>
              <a:ext cx="679432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7" name="Rounded Rectangle 20">
            <a:extLst>
              <a:ext uri="{FF2B5EF4-FFF2-40B4-BE49-F238E27FC236}">
                <a16:creationId xmlns:a16="http://schemas.microsoft.com/office/drawing/2014/main" xmlns="" id="{686408A6-F123-D664-627F-C0AF3FBDBA83}"/>
              </a:ext>
            </a:extLst>
          </p:cNvPr>
          <p:cNvSpPr/>
          <p:nvPr/>
        </p:nvSpPr>
        <p:spPr>
          <a:xfrm>
            <a:off x="6122928" y="3957080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xmlns="" id="{F5D96798-001C-6FBF-5BF9-0032C860CE01}"/>
              </a:ext>
            </a:extLst>
          </p:cNvPr>
          <p:cNvSpPr/>
          <p:nvPr/>
        </p:nvSpPr>
        <p:spPr>
          <a:xfrm>
            <a:off x="6172042" y="5118769"/>
            <a:ext cx="679432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73638E82-9EFC-1130-912F-17B11AD03DE6}"/>
              </a:ext>
            </a:extLst>
          </p:cNvPr>
          <p:cNvSpPr/>
          <p:nvPr/>
        </p:nvSpPr>
        <p:spPr>
          <a:xfrm rot="1216043">
            <a:off x="4015855" y="2149125"/>
            <a:ext cx="1544370" cy="18754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ounded Rectangular Callout 23">
            <a:extLst>
              <a:ext uri="{FF2B5EF4-FFF2-40B4-BE49-F238E27FC236}">
                <a16:creationId xmlns:a16="http://schemas.microsoft.com/office/drawing/2014/main" xmlns="" id="{F0E56428-BB61-7DFE-9F9C-953BC6565434}"/>
              </a:ext>
            </a:extLst>
          </p:cNvPr>
          <p:cNvSpPr/>
          <p:nvPr/>
        </p:nvSpPr>
        <p:spPr>
          <a:xfrm>
            <a:off x="1236969" y="3067226"/>
            <a:ext cx="1559655" cy="1084076"/>
          </a:xfrm>
          <a:prstGeom prst="wedgeRoundRectCallout">
            <a:avLst>
              <a:gd name="adj1" fmla="val 51444"/>
              <a:gd name="adj2" fmla="val -837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B3E4BC4-D813-340D-1653-2AEB98A165E2}"/>
              </a:ext>
            </a:extLst>
          </p:cNvPr>
          <p:cNvSpPr/>
          <p:nvPr/>
        </p:nvSpPr>
        <p:spPr>
          <a:xfrm rot="20043691">
            <a:off x="6110282" y="2112121"/>
            <a:ext cx="1623751" cy="187549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Rounded Rectangular Callout 25">
            <a:extLst>
              <a:ext uri="{FF2B5EF4-FFF2-40B4-BE49-F238E27FC236}">
                <a16:creationId xmlns:a16="http://schemas.microsoft.com/office/drawing/2014/main" xmlns="" id="{61023304-365D-B8FA-46DA-912270D6BC9A}"/>
              </a:ext>
            </a:extLst>
          </p:cNvPr>
          <p:cNvSpPr/>
          <p:nvPr/>
        </p:nvSpPr>
        <p:spPr>
          <a:xfrm>
            <a:off x="8640796" y="3014029"/>
            <a:ext cx="1559655" cy="1084076"/>
          </a:xfrm>
          <a:prstGeom prst="wedgeRoundRectCallout">
            <a:avLst>
              <a:gd name="adj1" fmla="val -58484"/>
              <a:gd name="adj2" fmla="val -890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2E03730-2370-B6AB-57DB-B1648A683AC1}"/>
              </a:ext>
            </a:extLst>
          </p:cNvPr>
          <p:cNvSpPr/>
          <p:nvPr/>
        </p:nvSpPr>
        <p:spPr>
          <a:xfrm>
            <a:off x="8951641" y="4055535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(8 – 6 = 2)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878B9E2-F988-39EA-F0A4-0919C53E4C55}"/>
              </a:ext>
            </a:extLst>
          </p:cNvPr>
          <p:cNvSpPr/>
          <p:nvPr/>
        </p:nvSpPr>
        <p:spPr>
          <a:xfrm>
            <a:off x="8951641" y="5118313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(8 – 6 = 2)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059070"/>
      </p:ext>
    </p:extLst>
  </p:cSld>
  <p:clrMapOvr>
    <a:masterClrMapping/>
  </p:clrMapOvr>
  <p:transition spd="slow">
    <p:wip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7" grpId="0" animBg="1"/>
          <p:bldP spid="18" grpId="0" animBg="1"/>
          <p:bldP spid="27" grpId="0" animBg="1"/>
          <p:bldP spid="28" grpId="0" animBg="1"/>
          <p:bldP spid="29" grpId="0" animBg="1"/>
          <p:bldP spid="30" grpId="0" animBg="1"/>
          <p:bldP spid="31" grpId="0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7" grpId="0" animBg="1"/>
          <p:bldP spid="18" grpId="0" animBg="1"/>
          <p:bldP spid="27" grpId="0" animBg="1"/>
          <p:bldP spid="28" grpId="0" animBg="1"/>
          <p:bldP spid="29" grpId="0" animBg="1"/>
          <p:bldP spid="30" grpId="0" animBg="1"/>
          <p:bldP spid="31" grpId="0"/>
          <p:bldP spid="3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ỜI GIẢI] Điền đáp án đúng vào ô trống Trong vườn có 28 cây bưởi - Tự Học  365">
            <a:extLst>
              <a:ext uri="{FF2B5EF4-FFF2-40B4-BE49-F238E27FC236}">
                <a16:creationId xmlns:a16="http://schemas.microsoft.com/office/drawing/2014/main" xmlns="" id="{9AD6E91C-55C1-4723-B87B-56AC6C89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727" y="1836296"/>
            <a:ext cx="6710391" cy="37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C388DE1-9298-4E40-8849-C2EC552A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2053483"/>
            <a:ext cx="5164281" cy="5164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5E282F-BC99-230D-C3FF-1AC88C3B8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725" y="2159750"/>
            <a:ext cx="6288331" cy="22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4739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4F70A6-88AC-F15A-4B97-7A4496CE08BD}"/>
              </a:ext>
            </a:extLst>
          </p:cNvPr>
          <p:cNvSpPr txBox="1"/>
          <p:nvPr/>
        </p:nvSpPr>
        <p:spPr>
          <a:xfrm>
            <a:off x="461169" y="476250"/>
            <a:ext cx="11526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Ai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 Theo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C07C992-08F5-C1BC-B10D-2457E1789D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7" t="4723" r="84712" b="48055"/>
          <a:stretch/>
        </p:blipFill>
        <p:spPr>
          <a:xfrm>
            <a:off x="2894013" y="1285507"/>
            <a:ext cx="2209800" cy="5048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6D26C9C-1E21-7C30-E8EF-44F5BA3160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38" t="9167" r="23063" b="20000"/>
          <a:stretch/>
        </p:blipFill>
        <p:spPr>
          <a:xfrm>
            <a:off x="6985794" y="2235345"/>
            <a:ext cx="2743200" cy="39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39467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6604F80-B719-39BA-6F7A-C7E615569E60}"/>
              </a:ext>
            </a:extLst>
          </p:cNvPr>
          <p:cNvSpPr/>
          <p:nvPr/>
        </p:nvSpPr>
        <p:spPr>
          <a:xfrm>
            <a:off x="-740436" y="1731680"/>
            <a:ext cx="3405315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3" tIns="60856" rIns="121713" bIns="60856" rtlCol="0" anchor="ctr"/>
          <a:lstStyle/>
          <a:p>
            <a:pPr algn="ctr"/>
            <a:r>
              <a:rPr lang="en-US" sz="4300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xmlns="" id="{F7F9C479-12E3-375C-49FA-DD1D927D6913}"/>
              </a:ext>
            </a:extLst>
          </p:cNvPr>
          <p:cNvSpPr/>
          <p:nvPr/>
        </p:nvSpPr>
        <p:spPr>
          <a:xfrm>
            <a:off x="-3897642" y="-219543"/>
            <a:ext cx="7279036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D3B7C2B9-3FD9-B6DA-FF5D-B19033F1A164}"/>
              </a:ext>
            </a:extLst>
          </p:cNvPr>
          <p:cNvSpPr/>
          <p:nvPr/>
        </p:nvSpPr>
        <p:spPr>
          <a:xfrm>
            <a:off x="2964428" y="1261534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50" tIns="94666" rIns="94666" bIns="94666" numCol="1" spcCol="1691" anchor="ctr" anchorCtr="0">
            <a:noAutofit/>
          </a:bodyPr>
          <a:lstStyle/>
          <a:p>
            <a:pPr defTabSz="165664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B14BF56-4351-7918-1C51-C65E3383AC90}"/>
              </a:ext>
            </a:extLst>
          </p:cNvPr>
          <p:cNvSpPr/>
          <p:nvPr/>
        </p:nvSpPr>
        <p:spPr>
          <a:xfrm>
            <a:off x="2288768" y="1126067"/>
            <a:ext cx="1351315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13" tIns="60856" rIns="121713" bIns="60856"/>
          <a:lstStyle/>
          <a:p>
            <a:pPr algn="ctr">
              <a:spcBef>
                <a:spcPts val="799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E757F7DD-0762-45AF-313C-0EA0409A19F4}"/>
              </a:ext>
            </a:extLst>
          </p:cNvPr>
          <p:cNvSpPr/>
          <p:nvPr/>
        </p:nvSpPr>
        <p:spPr>
          <a:xfrm>
            <a:off x="3357388" y="2887132"/>
            <a:ext cx="861301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50" tIns="94666" rIns="94666" bIns="94666" numCol="1" spcCol="1691" anchor="ctr" anchorCtr="0">
            <a:noAutofit/>
          </a:bodyPr>
          <a:lstStyle/>
          <a:p>
            <a:pPr defTabSz="165664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…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002EB5A-1161-2F11-78A7-6E640D8548C2}"/>
              </a:ext>
            </a:extLst>
          </p:cNvPr>
          <p:cNvSpPr/>
          <p:nvPr/>
        </p:nvSpPr>
        <p:spPr>
          <a:xfrm>
            <a:off x="2681731" y="2751665"/>
            <a:ext cx="1351315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13" tIns="60856" rIns="121713" bIns="60856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xmlns="" id="{910A28DB-0B39-7DA0-5253-4C91D253FBB2}"/>
              </a:ext>
            </a:extLst>
          </p:cNvPr>
          <p:cNvSpPr/>
          <p:nvPr/>
        </p:nvSpPr>
        <p:spPr>
          <a:xfrm>
            <a:off x="2949344" y="4343400"/>
            <a:ext cx="9005975" cy="16425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50" tIns="94666" rIns="94666" bIns="94666" numCol="1" spcCol="1691" anchor="ctr" anchorCtr="0">
            <a:noAutofit/>
          </a:bodyPr>
          <a:lstStyle/>
          <a:p>
            <a:pPr algn="just" defTabSz="165664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7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7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7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5: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vi 100 </a:t>
            </a:r>
            <a:r>
              <a:rPr lang="en-US" sz="37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(tr.19)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7ECA5CF-886A-9063-A89D-9E950784C27F}"/>
              </a:ext>
            </a:extLst>
          </p:cNvPr>
          <p:cNvSpPr/>
          <p:nvPr/>
        </p:nvSpPr>
        <p:spPr>
          <a:xfrm>
            <a:off x="2288768" y="4377267"/>
            <a:ext cx="1351315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13" tIns="60856" rIns="121713" bIns="60856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1631252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A45423-89C9-CD83-FBE3-1EDDBC3DD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046" y="1539172"/>
            <a:ext cx="565757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5120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BABYLON">
            <a:hlinkClick r:id="" action="ppaction://media"/>
            <a:extLst>
              <a:ext uri="{FF2B5EF4-FFF2-40B4-BE49-F238E27FC236}">
                <a16:creationId xmlns:a16="http://schemas.microsoft.com/office/drawing/2014/main" xmlns="" id="{2ED015D3-6074-7BF3-6721-5B20D75E76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492"/>
            <a:ext cx="12214208" cy="687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775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C92B51A-94A4-1D6B-43F8-26B52F6DC8E2}"/>
              </a:ext>
            </a:extLst>
          </p:cNvPr>
          <p:cNvGrpSpPr/>
          <p:nvPr/>
        </p:nvGrpSpPr>
        <p:grpSpPr>
          <a:xfrm>
            <a:off x="8425255" y="2812312"/>
            <a:ext cx="4381661" cy="4381661"/>
            <a:chOff x="8425255" y="2812312"/>
            <a:chExt cx="4381661" cy="438166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BDCC9EC3-D92F-5C86-D4EF-0A5A8430FDC2}"/>
                </a:ext>
              </a:extLst>
            </p:cNvPr>
            <p:cNvSpPr txBox="1"/>
            <p:nvPr/>
          </p:nvSpPr>
          <p:spPr>
            <a:xfrm>
              <a:off x="10387285" y="3923982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xmlns="" id="{525A0264-6DB4-2681-8298-B99B2690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425255" y="2812312"/>
              <a:ext cx="4381661" cy="4381661"/>
            </a:xfrm>
            <a:prstGeom prst="rect">
              <a:avLst/>
            </a:prstGeom>
          </p:spPr>
        </p:pic>
      </p:grp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EC50460-EC7D-7080-0B2B-6A82CAC83AB2}"/>
              </a:ext>
            </a:extLst>
          </p:cNvPr>
          <p:cNvSpPr/>
          <p:nvPr/>
        </p:nvSpPr>
        <p:spPr>
          <a:xfrm>
            <a:off x="1334125" y="194769"/>
            <a:ext cx="8904157" cy="437554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D7C8CF-C78C-C8FA-F25C-B26735E7B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223" y="1001980"/>
            <a:ext cx="3944454" cy="1158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24C2A8-B522-BBDE-D0FE-B427E4780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0797" y="2168179"/>
            <a:ext cx="6925656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2125242-931A-779E-F331-45B10D675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5665" y="1773898"/>
            <a:ext cx="3127519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5384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ỜI GIẢI] Điền đáp án đúng vào ô trống Trong vườn có 28 cây bưởi - Tự Học  365">
            <a:extLst>
              <a:ext uri="{FF2B5EF4-FFF2-40B4-BE49-F238E27FC236}">
                <a16:creationId xmlns:a16="http://schemas.microsoft.com/office/drawing/2014/main" xmlns="" id="{9AD6E91C-55C1-4723-B87B-56AC6C89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727" y="1836296"/>
            <a:ext cx="6710391" cy="37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C388DE1-9298-4E40-8849-C2EC552A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2053483"/>
            <a:ext cx="5164281" cy="51642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7D7CF6-47DB-8C50-187C-0A66961BD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970" y="2383478"/>
            <a:ext cx="586486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91571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298EE81-BD3F-B592-7E15-BC8DAA682A0A}"/>
              </a:ext>
            </a:extLst>
          </p:cNvPr>
          <p:cNvGrpSpPr/>
          <p:nvPr/>
        </p:nvGrpSpPr>
        <p:grpSpPr>
          <a:xfrm>
            <a:off x="1003892" y="4397962"/>
            <a:ext cx="6096000" cy="1872239"/>
            <a:chOff x="865668" y="4451125"/>
            <a:chExt cx="6096000" cy="187223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2504400F-2626-677B-D1AA-1B147CE6E14E}"/>
                </a:ext>
              </a:extLst>
            </p:cNvPr>
            <p:cNvGrpSpPr/>
            <p:nvPr/>
          </p:nvGrpSpPr>
          <p:grpSpPr>
            <a:xfrm>
              <a:off x="865668" y="4451125"/>
              <a:ext cx="6096000" cy="1845565"/>
              <a:chOff x="839789" y="2418248"/>
              <a:chExt cx="6096000" cy="184556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B6C3419D-B84F-61C1-3D7A-2E408614C88C}"/>
                  </a:ext>
                </a:extLst>
              </p:cNvPr>
              <p:cNvSpPr/>
              <p:nvPr/>
            </p:nvSpPr>
            <p:spPr>
              <a:xfrm>
                <a:off x="839789" y="2418248"/>
                <a:ext cx="6096000" cy="1797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xanh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ngắn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đỏ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mấy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xăng-ti-mét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kumimoji="0" lang="x-non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cm –             cm =           cm</a:t>
                </a:r>
                <a:endParaRPr kumimoji="0" lang="x-non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ounded Rectangle 65">
                <a:extLst>
                  <a:ext uri="{FF2B5EF4-FFF2-40B4-BE49-F238E27FC236}">
                    <a16:creationId xmlns:a16="http://schemas.microsoft.com/office/drawing/2014/main" xmlns="" id="{C248F17E-0E04-989F-CCEB-6590C131B9AC}"/>
                  </a:ext>
                </a:extLst>
              </p:cNvPr>
              <p:cNvSpPr/>
              <p:nvPr/>
            </p:nvSpPr>
            <p:spPr>
              <a:xfrm>
                <a:off x="4764735" y="3542771"/>
                <a:ext cx="679431" cy="72104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6" name="Rounded Rectangle 67">
              <a:extLst>
                <a:ext uri="{FF2B5EF4-FFF2-40B4-BE49-F238E27FC236}">
                  <a16:creationId xmlns:a16="http://schemas.microsoft.com/office/drawing/2014/main" xmlns="" id="{3AEDEF43-689D-224C-4CDA-0340B2591A48}"/>
                </a:ext>
              </a:extLst>
            </p:cNvPr>
            <p:cNvSpPr/>
            <p:nvPr/>
          </p:nvSpPr>
          <p:spPr>
            <a:xfrm>
              <a:off x="3132316" y="5602322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7" name="Rounded Rectangle 68">
              <a:extLst>
                <a:ext uri="{FF2B5EF4-FFF2-40B4-BE49-F238E27FC236}">
                  <a16:creationId xmlns:a16="http://schemas.microsoft.com/office/drawing/2014/main" xmlns="" id="{979B47BC-49B5-FFF4-6D6B-49186A1201FA}"/>
                </a:ext>
              </a:extLst>
            </p:cNvPr>
            <p:cNvSpPr/>
            <p:nvPr/>
          </p:nvSpPr>
          <p:spPr>
            <a:xfrm>
              <a:off x="1417094" y="5602322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FB61DDA-06F2-080A-F744-950559FCC6EC}"/>
              </a:ext>
            </a:extLst>
          </p:cNvPr>
          <p:cNvGrpSpPr/>
          <p:nvPr/>
        </p:nvGrpSpPr>
        <p:grpSpPr>
          <a:xfrm>
            <a:off x="2880015" y="314588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4DA4CF1E-3CD6-B1BE-AD03-CD3B84214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9959715-F977-3970-9151-8E60E780277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74264CE-9AA4-1E8A-A2DB-A320E46D42A0}"/>
              </a:ext>
            </a:extLst>
          </p:cNvPr>
          <p:cNvSpPr txBox="1"/>
          <p:nvPr/>
        </p:nvSpPr>
        <p:spPr>
          <a:xfrm>
            <a:off x="3511635" y="539697"/>
            <a:ext cx="4895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xmlns="" id="{7C951FEB-AF83-1110-2838-BCF0D604E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24950"/>
            <a:ext cx="2237784" cy="863493"/>
          </a:xfrm>
          <a:prstGeom prst="rect">
            <a:avLst/>
          </a:prstGeom>
          <a:noFill/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52BB661-8450-493E-BDDE-899225B338E1}"/>
              </a:ext>
            </a:extLst>
          </p:cNvPr>
          <p:cNvGrpSpPr/>
          <p:nvPr/>
        </p:nvGrpSpPr>
        <p:grpSpPr>
          <a:xfrm>
            <a:off x="7571422" y="1914621"/>
            <a:ext cx="3727860" cy="3535360"/>
            <a:chOff x="6615953" y="1375818"/>
            <a:chExt cx="4329952" cy="410636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42F9725B-4FF0-64A8-A6AB-FB39CF685EFD}"/>
                </a:ext>
              </a:extLst>
            </p:cNvPr>
            <p:cNvSpPr/>
            <p:nvPr/>
          </p:nvSpPr>
          <p:spPr>
            <a:xfrm>
              <a:off x="6615953" y="1899040"/>
              <a:ext cx="4329952" cy="75303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DB4E96D-88BD-27B4-25C4-DC58F6C254F1}"/>
                </a:ext>
              </a:extLst>
            </p:cNvPr>
            <p:cNvSpPr/>
            <p:nvPr/>
          </p:nvSpPr>
          <p:spPr>
            <a:xfrm>
              <a:off x="6615953" y="3289649"/>
              <a:ext cx="2675964" cy="75303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DD65C68B-3591-62F9-CD8F-EBE6ABDF4336}"/>
                </a:ext>
              </a:extLst>
            </p:cNvPr>
            <p:cNvSpPr/>
            <p:nvPr/>
          </p:nvSpPr>
          <p:spPr>
            <a:xfrm>
              <a:off x="6615953" y="4729147"/>
              <a:ext cx="3671047" cy="75303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DD84725-36DE-4D56-9994-C6297267ABFA}"/>
                </a:ext>
              </a:extLst>
            </p:cNvPr>
            <p:cNvSpPr txBox="1"/>
            <p:nvPr/>
          </p:nvSpPr>
          <p:spPr>
            <a:xfrm>
              <a:off x="7826188" y="1375818"/>
              <a:ext cx="1707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 cm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F6702B7-C521-B4E2-76A2-343BAE9EDCC6}"/>
                </a:ext>
              </a:extLst>
            </p:cNvPr>
            <p:cNvSpPr txBox="1"/>
            <p:nvPr/>
          </p:nvSpPr>
          <p:spPr>
            <a:xfrm>
              <a:off x="7100047" y="2803241"/>
              <a:ext cx="170777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 cm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3CC35BB-C69B-58C2-97EF-C81F33CDBDD0}"/>
                </a:ext>
              </a:extLst>
            </p:cNvPr>
            <p:cNvSpPr txBox="1"/>
            <p:nvPr/>
          </p:nvSpPr>
          <p:spPr>
            <a:xfrm>
              <a:off x="7597587" y="4232143"/>
              <a:ext cx="1707777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cm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85A1103-79A8-3122-6CE8-AD9D487A471B}"/>
              </a:ext>
            </a:extLst>
          </p:cNvPr>
          <p:cNvSpPr/>
          <p:nvPr/>
        </p:nvSpPr>
        <p:spPr>
          <a:xfrm>
            <a:off x="930142" y="1194525"/>
            <a:ext cx="10612741" cy="12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2000" marR="0" lvl="0" indent="-762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6 cm – 4cm = 2 cm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C1DB560-948F-433A-2241-F046468D738D}"/>
              </a:ext>
            </a:extLst>
          </p:cNvPr>
          <p:cNvGrpSpPr/>
          <p:nvPr/>
        </p:nvGrpSpPr>
        <p:grpSpPr>
          <a:xfrm>
            <a:off x="978013" y="2365085"/>
            <a:ext cx="6096000" cy="1845565"/>
            <a:chOff x="839789" y="2418248"/>
            <a:chExt cx="6096000" cy="184556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1110AAF-C3F3-84F2-4788-344FA777620C}"/>
                </a:ext>
              </a:extLst>
            </p:cNvPr>
            <p:cNvSpPr/>
            <p:nvPr/>
          </p:nvSpPr>
          <p:spPr>
            <a:xfrm>
              <a:off x="839789" y="2418248"/>
              <a:ext cx="6096000" cy="17972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xăng-ti-mét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 cm – 4 cm =           cm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ounded Rectangle 61">
              <a:extLst>
                <a:ext uri="{FF2B5EF4-FFF2-40B4-BE49-F238E27FC236}">
                  <a16:creationId xmlns:a16="http://schemas.microsoft.com/office/drawing/2014/main" xmlns="" id="{B451AF90-F8CE-273C-3132-65966D5941F2}"/>
                </a:ext>
              </a:extLst>
            </p:cNvPr>
            <p:cNvSpPr/>
            <p:nvPr/>
          </p:nvSpPr>
          <p:spPr>
            <a:xfrm>
              <a:off x="4316157" y="3542771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1" name="Rounded Rectangle 62">
            <a:extLst>
              <a:ext uri="{FF2B5EF4-FFF2-40B4-BE49-F238E27FC236}">
                <a16:creationId xmlns:a16="http://schemas.microsoft.com/office/drawing/2014/main" xmlns="" id="{E3C398F4-57C7-9888-EF42-5129020A326D}"/>
              </a:ext>
            </a:extLst>
          </p:cNvPr>
          <p:cNvSpPr/>
          <p:nvPr/>
        </p:nvSpPr>
        <p:spPr>
          <a:xfrm>
            <a:off x="4454962" y="3482394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32" name="Rounded Rectangle 66">
            <a:extLst>
              <a:ext uri="{FF2B5EF4-FFF2-40B4-BE49-F238E27FC236}">
                <a16:creationId xmlns:a16="http://schemas.microsoft.com/office/drawing/2014/main" xmlns="" id="{7D81630B-E083-62A3-D53E-3812BA3B45A4}"/>
              </a:ext>
            </a:extLst>
          </p:cNvPr>
          <p:cNvSpPr/>
          <p:nvPr/>
        </p:nvSpPr>
        <p:spPr>
          <a:xfrm>
            <a:off x="1555318" y="5549159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33" name="Rounded Rectangle 69">
            <a:extLst>
              <a:ext uri="{FF2B5EF4-FFF2-40B4-BE49-F238E27FC236}">
                <a16:creationId xmlns:a16="http://schemas.microsoft.com/office/drawing/2014/main" xmlns="" id="{1FC60CF8-2DB1-4C04-5BB7-1F9BD5B6B85D}"/>
              </a:ext>
            </a:extLst>
          </p:cNvPr>
          <p:cNvSpPr/>
          <p:nvPr/>
        </p:nvSpPr>
        <p:spPr>
          <a:xfrm>
            <a:off x="3270540" y="5549159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34" name="Rounded Rectangle 70">
            <a:extLst>
              <a:ext uri="{FF2B5EF4-FFF2-40B4-BE49-F238E27FC236}">
                <a16:creationId xmlns:a16="http://schemas.microsoft.com/office/drawing/2014/main" xmlns="" id="{DAD40622-3D18-C8FF-08A6-BB8BA1CC68F5}"/>
              </a:ext>
            </a:extLst>
          </p:cNvPr>
          <p:cNvSpPr/>
          <p:nvPr/>
        </p:nvSpPr>
        <p:spPr>
          <a:xfrm>
            <a:off x="4928837" y="5528936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570229963"/>
      </p:ext>
    </p:extLst>
  </p:cSld>
  <p:clrMapOvr>
    <a:masterClrMapping/>
  </p:clrMapOvr>
  <p:transition spd="slow">
    <p:wip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7" grpId="0"/>
          <p:bldP spid="31" grpId="0" animBg="1"/>
          <p:bldP spid="32" grpId="0" animBg="1"/>
          <p:bldP spid="33" grpId="0" animBg="1"/>
          <p:bldP spid="3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7" grpId="0"/>
          <p:bldP spid="31" grpId="0" animBg="1"/>
          <p:bldP spid="32" grpId="0" animBg="1"/>
          <p:bldP spid="33" grpId="0" animBg="1"/>
          <p:bldP spid="3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0FB81D-2123-56B0-B7D5-9EA9C43E02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3014" y="850353"/>
            <a:ext cx="9519280" cy="35347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4D41E2D-BDEE-EE72-F410-2B4E851C6D6F}"/>
              </a:ext>
            </a:extLst>
          </p:cNvPr>
          <p:cNvGrpSpPr/>
          <p:nvPr/>
        </p:nvGrpSpPr>
        <p:grpSpPr>
          <a:xfrm>
            <a:off x="1017802" y="493569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95F0F236-2FBC-B849-D588-F5338700CF8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6EE15E4-3844-5C56-E4AB-BC7400C87C1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832E2B-FC82-76FB-96D0-C390427C68E8}"/>
              </a:ext>
            </a:extLst>
          </p:cNvPr>
          <p:cNvSpPr txBox="1"/>
          <p:nvPr/>
        </p:nvSpPr>
        <p:spPr>
          <a:xfrm>
            <a:off x="1677997" y="498561"/>
            <a:ext cx="92843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Bút nào ngắn nhất? 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xmlns="" id="{E55772CD-458F-B44E-C906-AE96B3D19A7A}"/>
              </a:ext>
            </a:extLst>
          </p:cNvPr>
          <p:cNvSpPr/>
          <p:nvPr/>
        </p:nvSpPr>
        <p:spPr>
          <a:xfrm>
            <a:off x="1287592" y="5056799"/>
            <a:ext cx="262373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chì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7C6EF2EE-6F0B-CA25-B322-8D9B92B6A2A4}"/>
              </a:ext>
            </a:extLst>
          </p:cNvPr>
          <p:cNvSpPr/>
          <p:nvPr/>
        </p:nvSpPr>
        <p:spPr>
          <a:xfrm>
            <a:off x="4761456" y="5052124"/>
            <a:ext cx="2704168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mực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xmlns="" id="{C4581FB5-1ED0-4992-8C30-F0BE917B78D6}"/>
              </a:ext>
            </a:extLst>
          </p:cNvPr>
          <p:cNvSpPr/>
          <p:nvPr/>
        </p:nvSpPr>
        <p:spPr>
          <a:xfrm>
            <a:off x="8444620" y="5066534"/>
            <a:ext cx="2431465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C0578D5-DAAA-383E-50BA-EF67523085DC}"/>
              </a:ext>
            </a:extLst>
          </p:cNvPr>
          <p:cNvSpPr/>
          <p:nvPr/>
        </p:nvSpPr>
        <p:spPr>
          <a:xfrm>
            <a:off x="1276384" y="5056799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72E1318-FF9B-EA78-D7E9-EFB8820569A3}"/>
              </a:ext>
            </a:extLst>
          </p:cNvPr>
          <p:cNvSpPr/>
          <p:nvPr/>
        </p:nvSpPr>
        <p:spPr>
          <a:xfrm>
            <a:off x="4770650" y="5042389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1AC97F6-093D-2A13-5F07-3A5CAD11AFA6}"/>
              </a:ext>
            </a:extLst>
          </p:cNvPr>
          <p:cNvSpPr/>
          <p:nvPr/>
        </p:nvSpPr>
        <p:spPr>
          <a:xfrm>
            <a:off x="8442578" y="5066534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xmlns="" val="295760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CFA7F8-28C3-3DDF-D81E-3A6B0EFFB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055" y="567722"/>
            <a:ext cx="9519280" cy="35347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DC9596E-D21C-3476-DF70-CFBA85D9550E}"/>
              </a:ext>
            </a:extLst>
          </p:cNvPr>
          <p:cNvGrpSpPr/>
          <p:nvPr/>
        </p:nvGrpSpPr>
        <p:grpSpPr>
          <a:xfrm>
            <a:off x="719207" y="567722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947EEF78-0DBC-D1BD-0989-B638F98EABF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2B8FD32-720A-A2AD-3B45-431FAE06697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44DF38-A615-F3E9-C673-9DAC2E2923DD}"/>
              </a:ext>
            </a:extLst>
          </p:cNvPr>
          <p:cNvSpPr txBox="1"/>
          <p:nvPr/>
        </p:nvSpPr>
        <p:spPr>
          <a:xfrm>
            <a:off x="1325033" y="618438"/>
            <a:ext cx="92843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Số? 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63D5892-60D2-203B-062C-305D298CED9A}"/>
              </a:ext>
            </a:extLst>
          </p:cNvPr>
          <p:cNvGrpSpPr/>
          <p:nvPr/>
        </p:nvGrpSpPr>
        <p:grpSpPr>
          <a:xfrm>
            <a:off x="550368" y="3475653"/>
            <a:ext cx="9284353" cy="1909305"/>
            <a:chOff x="847681" y="4172495"/>
            <a:chExt cx="9284353" cy="19093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686F90D-18C1-F4D4-A72F-6E47B194E61F}"/>
                </a:ext>
              </a:extLst>
            </p:cNvPr>
            <p:cNvSpPr txBox="1"/>
            <p:nvPr/>
          </p:nvSpPr>
          <p:spPr>
            <a:xfrm>
              <a:off x="847681" y="4172495"/>
              <a:ext cx="9284353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Bút chì dài hơn bút mực          cm.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Bút sáp ngắn hơn bút chì           cm. </a:t>
              </a:r>
              <a:endPara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ounded Rectangle 24">
              <a:extLst>
                <a:ext uri="{FF2B5EF4-FFF2-40B4-BE49-F238E27FC236}">
                  <a16:creationId xmlns:a16="http://schemas.microsoft.com/office/drawing/2014/main" xmlns="" id="{1267AC23-7B23-2D2C-8A8E-B5E191678476}"/>
                </a:ext>
              </a:extLst>
            </p:cNvPr>
            <p:cNvSpPr/>
            <p:nvPr/>
          </p:nvSpPr>
          <p:spPr>
            <a:xfrm>
              <a:off x="5973009" y="4386776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25">
              <a:extLst>
                <a:ext uri="{FF2B5EF4-FFF2-40B4-BE49-F238E27FC236}">
                  <a16:creationId xmlns:a16="http://schemas.microsoft.com/office/drawing/2014/main" xmlns="" id="{58123343-5D20-9352-5D6C-A00AEEE19AA6}"/>
                </a:ext>
              </a:extLst>
            </p:cNvPr>
            <p:cNvSpPr/>
            <p:nvPr/>
          </p:nvSpPr>
          <p:spPr>
            <a:xfrm>
              <a:off x="6263670" y="5360758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3" name="Rounded Rectangle 26">
            <a:extLst>
              <a:ext uri="{FF2B5EF4-FFF2-40B4-BE49-F238E27FC236}">
                <a16:creationId xmlns:a16="http://schemas.microsoft.com/office/drawing/2014/main" xmlns="" id="{433E669F-51DC-0C6A-0747-5B1D5A3292A7}"/>
              </a:ext>
            </a:extLst>
          </p:cNvPr>
          <p:cNvSpPr/>
          <p:nvPr/>
        </p:nvSpPr>
        <p:spPr>
          <a:xfrm>
            <a:off x="5675695" y="3692010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xmlns="" id="{B21A6C53-5CD5-21B5-75C8-8E41D43CCE00}"/>
              </a:ext>
            </a:extLst>
          </p:cNvPr>
          <p:cNvSpPr/>
          <p:nvPr/>
        </p:nvSpPr>
        <p:spPr>
          <a:xfrm>
            <a:off x="5828334" y="4663916"/>
            <a:ext cx="913509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FB670F7-5662-333F-610F-DC2D3E6370DA}"/>
              </a:ext>
            </a:extLst>
          </p:cNvPr>
          <p:cNvSpPr/>
          <p:nvPr/>
        </p:nvSpPr>
        <p:spPr>
          <a:xfrm>
            <a:off x="7280923" y="3788845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(25 cm – 20 cm = 5 cm)</a:t>
            </a:r>
            <a:endParaRPr kumimoji="0" lang="x-none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D8B14AB-55E0-8CE0-2E0F-AE701BBFC35C}"/>
              </a:ext>
            </a:extLst>
          </p:cNvPr>
          <p:cNvSpPr/>
          <p:nvPr/>
        </p:nvSpPr>
        <p:spPr>
          <a:xfrm>
            <a:off x="7485082" y="4798202"/>
            <a:ext cx="4270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(25 cm – 10 cm = 15 cm)</a:t>
            </a:r>
            <a:endParaRPr kumimoji="0" lang="x-none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3381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24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D909540-3D05-C45D-9CE5-6B29D41EB6C7}"/>
              </a:ext>
            </a:extLst>
          </p:cNvPr>
          <p:cNvSpPr txBox="1"/>
          <p:nvPr/>
        </p:nvSpPr>
        <p:spPr>
          <a:xfrm>
            <a:off x="1374073" y="515534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bạn rô- bốt rủ nhau đo chiều cao.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27347C5-EB1D-5DC9-AA4A-C83765542EFC}"/>
              </a:ext>
            </a:extLst>
          </p:cNvPr>
          <p:cNvGrpSpPr/>
          <p:nvPr/>
        </p:nvGrpSpPr>
        <p:grpSpPr>
          <a:xfrm>
            <a:off x="963650" y="331728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8467044D-3AEC-66D0-F394-38DA04DAEED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BAC1156-2FDE-D865-BB4E-32DE90299AD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A831CC-661F-6B35-CF52-DF9755146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637" y="1151313"/>
            <a:ext cx="7841076" cy="3341050"/>
          </a:xfrm>
          <a:prstGeom prst="rect">
            <a:avLst/>
          </a:prstGeom>
        </p:spPr>
      </p:pic>
      <p:sp>
        <p:nvSpPr>
          <p:cNvPr id="11" name="Rounded Rectangle 60">
            <a:extLst>
              <a:ext uri="{FF2B5EF4-FFF2-40B4-BE49-F238E27FC236}">
                <a16:creationId xmlns:a16="http://schemas.microsoft.com/office/drawing/2014/main" xmlns="" id="{2D5A0A09-333C-83EB-A038-B5BF5FE976E1}"/>
              </a:ext>
            </a:extLst>
          </p:cNvPr>
          <p:cNvSpPr/>
          <p:nvPr/>
        </p:nvSpPr>
        <p:spPr>
          <a:xfrm>
            <a:off x="1185590" y="5093310"/>
            <a:ext cx="286618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</a:t>
            </a:r>
          </a:p>
        </p:txBody>
      </p:sp>
      <p:sp>
        <p:nvSpPr>
          <p:cNvPr id="13" name="Rounded Rectangle 61">
            <a:extLst>
              <a:ext uri="{FF2B5EF4-FFF2-40B4-BE49-F238E27FC236}">
                <a16:creationId xmlns:a16="http://schemas.microsoft.com/office/drawing/2014/main" xmlns="" id="{AA21DCA9-CE83-9061-0ADF-F6EC54871DE2}"/>
              </a:ext>
            </a:extLst>
          </p:cNvPr>
          <p:cNvSpPr/>
          <p:nvPr/>
        </p:nvSpPr>
        <p:spPr>
          <a:xfrm>
            <a:off x="4659453" y="5088635"/>
            <a:ext cx="2866189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</a:t>
            </a:r>
          </a:p>
        </p:txBody>
      </p:sp>
      <p:sp>
        <p:nvSpPr>
          <p:cNvPr id="14" name="Rounded Rectangle 62">
            <a:extLst>
              <a:ext uri="{FF2B5EF4-FFF2-40B4-BE49-F238E27FC236}">
                <a16:creationId xmlns:a16="http://schemas.microsoft.com/office/drawing/2014/main" xmlns="" id="{475522E0-67A4-89F2-F4C4-1B5E3CE1B8F7}"/>
              </a:ext>
            </a:extLst>
          </p:cNvPr>
          <p:cNvSpPr/>
          <p:nvPr/>
        </p:nvSpPr>
        <p:spPr>
          <a:xfrm>
            <a:off x="8342618" y="5103045"/>
            <a:ext cx="2866189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9FCFF70-2977-6F0D-607A-B237CC14F797}"/>
              </a:ext>
            </a:extLst>
          </p:cNvPr>
          <p:cNvSpPr/>
          <p:nvPr/>
        </p:nvSpPr>
        <p:spPr>
          <a:xfrm>
            <a:off x="1174382" y="5093310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7095459-B81B-1D31-363B-635EAAB44B34}"/>
              </a:ext>
            </a:extLst>
          </p:cNvPr>
          <p:cNvSpPr/>
          <p:nvPr/>
        </p:nvSpPr>
        <p:spPr>
          <a:xfrm>
            <a:off x="4668648" y="5078900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CA5DD8F-DE84-0D32-6A96-50DE9E696C45}"/>
              </a:ext>
            </a:extLst>
          </p:cNvPr>
          <p:cNvSpPr/>
          <p:nvPr/>
        </p:nvSpPr>
        <p:spPr>
          <a:xfrm>
            <a:off x="8340576" y="5103045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D31BDFF-1CAA-FD16-720C-9D984343E1BB}"/>
              </a:ext>
            </a:extLst>
          </p:cNvPr>
          <p:cNvSpPr txBox="1"/>
          <p:nvPr/>
        </p:nvSpPr>
        <p:spPr>
          <a:xfrm>
            <a:off x="1185590" y="4353868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 bốt cao nhất là?</a:t>
            </a:r>
          </a:p>
        </p:txBody>
      </p:sp>
    </p:spTree>
    <p:extLst>
      <p:ext uri="{BB962C8B-B14F-4D97-AF65-F5344CB8AC3E}">
        <p14:creationId xmlns:p14="http://schemas.microsoft.com/office/powerpoint/2010/main" xmlns="" val="2369473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  <p:bldP spid="18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989843-DB62-18F9-8299-668B6C60DF63}"/>
              </a:ext>
            </a:extLst>
          </p:cNvPr>
          <p:cNvSpPr txBox="1"/>
          <p:nvPr/>
        </p:nvSpPr>
        <p:spPr>
          <a:xfrm>
            <a:off x="1363440" y="462371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bạn rô- bốt rủ nhau đo chiều cao.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82037AC-7CC1-8811-B9FE-96D51C9EF060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75063E6-5B94-C343-D1D8-C6E5EBB515D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D59D459-787B-A91E-105B-AC984C62FF6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7FAAC1A-E135-D49B-A8F4-B0A8AC394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4004" y="1098150"/>
            <a:ext cx="7841076" cy="33410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D1135B3-9BA3-2DB9-236A-2DD8677DDCA7}"/>
              </a:ext>
            </a:extLst>
          </p:cNvPr>
          <p:cNvGrpSpPr/>
          <p:nvPr/>
        </p:nvGrpSpPr>
        <p:grpSpPr>
          <a:xfrm>
            <a:off x="571633" y="4414037"/>
            <a:ext cx="9284353" cy="1909305"/>
            <a:chOff x="847681" y="4172495"/>
            <a:chExt cx="9284353" cy="19093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1D8E3A9-D68F-3331-CDAF-EF077ADD60E2}"/>
                </a:ext>
              </a:extLst>
            </p:cNvPr>
            <p:cNvSpPr txBox="1"/>
            <p:nvPr/>
          </p:nvSpPr>
          <p:spPr>
            <a:xfrm>
              <a:off x="847681" y="4172495"/>
              <a:ext cx="9284353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Rô-bốt A cao hơn rô-bốt B          cm.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Rô-bốt B thấp hơn rô-bốt C         cm. </a:t>
              </a:r>
              <a:endPara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ounded Rectangle 8">
              <a:extLst>
                <a:ext uri="{FF2B5EF4-FFF2-40B4-BE49-F238E27FC236}">
                  <a16:creationId xmlns:a16="http://schemas.microsoft.com/office/drawing/2014/main" xmlns="" id="{34569A86-3873-712B-5034-7C62BE1A241B}"/>
                </a:ext>
              </a:extLst>
            </p:cNvPr>
            <p:cNvSpPr/>
            <p:nvPr/>
          </p:nvSpPr>
          <p:spPr>
            <a:xfrm>
              <a:off x="6438835" y="4386776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9">
              <a:extLst>
                <a:ext uri="{FF2B5EF4-FFF2-40B4-BE49-F238E27FC236}">
                  <a16:creationId xmlns:a16="http://schemas.microsoft.com/office/drawing/2014/main" xmlns="" id="{4CA3CBE5-F989-84CC-792E-45CC57FFB9EF}"/>
                </a:ext>
              </a:extLst>
            </p:cNvPr>
            <p:cNvSpPr/>
            <p:nvPr/>
          </p:nvSpPr>
          <p:spPr>
            <a:xfrm>
              <a:off x="6487957" y="5360758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xmlns="" id="{3DCCF5B6-ED3A-37AE-8D5D-78BFE7EF40D2}"/>
              </a:ext>
            </a:extLst>
          </p:cNvPr>
          <p:cNvSpPr/>
          <p:nvPr/>
        </p:nvSpPr>
        <p:spPr>
          <a:xfrm>
            <a:off x="6162790" y="4630394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xmlns="" id="{F58BACB2-0692-3822-DBA4-5C04788F6046}"/>
              </a:ext>
            </a:extLst>
          </p:cNvPr>
          <p:cNvSpPr/>
          <p:nvPr/>
        </p:nvSpPr>
        <p:spPr>
          <a:xfrm>
            <a:off x="6211904" y="5602300"/>
            <a:ext cx="679432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46E35FC-AC13-B24F-7F76-991C05A09065}"/>
              </a:ext>
            </a:extLst>
          </p:cNvPr>
          <p:cNvSpPr/>
          <p:nvPr/>
        </p:nvSpPr>
        <p:spPr>
          <a:xfrm>
            <a:off x="7578234" y="4727229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(56 cm – 54 cm = 2 cm)</a:t>
            </a:r>
            <a:endParaRPr kumimoji="0" lang="x-none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E1E5398-3AAC-A311-CD7F-F87B309BCA53}"/>
              </a:ext>
            </a:extLst>
          </p:cNvPr>
          <p:cNvSpPr/>
          <p:nvPr/>
        </p:nvSpPr>
        <p:spPr>
          <a:xfrm>
            <a:off x="7659553" y="5718464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(59 cm – 54 cm = 5 cm)</a:t>
            </a:r>
            <a:endParaRPr kumimoji="0" lang="x-none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2532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425</Words>
  <Application>Microsoft Office PowerPoint</Application>
  <PresentationFormat>Custom</PresentationFormat>
  <Paragraphs>81</Paragraphs>
  <Slides>14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2_Office Theme</vt:lpstr>
      <vt:lpstr>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12</cp:revision>
  <dcterms:created xsi:type="dcterms:W3CDTF">2024-04-25T10:49:05Z</dcterms:created>
  <dcterms:modified xsi:type="dcterms:W3CDTF">2025-09-30T09:37:36Z</dcterms:modified>
</cp:coreProperties>
</file>