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04" r:id="rId4"/>
    <p:sldId id="286" r:id="rId6"/>
    <p:sldId id="272" r:id="rId7"/>
    <p:sldId id="258" r:id="rId8"/>
    <p:sldId id="295" r:id="rId9"/>
    <p:sldId id="264" r:id="rId10"/>
    <p:sldId id="290" r:id="rId11"/>
    <p:sldId id="294" r:id="rId12"/>
    <p:sldId id="287" r:id="rId13"/>
    <p:sldId id="293" r:id="rId14"/>
    <p:sldId id="270" r:id="rId15"/>
    <p:sldId id="271" r:id="rId16"/>
    <p:sldId id="28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70" d="100"/>
          <a:sy n="70" d="100"/>
        </p:scale>
        <p:origin x="12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1.pn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2296512" y="2909616"/>
            <a:ext cx="1579174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626393" y="3308633"/>
            <a:ext cx="3517606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5465074" y="-1368565"/>
            <a:ext cx="2662025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962150" y="1562033"/>
            <a:ext cx="52196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7110166" y="3641269"/>
            <a:ext cx="970521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426387" y="2092349"/>
            <a:ext cx="214785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5569537" y="-1330049"/>
            <a:ext cx="258645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924050" y="2212733"/>
            <a:ext cx="52959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685800" y="3888337"/>
            <a:ext cx="77724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1638168" y="1461059"/>
            <a:ext cx="5867786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4276500" y="4938464"/>
            <a:ext cx="590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750400" y="1552133"/>
            <a:ext cx="36432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Shape 37"/>
          <p:cNvSpPr txBox="1"/>
          <p:nvPr/>
        </p:nvSpPr>
        <p:spPr>
          <a:xfrm>
            <a:off x="3593400" y="4997696"/>
            <a:ext cx="19572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lang="en-GB"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9524" y="3466167"/>
            <a:ext cx="3138200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031774" y="-1413800"/>
            <a:ext cx="25275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7397875" y="2463800"/>
            <a:ext cx="1746124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19050" y="4474000"/>
            <a:ext cx="1746125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1528900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7005675" y="4606943"/>
            <a:ext cx="214785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1013" y="1778051"/>
            <a:ext cx="11812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6293387" y="3057183"/>
            <a:ext cx="2062674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176100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3455676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5735253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6943724" y="-121044"/>
            <a:ext cx="21336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/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885825" y="5265467"/>
            <a:ext cx="73724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/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7727980" y="2519800"/>
            <a:ext cx="1416019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6860725" y="-1507667"/>
            <a:ext cx="116205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23620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949199" y="-1291000"/>
            <a:ext cx="1654425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7639049" y="4803300"/>
            <a:ext cx="150494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5076912" y="-1758149"/>
            <a:ext cx="116205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266495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972175" y="3657533"/>
            <a:ext cx="3171824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6379650" y="-1031500"/>
            <a:ext cx="200025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7548050" y="1968500"/>
            <a:ext cx="1595950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449075" y="-1169267"/>
            <a:ext cx="769993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721662" y="-987616"/>
            <a:ext cx="1261775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477664" y="4884752"/>
            <a:ext cx="789204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6973325" y="4667712"/>
            <a:ext cx="2170675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312293" y="-687776"/>
            <a:ext cx="13253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406426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8051793" y="3511797"/>
            <a:ext cx="1092207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9525" y="-12700"/>
            <a:ext cx="91535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1275150" y="2364400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en-GB" sz="6000"/>
              <a:t>...........</a:t>
            </a:r>
            <a:endParaRPr lang="en-US" altLang="en-GB" sz="6000"/>
          </a:p>
        </p:txBody>
      </p:sp>
      <p:sp>
        <p:nvSpPr>
          <p:cNvPr id="280" name="Shape 280"/>
          <p:cNvSpPr txBox="1">
            <a:spLocks noGrp="1"/>
          </p:cNvSpPr>
          <p:nvPr>
            <p:ph type="subTitle" idx="4294967295"/>
          </p:nvPr>
        </p:nvSpPr>
        <p:spPr>
          <a:xfrm>
            <a:off x="1275150" y="3246328"/>
            <a:ext cx="6593700" cy="14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GB"/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chemeClr val="accent4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502165" y="5167649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9"/>
          <a:stretch>
            <a:fillRect/>
          </a:stretch>
        </p:blipFill>
        <p:spPr>
          <a:xfrm>
            <a:off x="0" y="1460312"/>
            <a:ext cx="8835544" cy="270225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7363" r="6150" b="54428"/>
          <a:stretch>
            <a:fillRect/>
          </a:stretch>
        </p:blipFill>
        <p:spPr>
          <a:xfrm>
            <a:off x="170594" y="777923"/>
            <a:ext cx="8760155" cy="53908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/>
          <a:stretch>
            <a:fillRect/>
          </a:stretch>
        </p:blipFill>
        <p:spPr>
          <a:xfrm>
            <a:off x="109183" y="164813"/>
            <a:ext cx="8761864" cy="6693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1" b="88856"/>
          <a:stretch>
            <a:fillRect/>
          </a:stretch>
        </p:blipFill>
        <p:spPr>
          <a:xfrm>
            <a:off x="625456" y="2855501"/>
            <a:ext cx="8224178" cy="155584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313897" y="668740"/>
            <a:ext cx="8727584" cy="413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1129268" y="4995080"/>
            <a:ext cx="7096843" cy="1009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97114" y="84418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60887" y="1259903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651928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40796" r="16204" b="39900"/>
          <a:stretch>
            <a:fillRect/>
          </a:stretch>
        </p:blipFill>
        <p:spPr>
          <a:xfrm>
            <a:off x="421750" y="1805813"/>
            <a:ext cx="8386539" cy="37488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483" y="731775"/>
            <a:ext cx="2971554" cy="115388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8725" r="9061" b="20261"/>
          <a:stretch>
            <a:fillRect/>
          </a:stretch>
        </p:blipFill>
        <p:spPr>
          <a:xfrm>
            <a:off x="213524" y="2252310"/>
            <a:ext cx="8716952" cy="3415414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79</Words>
  <Application>WPS Presentation</Application>
  <PresentationFormat>On-screen Show (4:3)</PresentationFormat>
  <Paragraphs>10</Paragraphs>
  <Slides>13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SimSun</vt:lpstr>
      <vt:lpstr>Wingdings</vt:lpstr>
      <vt:lpstr>VNI-Avo</vt:lpstr>
      <vt:lpstr>Microsoft YaHei</vt:lpstr>
      <vt:lpstr>Arial Unicode MS</vt:lpstr>
      <vt:lpstr>Calibri Light</vt:lpstr>
      <vt:lpstr>Calibri</vt:lpstr>
      <vt:lpstr>Playfair Display</vt:lpstr>
      <vt:lpstr>Segoe Print</vt:lpstr>
      <vt:lpstr>Tinos</vt:lpstr>
      <vt:lpstr>Arial</vt:lpstr>
      <vt:lpstr>Times New Roman</vt:lpstr>
      <vt:lpstr>Tahoma</vt:lpstr>
      <vt:lpstr>Office Theme</vt:lpstr>
      <vt:lpstr>Constance template</vt:lpstr>
      <vt:lpstr>...........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65</cp:revision>
  <dcterms:created xsi:type="dcterms:W3CDTF">2020-08-07T01:41:00Z</dcterms:created>
  <dcterms:modified xsi:type="dcterms:W3CDTF">2020-08-22T14:21:43Z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