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02" r:id="rId4"/>
    <p:sldId id="286" r:id="rId6"/>
    <p:sldId id="289" r:id="rId7"/>
    <p:sldId id="294" r:id="rId8"/>
    <p:sldId id="270" r:id="rId9"/>
    <p:sldId id="271" r:id="rId10"/>
    <p:sldId id="295" r:id="rId11"/>
    <p:sldId id="296" r:id="rId12"/>
    <p:sldId id="292" r:id="rId13"/>
    <p:sldId id="297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71" y="1198268"/>
            <a:ext cx="8247206" cy="822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97" y="1995403"/>
            <a:ext cx="8037754" cy="483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31" y="1273746"/>
            <a:ext cx="7515738" cy="4958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428" y="3063113"/>
            <a:ext cx="1601664" cy="10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652" y="3046333"/>
            <a:ext cx="1584715" cy="1050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885" y="4419488"/>
            <a:ext cx="1550818" cy="1025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376" y="4402539"/>
            <a:ext cx="1567767" cy="104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391" y="4427962"/>
            <a:ext cx="1660984" cy="101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550"/>
            <a:ext cx="9144000" cy="5704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634" y="5681978"/>
            <a:ext cx="2911752" cy="495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28" y="5681978"/>
            <a:ext cx="2892447" cy="495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93" y="1989907"/>
            <a:ext cx="4219179" cy="1766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72" y="2197923"/>
            <a:ext cx="7160456" cy="4370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1" y="1198268"/>
            <a:ext cx="8247206" cy="82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" y="1308295"/>
            <a:ext cx="7779434" cy="4951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21" y="1357236"/>
            <a:ext cx="6724357" cy="480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6" y="1284555"/>
            <a:ext cx="7723627" cy="5228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</Words>
  <Application>WPS Presentation</Application>
  <PresentationFormat>On-screen Show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Shadows Into Light Two</vt:lpstr>
      <vt:lpstr>Segoe Print</vt:lpstr>
      <vt:lpstr>Chivo Light</vt:lpstr>
      <vt:lpstr>Arial</vt:lpstr>
      <vt:lpstr>Chivo</vt:lpstr>
      <vt:lpstr>Tahoma</vt:lpstr>
      <vt:lpstr>Times New Roman</vt:lpstr>
      <vt:lpstr>Office Theme</vt:lpstr>
      <vt:lpstr>Aumerle template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ngoc</cp:lastModifiedBy>
  <cp:revision>84</cp:revision>
  <dcterms:created xsi:type="dcterms:W3CDTF">2020-08-07T01:41:00Z</dcterms:created>
  <dcterms:modified xsi:type="dcterms:W3CDTF">2020-08-22T11:31:15Z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