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302" r:id="rId3"/>
    <p:sldId id="286" r:id="rId4"/>
    <p:sldId id="272" r:id="rId5"/>
    <p:sldId id="293" r:id="rId6"/>
    <p:sldId id="258" r:id="rId7"/>
    <p:sldId id="266" r:id="rId8"/>
    <p:sldId id="290" r:id="rId9"/>
    <p:sldId id="287" r:id="rId10"/>
    <p:sldId id="270" r:id="rId11"/>
    <p:sldId id="271" r:id="rId12"/>
    <p:sldId id="291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3" d="100"/>
          <a:sy n="83" d="100"/>
        </p:scale>
        <p:origin x="13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12/09/2021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12/09/2021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12/09/2021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13925" y="1034473"/>
            <a:ext cx="8345170" cy="1921164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</a:t>
            </a:r>
            <a:r>
              <a:rPr lang="en-US" b="1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VỚI TIẾT HỌC VẦN</a:t>
            </a: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2127250" y="3253567"/>
            <a:ext cx="5318521" cy="838200"/>
          </a:xfrm>
        </p:spPr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27250" y="5957570"/>
            <a:ext cx="29787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7" y="2110155"/>
            <a:ext cx="8795801" cy="4747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88884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274"/>
            <a:ext cx="9144000" cy="4930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00" y="1060749"/>
            <a:ext cx="6743994" cy="10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867" y="5647134"/>
            <a:ext cx="6272265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213"/>
            <a:ext cx="9144000" cy="4726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72" y="5809957"/>
            <a:ext cx="6284456" cy="1048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86" y="1577590"/>
            <a:ext cx="7795428" cy="471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486" y="1236047"/>
            <a:ext cx="6064135" cy="530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1" y="2050479"/>
            <a:ext cx="3017562" cy="2991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84" y="2125736"/>
            <a:ext cx="2828683" cy="2840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267" y="1968953"/>
            <a:ext cx="2864660" cy="315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43" y="5323139"/>
            <a:ext cx="1993227" cy="1045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3457" y="5272709"/>
            <a:ext cx="1846935" cy="1081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6422" y="5359501"/>
            <a:ext cx="1846935" cy="100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01" y="1652163"/>
            <a:ext cx="6906197" cy="355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" y="1213287"/>
            <a:ext cx="9137148" cy="4793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01" y="5644713"/>
            <a:ext cx="3114798" cy="121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</Words>
  <Application>Microsoft Office PowerPoint</Application>
  <PresentationFormat>On-screen Show (4:3)</PresentationFormat>
  <Paragraphs>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Euphemia</vt:lpstr>
      <vt:lpstr>Tahoma</vt:lpstr>
      <vt:lpstr>Times New Roman</vt:lpstr>
      <vt:lpstr>Wingdings</vt:lpstr>
      <vt:lpstr>Office Theme</vt:lpstr>
      <vt:lpstr>Trẻ em Vui vẻ 16x9</vt:lpstr>
      <vt:lpstr>    CHÀO MỪNG CÁC EM ĐẾN VỚI TIẾT HỌC VẦN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74</cp:revision>
  <dcterms:created xsi:type="dcterms:W3CDTF">2020-08-07T01:41:00Z</dcterms:created>
  <dcterms:modified xsi:type="dcterms:W3CDTF">2021-09-12T09:30:59Z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