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0" r:id="rId4"/>
    <p:sldId id="286" r:id="rId6"/>
    <p:sldId id="272" r:id="rId7"/>
    <p:sldId id="292" r:id="rId8"/>
    <p:sldId id="258" r:id="rId9"/>
    <p:sldId id="266" r:id="rId10"/>
    <p:sldId id="290" r:id="rId11"/>
    <p:sldId id="287" r:id="rId12"/>
    <p:sldId id="270" r:id="rId13"/>
    <p:sldId id="271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98830" y="304800"/>
            <a:ext cx="5610860" cy="279400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TIẾT....</a:t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127250" y="5957570"/>
            <a:ext cx="29787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</Words>
  <Application>WPS Presentation</Application>
  <PresentationFormat>On-screen Show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Tahoma</vt:lpstr>
      <vt:lpstr>Times New Roman</vt:lpstr>
      <vt:lpstr>Euphemia</vt:lpstr>
      <vt:lpstr>Office Theme</vt:lpstr>
      <vt:lpstr>Trẻ em Vui vẻ 16x9</vt:lpstr>
      <vt:lpstr>VnDoc.com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ngoc</cp:lastModifiedBy>
  <cp:revision>66</cp:revision>
  <dcterms:created xsi:type="dcterms:W3CDTF">2020-08-07T01:41:00Z</dcterms:created>
  <dcterms:modified xsi:type="dcterms:W3CDTF">2020-08-22T11:23:23Z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