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286" r:id="rId4"/>
    <p:sldId id="272" r:id="rId5"/>
    <p:sldId id="289" r:id="rId6"/>
    <p:sldId id="258" r:id="rId7"/>
    <p:sldId id="266" r:id="rId8"/>
    <p:sldId id="290" r:id="rId9"/>
    <p:sldId id="287" r:id="rId10"/>
    <p:sldId id="270" r:id="rId11"/>
    <p:sldId id="271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83" d="100"/>
          <a:sy n="83" d="100"/>
        </p:scale>
        <p:origin x="13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9" y="1833195"/>
            <a:ext cx="8667866" cy="468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08" y="796288"/>
            <a:ext cx="2876288" cy="103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4" y="5647134"/>
            <a:ext cx="8783691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3" y="1946873"/>
            <a:ext cx="2598098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9" y="2228310"/>
            <a:ext cx="1923997" cy="378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73" y="2167323"/>
            <a:ext cx="2701086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92" y="1391913"/>
            <a:ext cx="7013372" cy="183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8163"/>
            <a:ext cx="9100854" cy="419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74" y="5680849"/>
            <a:ext cx="4532452" cy="101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20</Words>
  <Application>Microsoft Office PowerPoint</Application>
  <PresentationFormat>On-screen Show (4:3)</PresentationFormat>
  <Paragraphs>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Microsoft YaHei</vt:lpstr>
      <vt:lpstr>宋体</vt:lpstr>
      <vt:lpstr>宋体</vt:lpstr>
      <vt:lpstr>Arial</vt:lpstr>
      <vt:lpstr>Calibri</vt:lpstr>
      <vt:lpstr>Calibri Light</vt:lpstr>
      <vt:lpstr>Chivo</vt:lpstr>
      <vt:lpstr>Chivo Light</vt:lpstr>
      <vt:lpstr>等线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66</cp:revision>
  <dcterms:created xsi:type="dcterms:W3CDTF">2020-08-07T01:41:00Z</dcterms:created>
  <dcterms:modified xsi:type="dcterms:W3CDTF">2021-09-13T04:23:48Z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