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8" r:id="rId4"/>
  </p:sldMasterIdLst>
  <p:notesMasterIdLst>
    <p:notesMasterId r:id="rId8"/>
  </p:notesMasterIdLst>
  <p:sldIdLst>
    <p:sldId id="313" r:id="rId5"/>
    <p:sldId id="297" r:id="rId6"/>
    <p:sldId id="281" r:id="rId7"/>
    <p:sldId id="289" r:id="rId9"/>
    <p:sldId id="282" r:id="rId10"/>
    <p:sldId id="280" r:id="rId11"/>
    <p:sldId id="283" r:id="rId12"/>
    <p:sldId id="285" r:id="rId13"/>
    <p:sldId id="284" r:id="rId14"/>
    <p:sldId id="286" r:id="rId15"/>
    <p:sldId id="288" r:id="rId16"/>
    <p:sldId id="290" r:id="rId17"/>
    <p:sldId id="292" r:id="rId18"/>
    <p:sldId id="260" r:id="rId19"/>
    <p:sldId id="257" r:id="rId20"/>
    <p:sldId id="258" r:id="rId21"/>
    <p:sldId id="259" r:id="rId22"/>
    <p:sldId id="31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FADBB-7239-4CDD-9113-6D74E6B371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C1A4F-3F4B-4FDF-86EE-FC94926D40D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22.png"/><Relationship Id="rId7" Type="http://schemas.openxmlformats.org/officeDocument/2006/relationships/tags" Target="../tags/tag2.xml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21.png"/><Relationship Id="rId3" Type="http://schemas.openxmlformats.org/officeDocument/2006/relationships/tags" Target="../tags/tag1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71333" y="60077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 descr="A plate of food with broccoli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0" y="3615399"/>
            <a:ext cx="1937536" cy="1450837"/>
          </a:xfrm>
          <a:prstGeom prst="rect">
            <a:avLst/>
          </a:prstGeom>
        </p:spPr>
      </p:pic>
      <p:pic>
        <p:nvPicPr>
          <p:cNvPr id="12" name="Picture 11" descr="A close up of a fis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503" y="3689455"/>
            <a:ext cx="2315753" cy="1140509"/>
          </a:xfrm>
          <a:prstGeom prst="rect">
            <a:avLst/>
          </a:prstGeom>
        </p:spPr>
      </p:pic>
      <p:pic>
        <p:nvPicPr>
          <p:cNvPr id="14" name="Picture 13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57" y="3689455"/>
            <a:ext cx="1302727" cy="13027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0340" y="5001570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5" y="499218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6417" y="4946191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" y="1666796"/>
            <a:ext cx="11024298" cy="104642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971" y="293357"/>
            <a:ext cx="10314760" cy="5815032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Chào hỏi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Hành trang số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69110" y="1825625"/>
            <a:ext cx="3318510" cy="4351655"/>
          </a:xfrm>
          <a:prstGeom prst="rect">
            <a:avLst/>
          </a:prstGeom>
        </p:spPr>
      </p:pic>
      <p:pic>
        <p:nvPicPr>
          <p:cNvPr id="9" name="Hành trang số (1)">
            <a:hlinkClick r:id="" action="ppaction://media"/>
          </p:cNvPr>
          <p:cNvPicPr>
            <a:picLocks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99300" y="1825625"/>
            <a:ext cx="332613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3020" y="2936796"/>
            <a:ext cx="813661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3: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   /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3538" y="3614976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1387506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2610677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326332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2643125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328320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5708" y="4198256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4636" y="4254103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7141" y="4198256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3577071" y="368730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  <a:endParaRPr 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852" y="-89940"/>
            <a:ext cx="11366296" cy="5683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và bố câu cá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575576" y="587624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57964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252" y="90356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c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17335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02876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20580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c</a:t>
                      </a:r>
                      <a:endParaRPr lang="en-US" sz="4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24949" y="305690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10" grpId="0" animBg="1"/>
      <p:bldP spid="4" grpId="1"/>
      <p:bldP spid="5" grpId="1" animBg="1"/>
      <p:bldP spid="6" grpId="1" animBg="1"/>
      <p:bldP spid="8" grpId="1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ssel, mug, indoor, cup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3" y="309488"/>
            <a:ext cx="5373859" cy="53738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anose="020BE200000000000000" pitchFamily="34" charset="0"/>
              </a:rPr>
              <a:t>ca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late of food with broccoli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40" y="140042"/>
            <a:ext cx="5688719" cy="4572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fi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98" y="403570"/>
            <a:ext cx="8835203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WPS Presentation</Application>
  <PresentationFormat>Widescreen</PresentationFormat>
  <Paragraphs>108</Paragraphs>
  <Slides>18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.VnAvant</vt:lpstr>
      <vt:lpstr>Calibri</vt:lpstr>
      <vt:lpstr>Arial Unicode MS</vt:lpstr>
      <vt:lpstr>Calibri Light</vt:lpstr>
      <vt:lpstr>Segoe UI</vt:lpstr>
      <vt:lpstr>VNI-Avo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18</cp:revision>
  <dcterms:created xsi:type="dcterms:W3CDTF">2020-08-13T02:06:00Z</dcterms:created>
  <dcterms:modified xsi:type="dcterms:W3CDTF">2020-08-22T10:39:35Z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0x0101000360A98E1D8F6A488B746904063FBA97</vt:lpwstr>
  </property>
  <property fmtid="{D5CDD505-2E9C-101B-9397-08002B2CF9AE}" pid="3" name="KSOProductBuildVer">
    <vt:lpwstr>1033-11.2.0.9635</vt:lpwstr>
  </property>
</Properties>
</file>