
<file path=[Content_Types].xml><?xml version="1.0" encoding="utf-8"?>
<Types xmlns="http://schemas.openxmlformats.org/package/2006/content-types">
  <Default Extension="jpeg" ContentType="image/jpeg"/>
  <Default Extension="png" ContentType="image/png"/>
  <Default Extension="emf" ContentType="image/x-emf"/>
  <Default Extension="mp4" ContentType="video/mp4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3" r:id="rId3"/>
  </p:sldMasterIdLst>
  <p:notesMasterIdLst>
    <p:notesMasterId r:id="rId7"/>
  </p:notesMasterIdLst>
  <p:sldIdLst>
    <p:sldId id="314" r:id="rId4"/>
    <p:sldId id="297" r:id="rId5"/>
    <p:sldId id="281" r:id="rId6"/>
    <p:sldId id="282" r:id="rId8"/>
    <p:sldId id="280" r:id="rId9"/>
    <p:sldId id="283" r:id="rId10"/>
    <p:sldId id="285" r:id="rId11"/>
    <p:sldId id="284" r:id="rId12"/>
    <p:sldId id="292" r:id="rId13"/>
    <p:sldId id="286" r:id="rId14"/>
    <p:sldId id="288" r:id="rId15"/>
    <p:sldId id="293" r:id="rId16"/>
    <p:sldId id="294" r:id="rId17"/>
    <p:sldId id="260" r:id="rId18"/>
    <p:sldId id="257" r:id="rId19"/>
    <p:sldId id="258" r:id="rId20"/>
    <p:sldId id="295" r:id="rId21"/>
    <p:sldId id="25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17D1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73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8" Type="http://schemas.openxmlformats.org/officeDocument/2006/relationships/slide" Target="slides/slide4.xml"/><Relationship Id="rId7" Type="http://schemas.openxmlformats.org/officeDocument/2006/relationships/notesMaster" Target="notesMasters/notesMaster1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slide" Target="slides/slide1.xml"/><Relationship Id="rId3" Type="http://schemas.openxmlformats.org/officeDocument/2006/relationships/slideMaster" Target="slideMasters/slideMaster2.xml"/><Relationship Id="rId25" Type="http://schemas.openxmlformats.org/officeDocument/2006/relationships/tableStyles" Target="tableStyles.xml"/><Relationship Id="rId24" Type="http://schemas.openxmlformats.org/officeDocument/2006/relationships/viewProps" Target="viewProps.xml"/><Relationship Id="rId23" Type="http://schemas.openxmlformats.org/officeDocument/2006/relationships/presProps" Target="presProps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0" Type="http://schemas.openxmlformats.org/officeDocument/2006/relationships/slide" Target="slides/slide16.xml"/><Relationship Id="rId2" Type="http://schemas.openxmlformats.org/officeDocument/2006/relationships/theme" Target="theme/theme1.xml"/><Relationship Id="rId19" Type="http://schemas.openxmlformats.org/officeDocument/2006/relationships/slide" Target="slides/slide15.xml"/><Relationship Id="rId18" Type="http://schemas.openxmlformats.org/officeDocument/2006/relationships/slide" Target="slides/slide14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C18AAE-740B-4D06-81A4-DA549DC56547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1BD7F7-1CBE-41A8-A779-3276CC4F3368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PhAnim="0" showMasterSp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matchingName="Title + 1 column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/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/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 showMasterSp="0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showMasterSp="0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3.xml"/><Relationship Id="rId8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6" Type="http://schemas.openxmlformats.org/officeDocument/2006/relationships/theme" Target="../theme/theme2.xml"/><Relationship Id="rId15" Type="http://schemas.openxmlformats.org/officeDocument/2006/relationships/image" Target="../media/image5.png"/><Relationship Id="rId14" Type="http://schemas.openxmlformats.org/officeDocument/2006/relationships/slideLayout" Target="../slideLayouts/slideLayout28.xml"/><Relationship Id="rId13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24.xml"/><Relationship Id="rId1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45DC23-7FF6-47A3-9368-3DEE76633633}" type="datetimeFigureOut">
              <a:rPr lang="en-US" smtClean="0"/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0536B7B-17EB-40A7-9E99-3E7AE1817C53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  <a:endParaRPr lang="vi-VN"/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  <a:endParaRPr lang="vi-VN"/>
          </a:p>
          <a:p>
            <a:pPr lvl="1"/>
            <a:r>
              <a:rPr lang="vi-VN"/>
              <a:t>Mức hai</a:t>
            </a:r>
            <a:endParaRPr lang="vi-VN"/>
          </a:p>
          <a:p>
            <a:pPr lvl="2"/>
            <a:r>
              <a:rPr lang="vi-VN"/>
              <a:t>Mức ba</a:t>
            </a:r>
            <a:endParaRPr lang="vi-VN"/>
          </a:p>
          <a:p>
            <a:pPr lvl="3"/>
            <a:r>
              <a:rPr lang="vi-VN"/>
              <a:t>Mức bốn</a:t>
            </a:r>
            <a:endParaRPr lang="vi-VN"/>
          </a:p>
          <a:p>
            <a:pPr lvl="4"/>
            <a:r>
              <a:rPr lang="vi-VN"/>
              <a:t>Mức năm</a:t>
            </a:r>
            <a:endParaRPr lang="vi-VN"/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  <p:sldLayoutId id="2147483669" r:id="rId6"/>
    <p:sldLayoutId id="2147483670" r:id="rId7"/>
    <p:sldLayoutId id="2147483671" r:id="rId8"/>
    <p:sldLayoutId id="2147483672" r:id="rId9"/>
    <p:sldLayoutId id="2147483673" r:id="rId10"/>
    <p:sldLayoutId id="2147483674" r:id="rId11"/>
    <p:sldLayoutId id="2147483675" r:id="rId12"/>
    <p:sldLayoutId id="2147483676" r:id="rId13"/>
    <p:sldLayoutId id="2147483677" r:id="rId14"/>
  </p:sldLayoutIdLst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1.png"/><Relationship Id="rId2" Type="http://schemas.microsoft.com/office/2007/relationships/media" Target="../media/media1.mp4"/><Relationship Id="rId1" Type="http://schemas.openxmlformats.org/officeDocument/2006/relationships/video" Target="../media/media1.mp4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7.xml"/><Relationship Id="rId3" Type="http://schemas.openxmlformats.org/officeDocument/2006/relationships/image" Target="../media/image12.png"/><Relationship Id="rId2" Type="http://schemas.microsoft.com/office/2007/relationships/media" Target="../media/media2.mp4"/><Relationship Id="rId1" Type="http://schemas.openxmlformats.org/officeDocument/2006/relationships/video" Target="../media/media2.mp4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2.xml"/><Relationship Id="rId3" Type="http://schemas.openxmlformats.org/officeDocument/2006/relationships/image" Target="../media/image15.png"/><Relationship Id="rId2" Type="http://schemas.microsoft.com/office/2007/relationships/media" Target="../media/media3.mp4"/><Relationship Id="rId1" Type="http://schemas.openxmlformats.org/officeDocument/2006/relationships/video" Target="../media/media3.mp4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6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altLang="vi-VN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057026" y="2438588"/>
            <a:ext cx="5421715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 </a:t>
            </a:r>
            <a:r>
              <a:rPr lang="en-US" altLang="zh-CN" sz="3200" b="1" dirty="0" err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viên</a:t>
            </a:r>
            <a:r>
              <a:rPr lang="en-US" altLang="zh-CN" sz="3200" b="1" dirty="0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: ......................</a:t>
            </a:r>
            <a:endParaRPr lang="zh-CN" altLang="en-US" sz="3200" b="1" dirty="0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/>
    </mc:Choice>
    <mc:Fallback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4" dur="20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785738" y="367089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278572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.VnAvant" panose="020BE200000000000000" pitchFamily="34" charset="0"/>
              </a:rPr>
              <a:t>§</a:t>
            </a:r>
            <a:r>
              <a:rPr lang="en-US" sz="2800" b="1" dirty="0" err="1">
                <a:latin typeface=".VnAvant" panose="020BE200000000000000" pitchFamily="34" charset="0"/>
              </a:rPr>
              <a:t>äc</a:t>
            </a:r>
            <a:endParaRPr lang="en-US" sz="2800" b="1" dirty="0">
              <a:latin typeface=".VnAvant" panose="020BE200000000000000" pitchFamily="3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31615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47541" y="1590260"/>
          <a:ext cx="2859062" cy="6526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47541" y="224290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40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11697" y="1622708"/>
          <a:ext cx="2859062" cy="640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36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36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0" name="Rectangle 9"/>
          <p:cNvSpPr/>
          <p:nvPr/>
        </p:nvSpPr>
        <p:spPr>
          <a:xfrm>
            <a:off x="6911697" y="2262788"/>
            <a:ext cx="2859062" cy="64008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4000" b="1" dirty="0">
                <a:solidFill>
                  <a:schemeClr val="tx1"/>
                </a:solidFill>
                <a:latin typeface=".VnAvant" panose="020BE200000000000000" pitchFamily="34" charset="0"/>
              </a:rPr>
              <a:t>µ</a:t>
            </a:r>
            <a:endParaRPr lang="en-US" sz="40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50842" y="5565257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34374" y="5583215"/>
            <a:ext cx="13027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.VnAvant" panose="020BE200000000000000" pitchFamily="34" charset="0"/>
              </a:rPr>
              <a:t>bµ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182202" y="5583215"/>
            <a:ext cx="22136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r>
              <a:rPr lang="en-US" sz="4000" b="1" dirty="0">
                <a:latin typeface=".VnAvant" panose="020BE200000000000000" pitchFamily="34" charset="0"/>
              </a:rPr>
              <a:t> </a:t>
            </a:r>
            <a:r>
              <a:rPr lang="en-US" sz="4000" b="1" dirty="0" err="1">
                <a:latin typeface=".VnAvant" panose="020BE200000000000000" pitchFamily="34" charset="0"/>
              </a:rPr>
              <a:t>ba</a:t>
            </a:r>
            <a:endParaRPr lang="en-US" sz="4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22556" y="3630263"/>
            <a:ext cx="1846756" cy="152232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2760" y="3429000"/>
            <a:ext cx="1524341" cy="1961324"/>
          </a:xfrm>
          <a:prstGeom prst="rect">
            <a:avLst/>
          </a:prstGeom>
        </p:spPr>
      </p:pic>
      <p:pic>
        <p:nvPicPr>
          <p:cNvPr id="21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2828" y="3992474"/>
            <a:ext cx="2022334" cy="139785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4800" b="1" kern="0" dirty="0">
                <a:solidFill>
                  <a:srgbClr val="FF0000"/>
                </a:solidFill>
                <a:latin typeface="VNI-Avo" charset="0"/>
                <a:cs typeface="VNI-Avo" charset="0"/>
              </a:rPr>
              <a:t>Viết Bảng</a:t>
            </a:r>
            <a:endParaRPr lang="en-US" sz="4800" b="1" kern="0" dirty="0">
              <a:solidFill>
                <a:srgbClr val="FF0000"/>
              </a:solidFill>
              <a:latin typeface="VNI-Avo" charset="0"/>
              <a:cs typeface="VNI-Avo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viet chu b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3248025" y="0"/>
            <a:ext cx="56959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à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2361747" y="3629"/>
            <a:ext cx="802005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.VnAvantH" panose="020B7200000000000000" pitchFamily="34" charset="0"/>
              </a:rPr>
              <a:t>Tiết 2</a:t>
            </a:r>
            <a:endParaRPr lang="en-US" sz="9600" b="1" kern="0" dirty="0">
              <a:solidFill>
                <a:srgbClr val="FF0000"/>
              </a:solidFill>
              <a:latin typeface=".VnAvantH" panose="020B7200000000000000" pitchFamily="34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720962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Tập 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58540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6713" y="1930677"/>
            <a:ext cx="11193739" cy="1436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745528" y="389744"/>
            <a:ext cx="11141672" cy="6468256"/>
            <a:chOff x="500638" y="131368"/>
            <a:chExt cx="11078354" cy="686605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500638" y="131368"/>
              <a:ext cx="11078354" cy="6866059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848139" y="1285461"/>
              <a:ext cx="2120348" cy="92765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Rectangle: Rounded Corners 3"/>
          <p:cNvSpPr/>
          <p:nvPr/>
        </p:nvSpPr>
        <p:spPr>
          <a:xfrm>
            <a:off x="1096257" y="13136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45528" y="16894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gia đình">
            <a:hlinkClick r:id="" action="ppaction://media"/>
          </p:cNvPr>
          <p:cNvPicPr>
            <a:picLocks noGrp="1" noChangeAspect="1"/>
          </p:cNvPicPr>
          <p:nvPr>
            <p:ph idx="1"/>
            <a:videoFile r:link="rId1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3"/>
          <a:stretch>
            <a:fillRect/>
          </a:stretch>
        </p:blipFill>
        <p:spPr>
          <a:xfrm>
            <a:off x="1521655" y="235975"/>
            <a:ext cx="9569461" cy="5939741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60626" y="516805"/>
            <a:ext cx="5266267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Times New Roman" panose="02020603050405020304" charset="0"/>
                <a:cs typeface="Times New Roman" panose="02020603050405020304" charset="0"/>
              </a:rPr>
              <a:t>Gia đình</a:t>
            </a:r>
            <a:endParaRPr lang="en-US" sz="4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607033" y="1224691"/>
            <a:ext cx="9273002" cy="5183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1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247902" y="2576539"/>
            <a:ext cx="9020778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Bài 2: B b `</a:t>
            </a:r>
            <a:endParaRPr lang="en-US" sz="9600" b="1" kern="0" dirty="0">
              <a:solidFill>
                <a:srgbClr val="FF0000"/>
              </a:solidFill>
              <a:latin typeface="AvantGarde-Demi" charset="0"/>
              <a:cs typeface="AvantGarde-Dem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637563" y="3263705"/>
            <a:ext cx="1266092" cy="88626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>
                <a:solidFill>
                  <a:srgbClr val="FF0000"/>
                </a:solidFill>
                <a:latin typeface="AvantGarde-Demi" charset="0"/>
                <a:cs typeface="AvantGarde-Demi" charset="0"/>
              </a:rPr>
              <a:t>Tiết 1</a:t>
            </a:r>
            <a:endParaRPr lang="en-US" sz="9600" b="1" kern="0" dirty="0">
              <a:solidFill>
                <a:srgbClr val="FF0000"/>
              </a:solidFill>
              <a:latin typeface="AvantGarde-Demi" charset="0"/>
              <a:cs typeface="AvantGarde-Demi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86288" y="295"/>
            <a:ext cx="11622838" cy="5614235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1575576" y="607309"/>
            <a:ext cx="2307106" cy="876017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 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111348" y="677649"/>
            <a:ext cx="703385" cy="713372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3883025" y="5760085"/>
            <a:ext cx="6158865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sz="4000">
                <a:latin typeface="VNI-Avo" charset="0"/>
                <a:cs typeface="VNI-Avo" charset="0"/>
              </a:rPr>
              <a:t>Baø cho beù buùp beâ</a:t>
            </a:r>
            <a:endParaRPr lang="en-US" sz="4000">
              <a:latin typeface="VNI-Avo" charset="0"/>
              <a:cs typeface="VNI-Avo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ldLvl="0" animBg="1"/>
      <p:bldP spid="8" grpId="0" bldLvl="0" animBg="1"/>
      <p:bldP spid="2" grpId="0"/>
      <p:bldP spid="2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588387" y="1011727"/>
            <a:ext cx="450937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endParaRPr lang="en-US" sz="66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  <a:endParaRPr lang="en-US" sz="2800" b="1" dirty="0">
              <a:solidFill>
                <a:schemeClr val="tx1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2160793" y="2750132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652648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5400" dirty="0">
                        <a:solidFill>
                          <a:schemeClr val="tx1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2160793" y="3678122"/>
            <a:ext cx="2859062" cy="79598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rgbClr val="FF0000"/>
                </a:solidFill>
                <a:latin typeface=".VnAvant" panose="020BE200000000000000" pitchFamily="34" charset="0"/>
              </a:rPr>
              <a:t>b</a:t>
            </a:r>
            <a:r>
              <a:rPr lang="en-US" sz="5400" b="1" dirty="0" err="1">
                <a:solidFill>
                  <a:schemeClr val="tx1"/>
                </a:solidFill>
                <a:latin typeface=".VnAvant" panose="020BE200000000000000" pitchFamily="34" charset="0"/>
              </a:rPr>
              <a:t>a</a:t>
            </a:r>
            <a:endParaRPr lang="en-US" sz="5400" b="1" dirty="0">
              <a:solidFill>
                <a:srgbClr val="FF0000"/>
              </a:solidFill>
              <a:latin typeface=".VnAvant" panose="020BE200000000000000" pitchFamily="34" charset="0"/>
            </a:endParaRPr>
          </a:p>
        </p:txBody>
      </p:sp>
      <p:graphicFrame>
        <p:nvGraphicFramePr>
          <p:cNvPr id="9" name="Table 2"/>
          <p:cNvGraphicFramePr>
            <a:graphicFrameLocks noGrp="1"/>
          </p:cNvGraphicFramePr>
          <p:nvPr/>
        </p:nvGraphicFramePr>
        <p:xfrm>
          <a:off x="6924949" y="2782580"/>
          <a:ext cx="2859062" cy="914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/>
                <a:gridCol w="1429531"/>
              </a:tblGrid>
              <a:tr h="538259"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chemeClr val="tx1">
                              <a:lumMod val="95000"/>
                              <a:lumOff val="5000"/>
                            </a:schemeClr>
                          </a:solidFill>
                          <a:latin typeface=".VnAvant" panose="020BE200000000000000" pitchFamily="34" charset="0"/>
                        </a:rPr>
                        <a:t>b</a:t>
                      </a:r>
                      <a:endParaRPr lang="en-US" sz="5400" dirty="0">
                        <a:solidFill>
                          <a:schemeClr val="tx1">
                            <a:lumMod val="95000"/>
                            <a:lumOff val="5000"/>
                          </a:schemeClr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5400" dirty="0">
                          <a:solidFill>
                            <a:srgbClr val="FF0000"/>
                          </a:solidFill>
                          <a:latin typeface=".VnAvant" panose="020BE200000000000000" pitchFamily="34" charset="0"/>
                        </a:rPr>
                        <a:t>a</a:t>
                      </a:r>
                      <a:endParaRPr lang="en-US" sz="5400" dirty="0">
                        <a:solidFill>
                          <a:srgbClr val="FF0000"/>
                        </a:solidFill>
                        <a:latin typeface=".VnAvant" panose="020BE200000000000000" pitchFamily="34" charset="0"/>
                      </a:endParaRP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7987030" y="3633470"/>
            <a:ext cx="121602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Times New Roman" panose="02020603050405020304" charset="0"/>
                <a:cs typeface="Times New Roman" panose="02020603050405020304" charset="0"/>
              </a:rPr>
              <a:t>B</a:t>
            </a:r>
            <a:r>
              <a:rPr lang="en-US" sz="5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à</a:t>
            </a:r>
            <a:endParaRPr lang="en-US" sz="5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  <p:bldP spid="8" grpId="0" animBg="1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/>
          <p:cNvSpPr txBox="1"/>
          <p:nvPr/>
        </p:nvSpPr>
        <p:spPr>
          <a:xfrm>
            <a:off x="5412772" y="5546917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64460" y="834422"/>
            <a:ext cx="5211936" cy="429632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5333260" y="5477212"/>
            <a:ext cx="256032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latin typeface="Times New Roman" panose="02020603050405020304" charset="0"/>
                <a:cs typeface="Times New Roman" panose="02020603050405020304" charset="0"/>
              </a:rPr>
              <a:t>Bà</a:t>
            </a:r>
            <a:endParaRPr lang="en-US" sz="60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261397" y="743349"/>
            <a:ext cx="3433631" cy="44179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 descr="A turtle on a plate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4128" y="365125"/>
            <a:ext cx="7247662" cy="5009631"/>
          </a:xfrm>
        </p:spPr>
      </p:pic>
      <p:sp>
        <p:nvSpPr>
          <p:cNvPr id="7" name="TextBox 6"/>
          <p:cNvSpPr txBox="1"/>
          <p:nvPr/>
        </p:nvSpPr>
        <p:spPr>
          <a:xfrm>
            <a:off x="5346512" y="5669131"/>
            <a:ext cx="25603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r>
              <a:rPr lang="en-US" sz="6000" b="1" dirty="0">
                <a:latin typeface=".VnAvant" panose="020BE200000000000000" pitchFamily="34" charset="0"/>
              </a:rPr>
              <a:t> </a:t>
            </a:r>
            <a:r>
              <a:rPr lang="en-US" sz="6000" b="1" dirty="0" err="1">
                <a:latin typeface=".VnAvant" panose="020BE200000000000000" pitchFamily="34" charset="0"/>
              </a:rPr>
              <a:t>ba</a:t>
            </a:r>
            <a:endParaRPr lang="en-US" sz="6000" b="1" dirty="0">
              <a:latin typeface=".VnAvant" panose="020BE200000000000000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40974" y="2552555"/>
            <a:ext cx="267860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r>
              <a:rPr lang="en-US" sz="6600" b="1" dirty="0">
                <a:solidFill>
                  <a:srgbClr val="002060"/>
                </a:solidFill>
                <a:latin typeface=".VnAvant" panose="020BE200000000000000" pitchFamily="34" charset="0"/>
              </a:rPr>
              <a:t> </a:t>
            </a:r>
            <a:r>
              <a:rPr lang="en-US" sz="6600" b="1" dirty="0" err="1">
                <a:solidFill>
                  <a:srgbClr val="00206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002060"/>
              </a:solidFill>
              <a:latin typeface=".VnAvant" panose="020BE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8450" y="2552555"/>
            <a:ext cx="130272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 err="1">
                <a:solidFill>
                  <a:srgbClr val="C00000"/>
                </a:solidFill>
                <a:latin typeface=".VnAvant" panose="020BE200000000000000" pitchFamily="34" charset="0"/>
              </a:rPr>
              <a:t>ba</a:t>
            </a:r>
            <a:endParaRPr lang="en-US" sz="6600" b="1" dirty="0">
              <a:solidFill>
                <a:srgbClr val="C00000"/>
              </a:solidFill>
              <a:latin typeface=".VnAvant" panose="020BE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120050" y="2552555"/>
            <a:ext cx="1302727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b="1" dirty="0">
                <a:solidFill>
                  <a:srgbClr val="117D14"/>
                </a:solidFill>
                <a:latin typeface="Times New Roman" panose="02020603050405020304" charset="0"/>
                <a:cs typeface="Times New Roman" panose="02020603050405020304" charset="0"/>
              </a:rPr>
              <a:t>bà</a:t>
            </a:r>
            <a:endParaRPr lang="en-US" sz="6600" b="1" dirty="0">
              <a:solidFill>
                <a:srgbClr val="117D14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225</Words>
  <Application>WPS Presentation</Application>
  <PresentationFormat>Widescreen</PresentationFormat>
  <Paragraphs>90</Paragraphs>
  <Slides>18</Slides>
  <Notes>5</Notes>
  <HiddenSlides>0</HiddenSlides>
  <MMClips>4</MMClips>
  <ScaleCrop>false</ScaleCrop>
  <HeadingPairs>
    <vt:vector size="6" baseType="variant">
      <vt:variant>
        <vt:lpstr>已用的字体</vt:lpstr>
      </vt:variant>
      <vt:variant>
        <vt:i4>17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18</vt:i4>
      </vt:variant>
    </vt:vector>
  </HeadingPairs>
  <TitlesOfParts>
    <vt:vector size="37" baseType="lpstr">
      <vt:lpstr>Arial</vt:lpstr>
      <vt:lpstr>SimSun</vt:lpstr>
      <vt:lpstr>Wingdings</vt:lpstr>
      <vt:lpstr>Tahoma</vt:lpstr>
      <vt:lpstr>Microsoft YaHei</vt:lpstr>
      <vt:lpstr>Times New Roman</vt:lpstr>
      <vt:lpstr>Chivo Light</vt:lpstr>
      <vt:lpstr>Segoe Print</vt:lpstr>
      <vt:lpstr>AvantGarde-Demi</vt:lpstr>
      <vt:lpstr>Times New Roman</vt:lpstr>
      <vt:lpstr>.VnAvant</vt:lpstr>
      <vt:lpstr>VNI-Avo</vt:lpstr>
      <vt:lpstr>.VnAvantH</vt:lpstr>
      <vt:lpstr>Calibri</vt:lpstr>
      <vt:lpstr>Arial Unicode MS</vt:lpstr>
      <vt:lpstr>Calibri Light</vt:lpstr>
      <vt:lpstr>Segoe UI</vt:lpstr>
      <vt:lpstr>Office Theme</vt:lpstr>
      <vt:lpstr>Bạn nhỏ 16x9</vt:lpstr>
      <vt:lpstr>    CHÀO MỪNG CÁC EM ĐẾN VỚI TIẾT 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ngoc</cp:lastModifiedBy>
  <cp:revision>14</cp:revision>
  <dcterms:created xsi:type="dcterms:W3CDTF">2020-08-13T04:37:00Z</dcterms:created>
  <dcterms:modified xsi:type="dcterms:W3CDTF">2020-08-22T10:29:50Z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