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0" r:id="rId4"/>
    <p:sldMasterId id="2147483683" r:id="rId5"/>
    <p:sldMasterId id="2147483688" r:id="rId6"/>
    <p:sldMasterId id="2147483703" r:id="rId7"/>
  </p:sldMasterIdLst>
  <p:notesMasterIdLst>
    <p:notesMasterId r:id="rId15"/>
  </p:notesMasterIdLst>
  <p:sldIdLst>
    <p:sldId id="297" r:id="rId8"/>
    <p:sldId id="284" r:id="rId9"/>
    <p:sldId id="298" r:id="rId10"/>
    <p:sldId id="256" r:id="rId11"/>
    <p:sldId id="280" r:id="rId12"/>
    <p:sldId id="288" r:id="rId13"/>
    <p:sldId id="260" r:id="rId14"/>
    <p:sldId id="257" r:id="rId16"/>
    <p:sldId id="258" r:id="rId17"/>
    <p:sldId id="300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75945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200" lvl="1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800" lvl="2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400" lvl="3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8000" lvl="4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600" lvl="5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200" lvl="6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800" lvl="7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400" lvl="8" indent="-575945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08000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200" lvl="1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/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/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048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/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9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130">
              <a:defRPr/>
            </a:pPr>
            <a:r>
              <a:rPr lang="zh-CN" altLang="en-US" sz="3700" b="1">
                <a:solidFill>
                  <a:prstClr val="white"/>
                </a:solidFill>
                <a:latin typeface="Microsoft YaHei" panose="020B0503020204020204" pitchFamily="34" charset="-122"/>
              </a:rPr>
              <a:t>单击此处添加文字标题</a:t>
            </a:r>
            <a:endParaRPr lang="zh-CN" altLang="en-US" sz="3700" b="1">
              <a:solidFill>
                <a:prstClr val="white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130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5.xml"/><Relationship Id="rId15" Type="http://schemas.openxmlformats.org/officeDocument/2006/relationships/image" Target="../media/image11.png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3" Type="http://schemas.openxmlformats.org/officeDocument/2006/relationships/theme" Target="../theme/theme6.xml"/><Relationship Id="rId12" Type="http://schemas.openxmlformats.org/officeDocument/2006/relationships/image" Target="../media/image17.png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6.png"/><Relationship Id="rId7" Type="http://schemas.openxmlformats.org/officeDocument/2006/relationships/tags" Target="../tags/tag2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5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0587" y="79657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Hành trang số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11" name="Hành trang số (2)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60565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383665" y="2408555"/>
            <a:ext cx="4323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6000" b="1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218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660" y="2629757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WPS Presentation</Application>
  <PresentationFormat>Widescreen</PresentationFormat>
  <Paragraphs>42</Paragraphs>
  <Slides>11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42" baseType="lpstr">
      <vt:lpstr>Arial</vt:lpstr>
      <vt:lpstr>SimSun</vt:lpstr>
      <vt:lpstr>Wingdings</vt:lpstr>
      <vt:lpstr>Shadows Into Light Two</vt:lpstr>
      <vt:lpstr>Segoe Print</vt:lpstr>
      <vt:lpstr>Chivo Light</vt:lpstr>
      <vt:lpstr>Arial</vt:lpstr>
      <vt:lpstr>Chivo</vt:lpstr>
      <vt:lpstr>Microsoft YaHei</vt:lpstr>
      <vt:lpstr>方正准圆简体</vt:lpstr>
      <vt:lpstr>Calibri Light</vt:lpstr>
      <vt:lpstr>Tahoma</vt:lpstr>
      <vt:lpstr>Times New Roman</vt:lpstr>
      <vt:lpstr>Times New Roman</vt:lpstr>
      <vt:lpstr>.VnAvant</vt:lpstr>
      <vt:lpstr>AvantGarde</vt:lpstr>
      <vt:lpstr>AvantGarde Normal</vt:lpstr>
      <vt:lpstr>思源黑体 CN Light</vt:lpstr>
      <vt:lpstr>Arial Unicode MS</vt:lpstr>
      <vt:lpstr>Calibri</vt:lpstr>
      <vt:lpstr>等线 Light</vt:lpstr>
      <vt:lpstr>等线</vt:lpstr>
      <vt:lpstr>Segoe UI</vt:lpstr>
      <vt:lpstr>SimHei</vt:lpstr>
      <vt:lpstr>VNI-Avo</vt:lpstr>
      <vt:lpstr>Office Theme</vt:lpstr>
      <vt:lpstr>Aumerle template</vt:lpstr>
      <vt:lpstr>3_Office 主题​​</vt:lpstr>
      <vt:lpstr>2_Office 主题</vt:lpstr>
      <vt:lpstr>Bạn nhỏ 16x9</vt:lpstr>
      <vt:lpstr>Trẻ em Vui vẻ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VnDoc.com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29</cp:revision>
  <dcterms:created xsi:type="dcterms:W3CDTF">2020-08-12T16:29:00Z</dcterms:created>
  <dcterms:modified xsi:type="dcterms:W3CDTF">2020-08-22T11:20:44Z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