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2"/>
    <p:sldMasterId id="2147483683" r:id="rId3"/>
    <p:sldMasterId id="2147483688" r:id="rId4"/>
    <p:sldMasterId id="2147483703" r:id="rId5"/>
  </p:sldMasterIdLst>
  <p:notesMasterIdLst>
    <p:notesMasterId r:id="rId15"/>
  </p:notesMasterIdLst>
  <p:sldIdLst>
    <p:sldId id="297" r:id="rId6"/>
    <p:sldId id="306" r:id="rId7"/>
    <p:sldId id="284" r:id="rId8"/>
    <p:sldId id="256" r:id="rId9"/>
    <p:sldId id="280" r:id="rId10"/>
    <p:sldId id="288" r:id="rId11"/>
    <p:sldId id="301" r:id="rId12"/>
    <p:sldId id="307" r:id="rId13"/>
    <p:sldId id="29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C53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48" y="-67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CABFB-264E-4402-AF2B-88551CF9B05C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1E45C-CBB5-4A0F-A1DA-BDC441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pPr rtl="0"/>
              <a:t>9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65" indent="0" algn="ctr">
              <a:buNone/>
              <a:defRPr sz="2000"/>
            </a:lvl2pPr>
            <a:lvl3pPr marL="913130" indent="0" algn="ctr">
              <a:buNone/>
              <a:defRPr sz="1900"/>
            </a:lvl3pPr>
            <a:lvl4pPr marL="1369695" indent="0" algn="ctr">
              <a:buNone/>
              <a:defRPr sz="1600"/>
            </a:lvl4pPr>
            <a:lvl5pPr marL="1826260" indent="0" algn="ctr">
              <a:buNone/>
              <a:defRPr sz="1600"/>
            </a:lvl5pPr>
            <a:lvl6pPr marL="2282825" indent="0" algn="ctr">
              <a:buNone/>
              <a:defRPr sz="1600"/>
            </a:lvl6pPr>
            <a:lvl7pPr marL="2739390" indent="0" algn="ctr">
              <a:buNone/>
              <a:defRPr sz="1600"/>
            </a:lvl7pPr>
            <a:lvl8pPr marL="3195955" indent="0" algn="ctr">
              <a:buNone/>
              <a:defRPr sz="1600"/>
            </a:lvl8pPr>
            <a:lvl9pPr marL="365252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0"/>
    </mc:Choice>
    <mc:Fallback>
      <p:transition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0"/>
    </mc:Choice>
    <mc:Fallback>
      <p:transition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81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9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0"/>
    </mc:Choice>
    <mc:Fallback>
      <p:transition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0"/>
    </mc:Choice>
    <mc:Fallback>
      <p:transition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0"/>
    </mc:Choice>
    <mc:Fallback>
      <p:transition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0"/>
    </mc:Choice>
    <mc:Fallback>
      <p:transition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0"/>
    </mc:Choice>
    <mc:Fallback>
      <p:transition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50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0"/>
    </mc:Choice>
    <mc:Fallback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5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130" indent="0">
              <a:buNone/>
              <a:defRPr sz="2400"/>
            </a:lvl3pPr>
            <a:lvl4pPr marL="1369695" indent="0">
              <a:buNone/>
              <a:defRPr sz="2000"/>
            </a:lvl4pPr>
            <a:lvl5pPr marL="1826260" indent="0">
              <a:buNone/>
              <a:defRPr sz="2000"/>
            </a:lvl5pPr>
            <a:lvl6pPr marL="2282825" indent="0">
              <a:buNone/>
              <a:defRPr sz="2000"/>
            </a:lvl6pPr>
            <a:lvl7pPr marL="2739390" indent="0">
              <a:buNone/>
              <a:defRPr sz="2000"/>
            </a:lvl7pPr>
            <a:lvl8pPr marL="3195955" indent="0">
              <a:buNone/>
              <a:defRPr sz="2000"/>
            </a:lvl8pPr>
            <a:lvl9pPr marL="365252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0"/>
    </mc:Choice>
    <mc:Fallback>
      <p:transition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0"/>
    </mc:Choice>
    <mc:Fallback>
      <p:transition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202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202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0"/>
    </mc:Choice>
    <mc:Fallback>
      <p:transition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3509907"/>
              <a:ext cx="9143244" cy="163359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" y="0"/>
            <a:ext cx="2844885" cy="162508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625779" y="279485"/>
            <a:ext cx="5033857" cy="697627"/>
          </a:xfrm>
          <a:prstGeom prst="rect">
            <a:avLst/>
          </a:prstGeom>
          <a:noFill/>
        </p:spPr>
        <p:txBody>
          <a:bodyPr wrap="none" lIns="121765" tIns="60882" rIns="121765" bIns="60882" rtlCol="0">
            <a:spAutoFit/>
          </a:bodyPr>
          <a:lstStyle/>
          <a:p>
            <a:pPr defTabSz="913130">
              <a:defRPr/>
            </a:pPr>
            <a:r>
              <a:rPr lang="zh-CN" altLang="en-US" sz="3700" b="1">
                <a:solidFill>
                  <a:prstClr val="white"/>
                </a:solidFill>
                <a:latin typeface="Microsoft YaHei" panose="020B0503020204020204" pitchFamily="34" charset="-122"/>
              </a:rPr>
              <a:t>单击此处添加文字标题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52" y="977109"/>
            <a:ext cx="12191999" cy="5593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5" tIns="60882" rIns="121765" bIns="60882" rtlCol="0" anchor="ctr"/>
          <a:lstStyle/>
          <a:p>
            <a:pPr algn="ctr" defTabSz="913130">
              <a:defRPr/>
            </a:pPr>
            <a:endParaRPr lang="zh-CN" altLang="en-US" sz="19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0"/>
    </mc:Choice>
    <mc:Fallback>
      <p:transition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12192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67428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pPr/>
              <a:t>28/08/2020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pPr/>
              <a:t>28/08/2020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pPr/>
              <a:t>8/28/2020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pPr/>
              <a:t>28/08/2020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pPr/>
              <a:t>28/08/2020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pPr/>
              <a:t>28/08/2020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pPr/>
              <a:t>28/08/2020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pPr/>
              <a:t>28/08/2020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pPr rtl="0"/>
              <a:t>28/08/2020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pPr rtl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pPr rtl="0"/>
              <a:t>28/08/2020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pPr rtl="0"/>
              <a:t>28/08/2020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pPr rtl="0"/>
              <a:t>28/08/2020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pPr rtl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pPr rtl="0"/>
              <a:t>28/08/2020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pPr rtl="0"/>
              <a:t>28/08/2020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pPr rtl="0"/>
              <a:t>28/08/2020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pPr rtl="0"/>
              <a:t>28/08/2020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pPr rtl="0"/>
              <a:t>28/08/2020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pPr rtl="0"/>
              <a:t>28/08/2020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pPr rtl="0"/>
              <a:t>28/08/2020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765" tIns="60882" rIns="121765" bIns="6088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765" tIns="60882" rIns="121765" bIns="6088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130"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13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mc:AlternateContent xmlns:mc="http://schemas.openxmlformats.org/markup-compatibility/2006">
    <mc:Choice xmlns:p14="http://schemas.microsoft.com/office/powerpoint/2010/main" xmlns="" Requires="p14">
      <p:transition p14:dur="10" advTm="0"/>
    </mc:Choice>
    <mc:Fallback>
      <p:transition advTm="0"/>
    </mc:Fallback>
  </mc:AlternateContent>
  <p:txStyles>
    <p:titleStyle>
      <a:lvl1pPr algn="l" defTabSz="91313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1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9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6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79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2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7965" indent="-22796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68453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114109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59766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205422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251079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5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pPr/>
              <a:t>28/08/2020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pPr/>
              <a:t>28/08/2020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pPr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838200" y="1541145"/>
            <a:ext cx="8458200" cy="211963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60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057026" y="2438588"/>
            <a:ext cx="5421715" cy="129875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TOÁN LỚP 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4249" y="438957"/>
            <a:ext cx="10223500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7777" y="2348881"/>
            <a:ext cx="7582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19: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233564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393896" y="2166425"/>
            <a:ext cx="11798104" cy="172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Trò chơi: Ai giỏi nhất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041971" y="1168771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1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pic>
        <p:nvPicPr>
          <p:cNvPr id="10" name="Picture 9" descr="118653678_319200152854988_441942497217338097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8855" y="1026942"/>
            <a:ext cx="10213145" cy="38545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6436" y="5042118"/>
            <a:ext cx="542167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Những hình nào là hình vuông?</a:t>
            </a:r>
          </a:p>
          <a:p>
            <a:pPr marL="342900" indent="-342900"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Những hình nào là hình tam giác?</a:t>
            </a:r>
          </a:p>
          <a:p>
            <a:pPr marL="342900" indent="-342900"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Những hình nào là hình tròn?</a:t>
            </a:r>
          </a:p>
          <a:p>
            <a:pPr marL="342900" indent="-342900"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Những hình nào là hình chữ nhật?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322362" y="365761"/>
            <a:ext cx="1252025" cy="8917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</a:p>
        </p:txBody>
      </p:sp>
      <p:pic>
        <p:nvPicPr>
          <p:cNvPr id="7" name="Picture 6" descr="118147806_351155609623318_530539535486241575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4738" y="1589649"/>
            <a:ext cx="10269416" cy="41921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2012" y="745588"/>
            <a:ext cx="7734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Những hình nào là khối lập phương?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6"/>
          <p:cNvSpPr/>
          <p:nvPr/>
        </p:nvSpPr>
        <p:spPr>
          <a:xfrm>
            <a:off x="1026939" y="681029"/>
            <a:ext cx="872200" cy="5844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8966" y="872197"/>
            <a:ext cx="8315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Hình thích hợp đặt vào dấu “?” là hình nào?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118278143_303161414093139_613538283199111442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369" y="1842869"/>
            <a:ext cx="10958733" cy="4529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8484341_1246731052347064_406256457375106364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911" y="118110"/>
            <a:ext cx="11099409" cy="662178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64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685801"/>
            <a:ext cx="6409267" cy="5038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75</Words>
  <Application>Microsoft Office PowerPoint</Application>
  <PresentationFormat>Custom</PresentationFormat>
  <Paragraphs>16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Office Theme</vt:lpstr>
      <vt:lpstr>3_Office 主题​​</vt:lpstr>
      <vt:lpstr>2_Office 主题</vt:lpstr>
      <vt:lpstr>Bạn nhỏ 16x9</vt:lpstr>
      <vt:lpstr>Trẻ em Vui vẻ 16x9</vt:lpstr>
      <vt:lpstr>    CHÀO MỪNG CÁC EM ĐẾN VỚI TIẾT </vt:lpstr>
      <vt:lpstr>Slide 2</vt:lpstr>
      <vt:lpstr>Slide 3</vt:lpstr>
      <vt:lpstr>Slide 4</vt:lpstr>
      <vt:lpstr>Slide 5</vt:lpstr>
      <vt:lpstr>Slide 6</vt:lpstr>
      <vt:lpstr>Slide 7</vt:lpstr>
      <vt:lpstr>Slide 8</vt:lpstr>
      <vt:lpstr>Dặn dò ..................... ..................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Phuong Hue</cp:lastModifiedBy>
  <cp:revision>39</cp:revision>
  <dcterms:created xsi:type="dcterms:W3CDTF">2020-08-12T16:29:00Z</dcterms:created>
  <dcterms:modified xsi:type="dcterms:W3CDTF">2020-08-28T09:51:11Z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