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7"/>
  </p:notesMasterIdLst>
  <p:sldIdLst>
    <p:sldId id="316" r:id="rId6"/>
    <p:sldId id="258" r:id="rId8"/>
    <p:sldId id="284" r:id="rId9"/>
    <p:sldId id="285" r:id="rId10"/>
    <p:sldId id="260" r:id="rId11"/>
    <p:sldId id="295" r:id="rId12"/>
    <p:sldId id="265" r:id="rId13"/>
    <p:sldId id="344" r:id="rId14"/>
    <p:sldId id="345" r:id="rId15"/>
    <p:sldId id="346" r:id="rId16"/>
    <p:sldId id="347" r:id="rId17"/>
    <p:sldId id="264" r:id="rId18"/>
    <p:sldId id="297" r:id="rId19"/>
    <p:sldId id="298" r:id="rId20"/>
    <p:sldId id="300" r:id="rId21"/>
    <p:sldId id="299" r:id="rId22"/>
    <p:sldId id="301" r:id="rId23"/>
    <p:sldId id="270" r:id="rId24"/>
    <p:sldId id="317" r:id="rId25"/>
    <p:sldId id="302" r:id="rId26"/>
    <p:sldId id="272" r:id="rId27"/>
    <p:sldId id="288" r:id="rId28"/>
    <p:sldId id="289" r:id="rId29"/>
    <p:sldId id="303" r:id="rId30"/>
    <p:sldId id="291" r:id="rId31"/>
    <p:sldId id="292" r:id="rId32"/>
    <p:sldId id="293" r:id="rId33"/>
    <p:sldId id="294" r:id="rId34"/>
    <p:sldId id="304" r:id="rId35"/>
    <p:sldId id="274" r:id="rId36"/>
    <p:sldId id="305" r:id="rId37"/>
    <p:sldId id="31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>
        <p:scale>
          <a:sx n="75" d="100"/>
          <a:sy n="75" d="100"/>
        </p:scale>
        <p:origin x="12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tags" Target="../tags/tag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tags" Target="../tags/tag4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3" name="Bài 5_ số 8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74110" y="862330"/>
            <a:ext cx="5099685" cy="5671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3" name="Bài 5_ số 9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30930" y="761365"/>
            <a:ext cx="5355590" cy="561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  <a:endParaRPr lang="en-US" sz="5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  <a:endParaRPr lang="en-US" sz="5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sz="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  <a:endParaRPr 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3" name="Bài 5_số 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98570" y="1276985"/>
            <a:ext cx="4829810" cy="49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3" name="Bài 5_ số 7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55060" y="749300"/>
            <a:ext cx="5332730" cy="550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WPS Presentation</Application>
  <PresentationFormat>On-screen Show (4:3)</PresentationFormat>
  <Paragraphs>66</Paragraphs>
  <Slides>32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SimSun</vt:lpstr>
      <vt:lpstr>Wingdings</vt:lpstr>
      <vt:lpstr>Segoe UI</vt:lpstr>
      <vt:lpstr>Times New Roman</vt:lpstr>
      <vt:lpstr>Times New Roman</vt:lpstr>
      <vt:lpstr>.VnAvant</vt:lpstr>
      <vt:lpstr>Microsoft YaHei</vt:lpstr>
      <vt:lpstr>Arial Unicode MS</vt:lpstr>
      <vt:lpstr>Calibri Light</vt:lpstr>
      <vt:lpstr>Calibri</vt:lpstr>
      <vt:lpstr>.VnTime</vt:lpstr>
      <vt:lpstr>等线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99</cp:revision>
  <dcterms:created xsi:type="dcterms:W3CDTF">2020-07-13T02:14:00Z</dcterms:created>
  <dcterms:modified xsi:type="dcterms:W3CDTF">2020-09-05T08:20:48Z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