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</p:sldMasterIdLst>
  <p:notesMasterIdLst>
    <p:notesMasterId r:id="rId7"/>
  </p:notesMasterIdLst>
  <p:sldIdLst>
    <p:sldId id="317" r:id="rId6"/>
    <p:sldId id="258" r:id="rId8"/>
    <p:sldId id="260" r:id="rId9"/>
    <p:sldId id="262" r:id="rId10"/>
    <p:sldId id="263" r:id="rId11"/>
    <p:sldId id="265" r:id="rId12"/>
    <p:sldId id="288" r:id="rId13"/>
    <p:sldId id="295" r:id="rId14"/>
    <p:sldId id="296" r:id="rId15"/>
    <p:sldId id="297" r:id="rId16"/>
    <p:sldId id="298" r:id="rId17"/>
    <p:sldId id="299" r:id="rId18"/>
    <p:sldId id="294" r:id="rId19"/>
    <p:sldId id="264" r:id="rId20"/>
    <p:sldId id="266" r:id="rId21"/>
    <p:sldId id="267" r:id="rId22"/>
    <p:sldId id="318" r:id="rId23"/>
    <p:sldId id="269" r:id="rId24"/>
    <p:sldId id="270" r:id="rId25"/>
    <p:sldId id="271" r:id="rId26"/>
    <p:sldId id="272" r:id="rId27"/>
    <p:sldId id="277" r:id="rId28"/>
    <p:sldId id="283" r:id="rId29"/>
    <p:sldId id="282" r:id="rId30"/>
    <p:sldId id="278" r:id="rId31"/>
    <p:sldId id="279" r:id="rId32"/>
    <p:sldId id="273" r:id="rId33"/>
    <p:sldId id="274" r:id="rId34"/>
    <p:sldId id="275" r:id="rId35"/>
    <p:sldId id="31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tags" Target="../tags/tag4.xml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tags" Target="../tags/tag5.xml"/><Relationship Id="rId4" Type="http://schemas.microsoft.com/office/2007/relationships/media" Target="../media/media5.mp4"/><Relationship Id="rId3" Type="http://schemas.openxmlformats.org/officeDocument/2006/relationships/video" Target="../media/media5.mp4"/><Relationship Id="rId2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tags" Target="../tags/tag6.xml"/><Relationship Id="rId4" Type="http://schemas.microsoft.com/office/2007/relationships/media" Target="../media/media6.mp4"/><Relationship Id="rId3" Type="http://schemas.openxmlformats.org/officeDocument/2006/relationships/video" Target="../media/media6.mp4"/><Relationship Id="rId2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2.wav"/><Relationship Id="rId1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0.pn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tags" Target="../tags/tag1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tags" Target="../tags/tag2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tags" Target="../tags/tag3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764280" y="984885"/>
            <a:ext cx="5076190" cy="5536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31285" y="1100455"/>
            <a:ext cx="4966335" cy="5602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750945" y="1198245"/>
            <a:ext cx="5101590" cy="5581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002"/>
            <a:ext cx="2609620" cy="1090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64394" b="50000"/>
          <a:stretch>
            <a:fillRect/>
          </a:stretch>
        </p:blipFill>
        <p:spPr>
          <a:xfrm>
            <a:off x="-25986" y="3422958"/>
            <a:ext cx="3255818" cy="22701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49579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636" r="32728" b="53356"/>
          <a:stretch>
            <a:fillRect/>
          </a:stretch>
        </p:blipFill>
        <p:spPr>
          <a:xfrm>
            <a:off x="3602184" y="3429000"/>
            <a:ext cx="2618510" cy="2117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394" b="53356"/>
          <a:stretch>
            <a:fillRect/>
          </a:stretch>
        </p:blipFill>
        <p:spPr>
          <a:xfrm>
            <a:off x="6345382" y="3443068"/>
            <a:ext cx="2798618" cy="21177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491337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3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28977" y="495358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5</a:t>
            </a:r>
            <a:endParaRPr lang="en-US" sz="32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69242"/>
          <a:stretch>
            <a:fillRect/>
          </a:stretch>
        </p:blipFill>
        <p:spPr>
          <a:xfrm>
            <a:off x="6190842" y="3302339"/>
            <a:ext cx="2812478" cy="2317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515" t="53095" r="63182"/>
          <a:stretch>
            <a:fillRect/>
          </a:stretch>
        </p:blipFill>
        <p:spPr>
          <a:xfrm>
            <a:off x="395071" y="1241791"/>
            <a:ext cx="2770911" cy="2129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8636" t="50000" r="32728"/>
          <a:stretch>
            <a:fillRect/>
          </a:stretch>
        </p:blipFill>
        <p:spPr>
          <a:xfrm>
            <a:off x="3432936" y="1128319"/>
            <a:ext cx="2618511" cy="2270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9394" t="50000"/>
          <a:stretch>
            <a:fillRect/>
          </a:stretch>
        </p:blipFill>
        <p:spPr>
          <a:xfrm>
            <a:off x="6190842" y="1142387"/>
            <a:ext cx="2798618" cy="2270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r="66060"/>
          <a:stretch>
            <a:fillRect/>
          </a:stretch>
        </p:blipFill>
        <p:spPr>
          <a:xfrm>
            <a:off x="-117545" y="3286268"/>
            <a:ext cx="3103418" cy="2317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38031" r="32424"/>
          <a:stretch>
            <a:fillRect/>
          </a:stretch>
        </p:blipFill>
        <p:spPr>
          <a:xfrm>
            <a:off x="3406078" y="3315976"/>
            <a:ext cx="2701634" cy="23177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00113" y="267335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4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60369" y="267335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33629" y="265928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80356" y="473550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8505" y="4735505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0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35169" y="469330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  <a:endParaRPr lang="en-US" sz="32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009" y="185215"/>
            <a:ext cx="2063682" cy="946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804"/>
            <a:ext cx="9076769" cy="4562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201215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0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6941" y="193889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4800" y="1970485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2419" y="192823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7363" y="1862146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4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14158" y="177458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5</a:t>
            </a:r>
            <a:endParaRPr lang="en-US" sz="40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21449"/>
            <a:ext cx="3593599" cy="956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08"/>
          <a:stretch>
            <a:fillRect/>
          </a:stretch>
        </p:blipFill>
        <p:spPr>
          <a:xfrm>
            <a:off x="0" y="992574"/>
            <a:ext cx="9141424" cy="5760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8834" y="345442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.VnAvant" panose="020B7200000000000000" pitchFamily="34" charset="0"/>
              </a:rPr>
              <a:t>0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05165" y="616806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5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1415" y="615399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4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77596" y="617355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9956" y="340693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05730" y="3421000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3</a:t>
            </a:r>
            <a:endParaRPr lang="en-US" sz="32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120" y="193655"/>
            <a:ext cx="2980388" cy="1178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966" t="24709"/>
          <a:stretch>
            <a:fillRect/>
          </a:stretch>
        </p:blipFill>
        <p:spPr>
          <a:xfrm>
            <a:off x="0" y="1371673"/>
            <a:ext cx="9144000" cy="530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314" y="2994848"/>
            <a:ext cx="516403" cy="742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358" y="3058238"/>
            <a:ext cx="437720" cy="679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175" y="3040373"/>
            <a:ext cx="457900" cy="67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390" y="2991173"/>
            <a:ext cx="431559" cy="7284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10324" y="2991173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.VnAvant" panose="020B7200000000000000" pitchFamily="34" charset="0"/>
              </a:rPr>
              <a:t>4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2658" y="2964780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.VnAvant" panose="020B7200000000000000" pitchFamily="34" charset="0"/>
              </a:rPr>
              <a:t>2</a:t>
            </a:r>
            <a:endParaRPr lang="en-US" sz="48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82235"/>
          <a:stretch>
            <a:fillRect/>
          </a:stretch>
        </p:blipFill>
        <p:spPr>
          <a:xfrm>
            <a:off x="0" y="5735786"/>
            <a:ext cx="8989017" cy="1194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t="8702" b="76880"/>
          <a:stretch>
            <a:fillRect/>
          </a:stretch>
        </p:blipFill>
        <p:spPr>
          <a:xfrm>
            <a:off x="41560" y="731096"/>
            <a:ext cx="8989017" cy="946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24767" b="60814"/>
          <a:stretch>
            <a:fillRect/>
          </a:stretch>
        </p:blipFill>
        <p:spPr>
          <a:xfrm>
            <a:off x="55628" y="1884218"/>
            <a:ext cx="8989017" cy="969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39186" b="48043"/>
          <a:stretch>
            <a:fillRect/>
          </a:stretch>
        </p:blipFill>
        <p:spPr>
          <a:xfrm>
            <a:off x="13424" y="2868104"/>
            <a:ext cx="8989017" cy="858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54223" b="32801"/>
          <a:stretch>
            <a:fillRect/>
          </a:stretch>
        </p:blipFill>
        <p:spPr>
          <a:xfrm>
            <a:off x="41560" y="3865418"/>
            <a:ext cx="8989017" cy="872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t="67199" b="18383"/>
          <a:stretch>
            <a:fillRect/>
          </a:stretch>
        </p:blipFill>
        <p:spPr>
          <a:xfrm>
            <a:off x="27705" y="4738254"/>
            <a:ext cx="8989017" cy="969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0" y="38699"/>
            <a:ext cx="5669923" cy="67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2293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277" r="33164"/>
          <a:stretch>
            <a:fillRect/>
          </a:stretch>
        </p:blipFill>
        <p:spPr>
          <a:xfrm>
            <a:off x="1936048" y="3669356"/>
            <a:ext cx="5198052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006" y="3690002"/>
            <a:ext cx="2055410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9537"/>
          <a:stretch>
            <a:fillRect/>
          </a:stretch>
        </p:blipFill>
        <p:spPr>
          <a:xfrm>
            <a:off x="2056285" y="5196793"/>
            <a:ext cx="4989338" cy="141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551" y="3847926"/>
            <a:ext cx="1235591" cy="964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6569" y="5249193"/>
            <a:ext cx="2000460" cy="1312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0932" y="5489242"/>
            <a:ext cx="1012992" cy="937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82447"/>
          <a:stretch>
            <a:fillRect/>
          </a:stretch>
        </p:blipFill>
        <p:spPr>
          <a:xfrm>
            <a:off x="18076" y="3633988"/>
            <a:ext cx="1918470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r="73125"/>
          <a:stretch>
            <a:fillRect/>
          </a:stretch>
        </p:blipFill>
        <p:spPr>
          <a:xfrm>
            <a:off x="87952" y="5056770"/>
            <a:ext cx="1902969" cy="141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5936"/>
          <a:stretch>
            <a:fillRect/>
          </a:stretch>
        </p:blipFill>
        <p:spPr>
          <a:xfrm>
            <a:off x="264164" y="1223890"/>
            <a:ext cx="8553157" cy="472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4" y="136414"/>
            <a:ext cx="8148316" cy="1087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4037" y="5950634"/>
            <a:ext cx="5586080" cy="861774"/>
          </a:xfrm>
          <a:prstGeom prst="rect">
            <a:avLst/>
          </a:prstGeom>
          <a:noFill/>
          <a:effectLst>
            <a:outerShdw blurRad="12700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8562" b="62269"/>
          <a:stretch>
            <a:fillRect/>
          </a:stretch>
        </p:blipFill>
        <p:spPr>
          <a:xfrm>
            <a:off x="246880" y="1371601"/>
            <a:ext cx="8439919" cy="50846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439" t="6596" r="2847" b="61214"/>
          <a:stretch>
            <a:fillRect/>
          </a:stretch>
        </p:blipFill>
        <p:spPr>
          <a:xfrm>
            <a:off x="415636" y="1254801"/>
            <a:ext cx="8575964" cy="51875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201168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83" t="37731" r="50000" b="31134"/>
          <a:stretch>
            <a:fillRect/>
          </a:stretch>
        </p:blipFill>
        <p:spPr>
          <a:xfrm>
            <a:off x="246882" y="1399309"/>
            <a:ext cx="8550754" cy="51261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4234375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703" t="37467" b="29287"/>
          <a:stretch>
            <a:fillRect/>
          </a:stretch>
        </p:blipFill>
        <p:spPr>
          <a:xfrm>
            <a:off x="246882" y="1254800"/>
            <a:ext cx="8897118" cy="53815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233172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25" t="69393" r="50619"/>
          <a:stretch>
            <a:fillRect/>
          </a:stretch>
        </p:blipFill>
        <p:spPr>
          <a:xfrm>
            <a:off x="246881" y="1648691"/>
            <a:ext cx="8509192" cy="49737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4445391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54" t="69129" r="3480"/>
          <a:stretch>
            <a:fillRect/>
          </a:stretch>
        </p:blipFill>
        <p:spPr>
          <a:xfrm>
            <a:off x="246881" y="1440874"/>
            <a:ext cx="8675446" cy="5181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3699803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" b="70557"/>
          <a:stretch>
            <a:fillRect/>
          </a:stretch>
        </p:blipFill>
        <p:spPr>
          <a:xfrm>
            <a:off x="0" y="0"/>
            <a:ext cx="9144000" cy="18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12014" t="28596" b="41961"/>
          <a:stretch>
            <a:fillRect/>
          </a:stretch>
        </p:blipFill>
        <p:spPr>
          <a:xfrm>
            <a:off x="0" y="1846922"/>
            <a:ext cx="9012381" cy="193803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979964" y="2946971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"/>
          <a:srcRect t="60908" b="30002"/>
          <a:stretch>
            <a:fillRect/>
          </a:stretch>
        </p:blipFill>
        <p:spPr>
          <a:xfrm>
            <a:off x="0" y="3784952"/>
            <a:ext cx="8880763" cy="57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"/>
          <a:srcRect l="12457" t="72528"/>
          <a:stretch>
            <a:fillRect/>
          </a:stretch>
        </p:blipFill>
        <p:spPr>
          <a:xfrm>
            <a:off x="0" y="4538776"/>
            <a:ext cx="9144000" cy="200220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796615" y="5566050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392" y="60473"/>
            <a:ext cx="1043784" cy="80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997"/>
            <a:ext cx="9047018" cy="59990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21" y="1736870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2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876986" y="1773381"/>
            <a:ext cx="540327" cy="748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68290" y="3934689"/>
            <a:ext cx="540327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63287" y="3990106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  <a:endParaRPr lang="en-US" sz="36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9144000" cy="636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8788" t="78541" r="85000" b="13235"/>
          <a:stretch>
            <a:fillRect/>
          </a:stretch>
        </p:blipFill>
        <p:spPr>
          <a:xfrm>
            <a:off x="540327" y="4918355"/>
            <a:ext cx="983673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8788" t="91700" r="85000"/>
          <a:stretch>
            <a:fillRect/>
          </a:stretch>
        </p:blipFill>
        <p:spPr>
          <a:xfrm>
            <a:off x="540327" y="5763483"/>
            <a:ext cx="935184" cy="872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8788" t="91700" r="85000"/>
          <a:stretch>
            <a:fillRect/>
          </a:stretch>
        </p:blipFill>
        <p:spPr>
          <a:xfrm>
            <a:off x="6871855" y="5708059"/>
            <a:ext cx="1087584" cy="87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8788" t="91700" r="85000"/>
          <a:stretch>
            <a:fillRect/>
          </a:stretch>
        </p:blipFill>
        <p:spPr>
          <a:xfrm>
            <a:off x="6871855" y="4842148"/>
            <a:ext cx="1087584" cy="872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l="8788" t="91700" r="85000"/>
          <a:stretch>
            <a:fillRect/>
          </a:stretch>
        </p:blipFill>
        <p:spPr>
          <a:xfrm>
            <a:off x="3782291" y="4918355"/>
            <a:ext cx="1073729" cy="872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8788" t="91700" r="85000"/>
          <a:stretch>
            <a:fillRect/>
          </a:stretch>
        </p:blipFill>
        <p:spPr>
          <a:xfrm>
            <a:off x="3782291" y="5708058"/>
            <a:ext cx="1073729" cy="872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0327" y="5742690"/>
            <a:ext cx="914400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51564" y="4918355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72345" y="5717298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1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43773" y="4841932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43773" y="5696750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0</a:t>
            </a:r>
            <a:endParaRPr lang="en-US" sz="36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t="65858" r="13051" b="15960"/>
          <a:stretch>
            <a:fillRect/>
          </a:stretch>
        </p:blipFill>
        <p:spPr>
          <a:xfrm>
            <a:off x="96982" y="3487723"/>
            <a:ext cx="9047018" cy="18831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/>
          <a:srcRect t="49697" r="13051" b="35487"/>
          <a:stretch>
            <a:fillRect/>
          </a:stretch>
        </p:blipFill>
        <p:spPr>
          <a:xfrm>
            <a:off x="96982" y="1913678"/>
            <a:ext cx="9047018" cy="15345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t="33535" r="13051" b="50304"/>
          <a:stretch>
            <a:fillRect/>
          </a:stretch>
        </p:blipFill>
        <p:spPr>
          <a:xfrm>
            <a:off x="41560" y="200296"/>
            <a:ext cx="9047018" cy="1673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/>
          <a:srcRect t="84309" r="13051" b="1714"/>
          <a:stretch>
            <a:fillRect/>
          </a:stretch>
        </p:blipFill>
        <p:spPr>
          <a:xfrm>
            <a:off x="96982" y="5410345"/>
            <a:ext cx="9047018" cy="1447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63" y="5861791"/>
            <a:ext cx="524741" cy="795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559" y="3996669"/>
            <a:ext cx="574533" cy="816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262" y="2303078"/>
            <a:ext cx="670289" cy="874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806" y="496921"/>
            <a:ext cx="578365" cy="922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82222"/>
          <a:stretch>
            <a:fillRect/>
          </a:stretch>
        </p:blipFill>
        <p:spPr>
          <a:xfrm>
            <a:off x="0" y="5638800"/>
            <a:ext cx="91440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523" y="6042781"/>
            <a:ext cx="524741" cy="52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b="84040"/>
          <a:stretch>
            <a:fillRect/>
          </a:stretch>
        </p:blipFill>
        <p:spPr>
          <a:xfrm>
            <a:off x="0" y="53550"/>
            <a:ext cx="9144000" cy="1094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t="15959" b="67677"/>
          <a:stretch>
            <a:fillRect/>
          </a:stretch>
        </p:blipFill>
        <p:spPr>
          <a:xfrm>
            <a:off x="2709" y="1148059"/>
            <a:ext cx="9144000" cy="1122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t="32323" b="50763"/>
          <a:stretch>
            <a:fillRect/>
          </a:stretch>
        </p:blipFill>
        <p:spPr>
          <a:xfrm>
            <a:off x="-5" y="2264009"/>
            <a:ext cx="9144000" cy="1159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t="68136" b="17604"/>
          <a:stretch>
            <a:fillRect/>
          </a:stretch>
        </p:blipFill>
        <p:spPr>
          <a:xfrm>
            <a:off x="170984" y="4821132"/>
            <a:ext cx="9144000" cy="977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t="48485" b="33535"/>
          <a:stretch>
            <a:fillRect/>
          </a:stretch>
        </p:blipFill>
        <p:spPr>
          <a:xfrm>
            <a:off x="2540" y="3434412"/>
            <a:ext cx="9144000" cy="12330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033" y="5097927"/>
            <a:ext cx="574533" cy="540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739" y="3761514"/>
            <a:ext cx="670289" cy="579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808" y="2534573"/>
            <a:ext cx="578365" cy="6107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419" y="1383594"/>
            <a:ext cx="547722" cy="6107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175" y="298991"/>
            <a:ext cx="682732" cy="589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52" y="3401890"/>
            <a:ext cx="1346683" cy="13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1" y="3377739"/>
            <a:ext cx="1365994" cy="13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4" y="3372199"/>
            <a:ext cx="1416733" cy="14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09" y="3393913"/>
            <a:ext cx="1394815" cy="13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75" y="3393006"/>
            <a:ext cx="1408108" cy="13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69" y="3347021"/>
            <a:ext cx="1475183" cy="14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61" y="2031440"/>
            <a:ext cx="3291568" cy="755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22395" y="1395095"/>
            <a:ext cx="4784725" cy="495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762375" y="976630"/>
            <a:ext cx="4966970" cy="5309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32225" y="941705"/>
            <a:ext cx="5043170" cy="5636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126</Words>
  <Application>WPS Presentation</Application>
  <PresentationFormat>On-screen Show (4:3)</PresentationFormat>
  <Paragraphs>74</Paragraphs>
  <Slides>30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30</vt:i4>
      </vt:variant>
    </vt:vector>
  </HeadingPairs>
  <TitlesOfParts>
    <vt:vector size="47" baseType="lpstr">
      <vt:lpstr>Arial</vt:lpstr>
      <vt:lpstr>SimSun</vt:lpstr>
      <vt:lpstr>Wingdings</vt:lpstr>
      <vt:lpstr>Segoe UI</vt:lpstr>
      <vt:lpstr>Times New Roman</vt:lpstr>
      <vt:lpstr>Times New Roman</vt:lpstr>
      <vt:lpstr>Microsoft YaHei</vt:lpstr>
      <vt:lpstr>Arial Unicode MS</vt:lpstr>
      <vt:lpstr>Calibri Light</vt:lpstr>
      <vt:lpstr>Calibri</vt:lpstr>
      <vt:lpstr>.VnAvant</vt:lpstr>
      <vt:lpstr>.VnTime</vt:lpstr>
      <vt:lpstr>等线</vt:lpstr>
      <vt:lpstr>Office Theme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58</cp:revision>
  <dcterms:created xsi:type="dcterms:W3CDTF">2020-07-13T02:14:00Z</dcterms:created>
  <dcterms:modified xsi:type="dcterms:W3CDTF">2020-09-05T08:11:56Z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