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sldIdLst>
    <p:sldId id="484" r:id="rId2"/>
    <p:sldId id="554" r:id="rId3"/>
    <p:sldId id="2007577173" r:id="rId4"/>
    <p:sldId id="2007577174" r:id="rId5"/>
    <p:sldId id="2007577175" r:id="rId6"/>
    <p:sldId id="2007577176" r:id="rId7"/>
    <p:sldId id="558" r:id="rId8"/>
    <p:sldId id="560" r:id="rId9"/>
    <p:sldId id="559" r:id="rId10"/>
    <p:sldId id="2007577177" r:id="rId11"/>
    <p:sldId id="2007577178" r:id="rId12"/>
    <p:sldId id="2007577179" r:id="rId13"/>
    <p:sldId id="555" r:id="rId14"/>
    <p:sldId id="561" r:id="rId15"/>
    <p:sldId id="2007577180" r:id="rId16"/>
    <p:sldId id="2007577181" r:id="rId17"/>
    <p:sldId id="257" r:id="rId18"/>
    <p:sldId id="258" r:id="rId19"/>
    <p:sldId id="259" r:id="rId20"/>
    <p:sldId id="260" r:id="rId21"/>
    <p:sldId id="261" r:id="rId22"/>
    <p:sldId id="262" r:id="rId23"/>
    <p:sldId id="263" r:id="rId24"/>
    <p:sldId id="574" r:id="rId25"/>
    <p:sldId id="2007577185" r:id="rId26"/>
    <p:sldId id="2007577183" r:id="rId27"/>
    <p:sldId id="2007577184" r:id="rId28"/>
    <p:sldId id="577" r:id="rId29"/>
    <p:sldId id="20075771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952" autoAdjust="0"/>
  </p:normalViewPr>
  <p:slideViewPr>
    <p:cSldViewPr snapToGrid="0">
      <p:cViewPr varScale="1">
        <p:scale>
          <a:sx n="65" d="100"/>
          <a:sy n="65" d="100"/>
        </p:scale>
        <p:origin x="13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8/23/2023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4"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pic>
        <p:nvPicPr>
          <p:cNvPr id="3" name="Picture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07657" y="1021846"/>
            <a:ext cx="3338286" cy="3972479"/>
          </a:xfrm>
          <a:prstGeom prst="rect">
            <a:avLst/>
          </a:prstGeom>
        </p:spPr>
      </p:pic>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xml"/><Relationship Id="rId7" Type="http://schemas.openxmlformats.org/officeDocument/2006/relationships/image" Target="../media/image1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notesSlide" Target="../notesSlides/notesSlide7.xml"/><Relationship Id="rId10" Type="http://schemas.openxmlformats.org/officeDocument/2006/relationships/image" Target="../media/image43.wmf"/><Relationship Id="rId4" Type="http://schemas.openxmlformats.org/officeDocument/2006/relationships/slideLayout" Target="../slideLayouts/slideLayout10.xml"/><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1.xml"/><Relationship Id="rId7" Type="http://schemas.openxmlformats.org/officeDocument/2006/relationships/image" Target="../media/image13.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2.png"/><Relationship Id="rId5" Type="http://schemas.openxmlformats.org/officeDocument/2006/relationships/notesSlide" Target="../notesSlides/notesSlide8.xml"/><Relationship Id="rId10" Type="http://schemas.openxmlformats.org/officeDocument/2006/relationships/image" Target="../media/image46.wmf"/><Relationship Id="rId4" Type="http://schemas.openxmlformats.org/officeDocument/2006/relationships/slideLayout" Target="../slideLayouts/slideLayout10.xm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9.xml"/><Relationship Id="rId7" Type="http://schemas.openxmlformats.org/officeDocument/2006/relationships/image" Target="../media/image49.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13.png"/><Relationship Id="rId10" Type="http://schemas.openxmlformats.org/officeDocument/2006/relationships/image" Target="../media/image52.png"/><Relationship Id="rId4" Type="http://schemas.openxmlformats.org/officeDocument/2006/relationships/image" Target="../media/image12.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17.xml"/><Relationship Id="rId10" Type="http://schemas.openxmlformats.org/officeDocument/2006/relationships/image" Target="../media/image14.png"/><Relationship Id="rId4" Type="http://schemas.openxmlformats.org/officeDocument/2006/relationships/tags" Target="../tags/tag16.xml"/><Relationship Id="rId9" Type="http://schemas.openxmlformats.org/officeDocument/2006/relationships/image" Target="../media/image13.pn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7.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56.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8.png"/><Relationship Id="rId3" Type="http://schemas.openxmlformats.org/officeDocument/2006/relationships/slideLayout" Target="../slideLayouts/slideLayout11.xml"/><Relationship Id="rId7" Type="http://schemas.openxmlformats.org/officeDocument/2006/relationships/image" Target="../media/image60.png"/><Relationship Id="rId12" Type="http://schemas.openxmlformats.org/officeDocument/2006/relationships/image" Target="../media/image62.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4.png"/><Relationship Id="rId1" Type="http://schemas.microsoft.com/office/2007/relationships/media" Target="../media/media2.mp3"/><Relationship Id="rId6" Type="http://schemas.openxmlformats.org/officeDocument/2006/relationships/image" Target="../media/image59.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8.jpg"/><Relationship Id="rId9" Type="http://schemas.openxmlformats.org/officeDocument/2006/relationships/image" Target="../media/image61.png"/><Relationship Id="rId14"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6.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9.png"/><Relationship Id="rId2" Type="http://schemas.openxmlformats.org/officeDocument/2006/relationships/image" Target="../media/image65.jpg"/><Relationship Id="rId16" Type="http://schemas.openxmlformats.org/officeDocument/2006/relationships/slide" Target="slide23.xml"/><Relationship Id="rId20" Type="http://schemas.openxmlformats.org/officeDocument/2006/relationships/image" Target="../media/image70.gif"/><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67.png"/><Relationship Id="rId5" Type="http://schemas.openxmlformats.org/officeDocument/2006/relationships/image" Target="../media/image61.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jpg"/><Relationship Id="rId1" Type="http://schemas.openxmlformats.org/officeDocument/2006/relationships/slideLayout" Target="../slideLayouts/slideLayout11.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jpeg"/></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15.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6.xml"/><Relationship Id="rId7" Type="http://schemas.openxmlformats.org/officeDocument/2006/relationships/image" Target="../media/image50.png"/><Relationship Id="rId12" Type="http://schemas.openxmlformats.org/officeDocument/2006/relationships/image" Target="../media/image75.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49.png"/><Relationship Id="rId11" Type="http://schemas.microsoft.com/office/2007/relationships/hdphoto" Target="../media/hdphoto11.wdp"/><Relationship Id="rId5" Type="http://schemas.openxmlformats.org/officeDocument/2006/relationships/image" Target="../media/image13.png"/><Relationship Id="rId10" Type="http://schemas.openxmlformats.org/officeDocument/2006/relationships/image" Target="../media/image74.png"/><Relationship Id="rId4" Type="http://schemas.openxmlformats.org/officeDocument/2006/relationships/image" Target="../media/image12.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50.png"/><Relationship Id="rId11" Type="http://schemas.openxmlformats.org/officeDocument/2006/relationships/image" Target="../media/image77.png"/><Relationship Id="rId5" Type="http://schemas.openxmlformats.org/officeDocument/2006/relationships/image" Target="../media/image13.png"/><Relationship Id="rId10" Type="http://schemas.microsoft.com/office/2007/relationships/hdphoto" Target="../media/hdphoto12.wdp"/><Relationship Id="rId4" Type="http://schemas.openxmlformats.org/officeDocument/2006/relationships/image" Target="../media/image12.png"/><Relationship Id="rId9"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9.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2.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27.xml"/><Relationship Id="rId10" Type="http://schemas.openxmlformats.org/officeDocument/2006/relationships/image" Target="../media/image14.png"/><Relationship Id="rId4" Type="http://schemas.openxmlformats.org/officeDocument/2006/relationships/tags" Target="../tags/tag26.xml"/><Relationship Id="rId9" Type="http://schemas.openxmlformats.org/officeDocument/2006/relationships/image" Target="../media/image13.png"/><Relationship Id="rId1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9.pn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26.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slide" Target="slide5.xml"/><Relationship Id="rId5" Type="http://schemas.openxmlformats.org/officeDocument/2006/relationships/image" Target="../media/image24.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8.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image" Target="../media/image15.png"/><Relationship Id="rId5" Type="http://schemas.openxmlformats.org/officeDocument/2006/relationships/tags" Target="../tags/tag5.xml"/><Relationship Id="rId10" Type="http://schemas.openxmlformats.org/officeDocument/2006/relationships/image" Target="../media/image14.png"/><Relationship Id="rId4" Type="http://schemas.openxmlformats.org/officeDocument/2006/relationships/tags" Target="../tags/tag4.xml"/><Relationship Id="rId9" Type="http://schemas.openxmlformats.org/officeDocument/2006/relationships/image" Target="../media/image13.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tags" Target="../tags/tag8.xml"/><Relationship Id="rId7" Type="http://schemas.openxmlformats.org/officeDocument/2006/relationships/image" Target="../media/image13.png"/><Relationship Id="rId12" Type="http://schemas.openxmlformats.org/officeDocument/2006/relationships/image" Target="../media/image36.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media/image35.png"/><Relationship Id="rId5" Type="http://schemas.openxmlformats.org/officeDocument/2006/relationships/notesSlide" Target="../notesSlides/notesSlide5.xml"/><Relationship Id="rId15" Type="http://schemas.openxmlformats.org/officeDocument/2006/relationships/image" Target="../media/image39.png"/><Relationship Id="rId10" Type="http://schemas.openxmlformats.org/officeDocument/2006/relationships/image" Target="../media/image34.gif"/><Relationship Id="rId4" Type="http://schemas.openxmlformats.org/officeDocument/2006/relationships/slideLayout" Target="../slideLayouts/slideLayout10.xml"/><Relationship Id="rId9" Type="http://schemas.openxmlformats.org/officeDocument/2006/relationships/image" Target="../media/image22.pn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6.xml"/><Relationship Id="rId7" Type="http://schemas.openxmlformats.org/officeDocument/2006/relationships/image" Target="../media/image41.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40.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9"/>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spid="1026"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3"/>
              </p:custDataLst>
            </p:nvPr>
          </p:nvPicPr>
          <p:blipFill>
            <a:blip r:embed="rId7"/>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8"/>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9"/>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spid="2050" name="TextBox1" r:id="rId2" imgW="5657760" imgH="1076400"/>
        </mc:Choice>
        <mc:Fallback>
          <p:control name="TextBox1" r:id="rId2"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10"/>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xmln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xmln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cstate="hq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1574</Words>
  <Application>Microsoft Office PowerPoint</Application>
  <PresentationFormat>Widescreen</PresentationFormat>
  <Paragraphs>193</Paragraphs>
  <Slides>29</Slides>
  <Notes>19</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宋体</vt:lpstr>
      <vt:lpstr>Arial</vt:lpstr>
      <vt:lpstr>Calibri</vt:lpstr>
      <vt:lpstr>等线</vt:lpstr>
      <vt:lpstr>等线 Light</vt:lpstr>
      <vt:lpstr>Segoe UI Historic</vt:lpstr>
      <vt:lpstr>Times New Roman</vt:lpstr>
      <vt:lpstr>UTM Duepuntozero</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9Slide</cp:lastModifiedBy>
  <cp:revision>41</cp:revision>
  <dcterms:created xsi:type="dcterms:W3CDTF">2023-07-14T08:36:04Z</dcterms:created>
  <dcterms:modified xsi:type="dcterms:W3CDTF">2023-08-23T12:18:00Z</dcterms:modified>
  <cp:category>9Slide.vn</cp:category>
</cp:coreProperties>
</file>