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xmlns="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xmlns="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xmlns="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xmlns="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xmlns="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xmlns="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xmlns="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xmlns="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xmlns="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xmlns="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xmlns="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xmlns="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xmlns="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xmlns="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xmlns="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xmlns="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xmlns="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xmlns="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xmlns="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xmlns="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xmlns="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xmlns="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xmlns="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xmlns="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xmlns="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xmlns="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xmlns="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xmlns="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xmlns="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630</Words>
  <Application>Microsoft Office PowerPoint</Application>
  <PresentationFormat>Custom</PresentationFormat>
  <Paragraphs>89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32</cp:revision>
  <dcterms:created xsi:type="dcterms:W3CDTF">2023-06-22T12:42:59Z</dcterms:created>
  <dcterms:modified xsi:type="dcterms:W3CDTF">2023-08-12T01:14:52Z</dcterms:modified>
</cp:coreProperties>
</file>