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7" r:id="rId2"/>
    <p:sldMasterId id="2147483701" r:id="rId3"/>
    <p:sldMasterId id="2147483727" r:id="rId4"/>
  </p:sldMasterIdLst>
  <p:notesMasterIdLst>
    <p:notesMasterId r:id="rId31"/>
  </p:notesMasterIdLst>
  <p:sldIdLst>
    <p:sldId id="259" r:id="rId5"/>
    <p:sldId id="11696" r:id="rId6"/>
    <p:sldId id="11697" r:id="rId7"/>
    <p:sldId id="11698" r:id="rId8"/>
    <p:sldId id="11699" r:id="rId9"/>
    <p:sldId id="11700" r:id="rId10"/>
    <p:sldId id="11701" r:id="rId11"/>
    <p:sldId id="11702" r:id="rId12"/>
    <p:sldId id="11703" r:id="rId13"/>
    <p:sldId id="837" r:id="rId14"/>
    <p:sldId id="876" r:id="rId15"/>
    <p:sldId id="844" r:id="rId16"/>
    <p:sldId id="845" r:id="rId17"/>
    <p:sldId id="865" r:id="rId18"/>
    <p:sldId id="11706" r:id="rId19"/>
    <p:sldId id="848" r:id="rId20"/>
    <p:sldId id="849" r:id="rId21"/>
    <p:sldId id="854" r:id="rId22"/>
    <p:sldId id="851" r:id="rId23"/>
    <p:sldId id="11704" r:id="rId24"/>
    <p:sldId id="878" r:id="rId25"/>
    <p:sldId id="856" r:id="rId26"/>
    <p:sldId id="857" r:id="rId27"/>
    <p:sldId id="11705" r:id="rId28"/>
    <p:sldId id="867" r:id="rId29"/>
    <p:sldId id="268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2649D"/>
    <a:srgbClr val="E2547D"/>
    <a:srgbClr val="EC1C7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DBED569-4797-4DF1-A0F4-6AAB3CD982D8}" styleName="Light Style 3 - Accent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890" autoAdjust="0"/>
    <p:restoredTop sz="87449" autoAdjust="0"/>
  </p:normalViewPr>
  <p:slideViewPr>
    <p:cSldViewPr snapToGrid="0">
      <p:cViewPr varScale="1">
        <p:scale>
          <a:sx n="65" d="100"/>
          <a:sy n="65" d="100"/>
        </p:scale>
        <p:origin x="728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tableStyles" Target="tableStyle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E987AE-09A2-48A3-BD52-CC6E0B9B3F4A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BFA5F-D1D2-4422-9CB0-061FCF5C3C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9226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639415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341C6C-ED77-4877-927B-0AE0C3885BE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409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8135EA5-CFB5-4B4D-9934-29A872776F4A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56474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lần</a:t>
            </a:r>
            <a:r>
              <a:rPr lang="en-US" dirty="0"/>
              <a:t> </a:t>
            </a:r>
            <a:r>
              <a:rPr lang="en-US" dirty="0" err="1"/>
              <a:t>lượt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con </a:t>
            </a:r>
            <a:r>
              <a:rPr lang="en-US" dirty="0" err="1"/>
              <a:t>số</a:t>
            </a:r>
            <a:r>
              <a:rPr lang="en-US" dirty="0"/>
              <a:t> ở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(</a:t>
            </a:r>
            <a:r>
              <a:rPr lang="en-US" dirty="0" err="1"/>
              <a:t>thừa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) </a:t>
            </a:r>
            <a:r>
              <a:rPr lang="en-US" dirty="0" err="1"/>
              <a:t>thì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hồng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biến</a:t>
            </a:r>
            <a:r>
              <a:rPr lang="en-US" dirty="0"/>
              <a:t> </a:t>
            </a:r>
            <a:r>
              <a:rPr lang="en-US" dirty="0" err="1"/>
              <a:t>mất</a:t>
            </a:r>
            <a:r>
              <a:rPr lang="en-US" dirty="0"/>
              <a:t> </a:t>
            </a:r>
            <a:r>
              <a:rPr lang="en-US" dirty="0" err="1"/>
              <a:t>và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</a:t>
            </a:r>
            <a:r>
              <a:rPr lang="en-US" dirty="0" err="1"/>
              <a:t>cánh</a:t>
            </a:r>
            <a:r>
              <a:rPr lang="en-US" dirty="0"/>
              <a:t> </a:t>
            </a:r>
            <a:r>
              <a:rPr lang="en-US" dirty="0" err="1"/>
              <a:t>hoa</a:t>
            </a:r>
            <a:r>
              <a:rPr lang="en-US" dirty="0"/>
              <a:t> </a:t>
            </a:r>
            <a:r>
              <a:rPr lang="en-US" dirty="0" err="1"/>
              <a:t>màu</a:t>
            </a:r>
            <a:r>
              <a:rPr lang="en-US" dirty="0"/>
              <a:t> </a:t>
            </a:r>
            <a:r>
              <a:rPr lang="en-US" dirty="0" err="1"/>
              <a:t>vàng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tích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phép</a:t>
            </a:r>
            <a:r>
              <a:rPr lang="en-US" dirty="0"/>
              <a:t> </a:t>
            </a:r>
            <a:r>
              <a:rPr lang="en-US" dirty="0" err="1"/>
              <a:t>nhân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5F68E9C-FD9D-4864-B596-F62994D6303D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116933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10BFA5F-D1D2-4422-9CB0-061FCF5C3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704253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BFA5F-D1D2-4422-9CB0-061FCF5C3CD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4383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số</a:t>
            </a:r>
            <a:r>
              <a:rPr lang="en-US" dirty="0"/>
              <a:t> (1, 2,…, 6)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 err="1"/>
              <a:t>Nhấn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quả</a:t>
            </a:r>
            <a:r>
              <a:rPr lang="en-US" dirty="0"/>
              <a:t> </a:t>
            </a:r>
            <a:r>
              <a:rPr lang="en-US" dirty="0" err="1"/>
              <a:t>dâu</a:t>
            </a:r>
            <a:r>
              <a:rPr lang="en-US" dirty="0"/>
              <a:t> </a:t>
            </a:r>
            <a:r>
              <a:rPr lang="en-US" dirty="0" err="1"/>
              <a:t>chứa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sẽ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r>
              <a:rPr lang="en-US" dirty="0"/>
              <a:t> </a:t>
            </a:r>
            <a:r>
              <a:rPr lang="en-US" dirty="0" err="1"/>
              <a:t>của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đó</a:t>
            </a:r>
            <a:r>
              <a:rPr lang="en-US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8AC9D5-5F41-4B19-AEC1-5D229DD8759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021786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098BD3-317E-4F96-A5C5-C7A691EA32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E4A5C-1740-4C54-B8B9-FFEB3E77E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1DBEF2-8FC4-44AF-A3DF-C1CD771361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38996DA-E334-440B-93DF-7E83E4774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60C084-EEE0-4E99-9E61-B4582F3A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0965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42F9D0-475A-4FB7-91BC-EF40973E11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C53E402-D20E-4B8A-A882-055E48CA64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9296221-8FD6-42D7-8CE8-529EA14EA6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516CCF-2DF6-41BB-9DC7-BB400B14FD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E35A35-511F-44F1-8FCD-D421FB3352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516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9661AFE-46C3-40F5-A281-9ECBF760DF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E1A5C58-5B3C-41BA-82C1-7CBDFFAC24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476ECB-6D62-4B4A-AC55-A7D6D571AE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5612B1-E2F2-4B79-8C93-05FC27EDF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01BB88B-CBA0-4D77-9665-99095F1D8D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05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0988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A62067-8FB6-4BAD-ADC9-3348EC94A4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47BDC1-C763-4A08-8F4B-D24C350B78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56336D-55A5-4ED2-98A8-758E645981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1FD55-FAF6-4F9B-AF19-F7B5F733A6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24AC2D-2915-421D-A980-13408D4CBC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979743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C5F3D9-999C-4453-9E2F-7DD500D933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4DC6EF-B4D8-4D75-8B77-0F6FC4DEED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23F16E-692B-44B8-AD71-E2772DCD0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0C1F6-EDF0-4E4E-953F-A09ABFC16B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9C4D3-64C9-4EC7-8A90-98543AD655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12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33575-BD26-428D-B581-BAEFD2C32D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8CEC20-0290-4D19-8978-0DFD86E636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9D3E21-D063-4F22-81CF-EF987E4A55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105B8-CEFF-4B0D-9412-4C8A7DCA97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8BD16DE-806B-41C0-A941-2B66ADAC60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9395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1E708F-FC74-46CC-AA34-813F733C9C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DE9414-2703-4511-95DE-CE2AFE8237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695688-D5D9-43B7-8D0C-A669A94EB8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7DBE129-BAFB-4DB8-A059-BF8133B6B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6644BC0-2C7B-4B12-A34C-B7364E1E2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F0AE30E-FAD0-43B9-B2F1-829A2E21E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26398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58263A-8B08-4430-845F-671ED8FE3F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41E0FB-A360-4BAC-9DC6-C70AA4F0E6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252451E-C742-4EF5-ABC6-5EBA382FB1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0D26439-3F76-487C-A054-712FDE44E9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ED0EBF-00AD-4FD0-872F-FBF1DD1E67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CEBDF60-DFC7-48DD-B2DB-B9F3A5A5B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8F14F8C-BA00-4141-83DD-A441A3BD8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50235D8-80D2-4DE2-9CC7-2B01295CBE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155608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2FD101-CE39-44DD-90A5-5C9FC737B0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D8EEA3C-11E7-490A-B624-CA8F033146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D2406E-048F-48B6-9482-825DC2EE5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BCD2FD7-F310-4580-BC08-465B9868A8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1718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D120B2-A948-4725-B6B9-3B00BE9EEF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76D111C-084C-4314-84E6-5224B806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AB2CE1A-5607-4F02-ACD9-1142CCFA6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865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D43A9B-34F8-4193-917C-424CDDC06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0CBEF-E0E8-43E8-9A2B-B16D50BF207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2A6D4E-2CB0-40C2-8C8A-F0C2C7367E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6B6BFB-3BA4-4066-8F40-C6A682007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1AA45C-803A-45AA-9C68-8BA25AB9A6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662887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BF994-288D-4241-82B9-DFFD4B6B1B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62A518-D6D3-4E89-8A31-307EEB6F31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4A3BEE-6085-4C83-8A0B-3D669800C5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A2011C-27C6-44AD-B3F7-8B56B62DEA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41FD29-519F-4370-BCD3-F924B949D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F260AF-34E1-41B5-988A-CD2EA084A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889292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ED6C00-D995-40E4-A07C-922172021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78F1D4-5A52-4F3D-A0DF-A2ABED533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613ACB-9801-46A7-B40F-93FD02AC8D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A7A29B-234A-47D6-B121-5188D5EBEA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382ED-FDD3-4B39-BD62-4E62C317EA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729BE5-C887-45C4-96A4-F30291966C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947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B4B96E-994C-4A9A-9B79-705E3C0A4C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F7BB5AE-7169-4D1B-A6DF-57879CEF19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E93E42-DF4E-461D-ADDD-36924241F6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1F4C4B-427A-4FD0-A428-B62945A958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5FB5CD-076E-4250-A1A1-80216A04B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9849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3045A2D-F4B8-453D-B6FC-B5F60E38FFB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F1453D-6E23-44F9-85AC-8FC04BDF1A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7A59B0-1BDF-4556-854F-7A8FB3E1F9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F6B231-1224-4AE2-A453-AB7EB3A6BF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72B0DF-A875-4D50-BEBD-ABE5758FA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93196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4E73E5-1726-411E-9DFC-3245D304C2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701F12A6-EF35-443A-9084-627B0CF9A2D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B4C0F7-DE0A-4C70-AA1F-39CF06DE75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78B867D-BF1F-4125-B719-8512EDB9AD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87DF462-5909-4DE5-840E-9904B5EB8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9940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2CFEE2E-B44B-4489-B71E-BE14EE775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304F54CF-42EC-4FF4-BD2C-F000AC96F1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3CAB4A8-235B-4BE0-BC61-98459B06A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52EE08C-B85A-4467-B7DC-B1957F7385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F7E5F7F-1306-47FC-91C6-53BF6BA7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6014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B154FD7-C553-4FCC-8285-FFADA8CBF6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C7E75E9-6220-42C0-A011-01CB52BA880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C504B9F-433A-403B-B1E1-99B6700817E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49ABD0C-B39E-457C-A881-D2DCC7F54A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667D7AA-14A0-4899-9087-5CC47678D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2248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9CA284-98A6-440C-8B24-9072B7019B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2104684-DF7D-4516-A72C-ACF55F92DE6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F99CFD5-C9DD-40FE-A33A-C257221210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29FF193-F069-4ABE-8CA3-585D5BD741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CBD18E14-88C0-4C5E-8BB7-6F22133BA0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048203F-40BA-41C3-9D1D-97C74B631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179742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E5189B2-9313-46C8-B7D7-412F0E57C6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A7A0766-D04E-45C1-8B7C-E13799B27D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55DE30C-C045-44D3-8386-24FC29BF03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28D79602-CFA8-4FB4-A189-4A503377AB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EFDB2B3-C01D-4ACB-9BA8-F00BF2C772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A9B9A2E3-FD8A-4716-B5D2-7618F4B3A5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E88B819-E1AD-4D64-8834-A74496A85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8F86E4FE-ECD9-4583-B617-55944BE56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167041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F098A17-97C7-4E2F-AE6E-053B4F8DBB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960C925-CA4C-473A-B971-4BC4FFD1136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EEA7882-B52B-4836-A4C0-87A7A3456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4016063-EC0B-44B6-B202-2DBF1E72CF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807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8A484F-937D-43E7-9F00-386AD7CDF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7F4711D-7658-43E6-B2D9-D9F9526955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5332BB-095A-41E7-8F5A-757D08BFB1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FBAB14-66C8-4D3A-966F-86A1DBD64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A1A600-F635-458B-BBC2-4EA74270CC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74144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803566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461212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3251607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1964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57266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086393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328128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37200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19763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4684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744A3E-0C09-4068-9296-8AB65C94D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77893-E23A-44D8-AE8F-72FB4D7E5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2553E8-81A5-47E4-BE4B-2ACE51FA71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45686E-3DAF-4A10-BD1B-52C81B687D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AC7797-CBE9-4B24-8F4F-C9C96C3871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2E8DD4-9C8E-45C6-8015-5B863F6608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12643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82253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808833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61938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701798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A77288CB-3A52-4928-A17C-B2490F3D15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6DA8B06-D1F1-4B7E-BCED-2BA0C42604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93F67A8-26AE-4753-AE2C-2607A7580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238239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5B9B9B2-A315-492E-87BD-4B73D604D2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8C0DB01-5334-4899-BBE4-EF9BC1323D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A652883-C4D9-41D3-94BE-C1AD79F1C68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6266CE7-2C85-4532-821C-4C4104919CE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3A8FE48-36E2-4E8A-8D57-D4DEFBEBBA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45BFC4A-ECED-42F3-847F-E0B6D271FC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1776260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A33AAB5-5E46-48F4-A59E-ADBA0FB425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54B9570-F50B-46EB-B2E8-4A1B20AD7D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06CA3D-0098-4010-8010-4ED14DB000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2A15E6D-9731-4F31-AE4A-3C711AA2F3D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4831F18-4748-46B4-8EA2-E07956D5C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6E45455-2E42-45DB-B352-E8DA4FC698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456489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C6B3D2-C45F-41E9-B3AE-9E3D303A24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3E162A51-DE7E-403E-BFBC-9FDCEA589C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9908DFA-6B01-44F8-9808-691B0417DB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A649296-B414-4FB9-9BE6-83482A7F8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66A54C0-74AA-4D2E-B24E-3AD65CC1E1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418835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28B0430-01BD-4195-8F5E-AEA8B8F3791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077B962-3133-4A14-91C6-3F08C7C76AA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080FD2E-0BB7-4E91-B200-8E04205815A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FE77A-8DEC-4B2C-8A50-C1B1746A6DD3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B71CB1A-7C64-4653-AC89-1BF7836DFF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8204C70-01DD-4022-90EF-A234F8AB0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61BF7-313D-46A7-AAD9-6F35DAA5142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43790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4D6DC-1257-44D0-A975-65C98FCE03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2A5EC2-5A3C-4D2E-9217-B54D66F4D3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4D42C-5551-44E9-A87B-BFD1847A447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F3A208-A864-4785-ABC4-0AD98FD1E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9FE55F-F958-4753-A946-7063B62B4D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822874388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C6D856-3957-4186-8407-EB15B05122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9DBFB05-107C-4E40-BEAA-86C610BC52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BC9450-B128-455E-AAA7-D74B87A5F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B7A23F5-38DE-477C-B9EB-87B370C893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2EA344C-4808-4716-99F9-57F261448DD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3EB2CB8-6412-48B7-AC1B-BB3A10E745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D628E-7C61-4582-804A-45844F715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24A91B6-3C6A-4566-92BC-6E5BE9A9C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65454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ED2C51-089F-4ACF-B101-2B5FCF0BD8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A1403-AB26-41F3-A5BB-7775CA5E24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6DC00A-00AC-4E90-ACEF-C7AC9A9F79B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B736BD-59DA-4411-91EF-623793F63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ED7111-9017-488D-BDED-299DB2F32D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504218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370405-41FA-4016-8D43-A38BE634AD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3CEC1B7-63B4-49F7-A53B-11A252AE5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65DFA3-A8A1-4AE6-9DAC-A73FA4E5D6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63F25F-E89B-4384-8358-AFD9EA1683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27FFB0-1E4A-437F-8214-A2E9097EE6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9174750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033856-E9F9-461B-905B-779BB62988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15B4C0-4E83-4F86-B15C-8436C96FF78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6ECF18-BBF7-4C99-898D-3ABE9BFB56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41844-6484-423A-AA9E-FCC534AA15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3904AA-E484-4978-9846-3039B67649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2F41D47-56C0-459C-BABB-1F2E245C7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925649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E035CE-2978-467D-B36B-AA37B2C687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13A619-6C97-484A-9773-1C2459DE16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D6B6CD-2C29-4DC3-AA9E-61D72E6341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F12F25-3983-45CA-87A2-C0FB20DE35F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E783C8-969C-471E-B7C7-79DB1F0512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A645427-7575-422F-8CF2-C28B80F7C15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FED16B-FA3C-4D7D-B6F4-92F5127D58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A02483B-576D-4E09-920C-D7F1C53BCB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4644105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FAB659-C681-479C-B09C-ABCC78D61D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D96085-DB8C-4A83-86FD-D759A61DFD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02C382C-FCA4-41DD-8FE8-51E6DD1F06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D61119-3294-43C1-B530-DDAF1A3647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8720594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DA08AB2-E1BB-A19F-4108-D57737E2E47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2827" t="21298" r="8917" b="21298"/>
          <a:stretch/>
        </p:blipFill>
        <p:spPr>
          <a:xfrm>
            <a:off x="-1" y="1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881466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3053C-0970-42C3-9979-D1B29D43F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7C6B97-DE5C-47D7-AD82-1A8181B5D9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2E43F8-BA90-4D7F-81BB-BBB04E814C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34DD1-0F94-41CA-B910-8A71F181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85AFB09-D212-49CE-AA31-5B13D4FF69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54CC868-D165-4FBE-95E2-A638C5E4F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24803479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A8B45A-B46D-4CBE-98AA-48CE02D50E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312B50-C8A3-47A1-9895-37FF9F5D37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14BF27D-B48B-4425-853D-30C81A8D75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5DCF27-A5E7-4427-BDF5-63BF1FC82E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C5493F2-51B9-4DFD-8F65-3AC7D25A5D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ADE6BD-F9AC-420A-BAC5-6A347C2FB3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374217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8BF602-6B01-491B-969D-5A26AC97B2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EA81497-51BF-46BC-87CF-9D29F384492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CACBD77-87EF-4CF8-BDA3-4B7FC4223D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403C6E-3D53-4FBC-90B7-6B0D0E234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532DD4-4ADB-4484-8F85-D1C78CBCB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49366179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1528C13-2CA3-4613-8AC3-F20F2AB2834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8DFC875-6F82-4FFC-83A4-9197E1130A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B94BE7-D9D2-4FDF-84D4-B3B21119F7D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345A2D-909E-478B-AB05-3818BFBE808A}" type="datetimeFigureOut">
              <a:rPr lang="vi-VN" smtClean="0"/>
              <a:t>14/09/2025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E66495-E6FB-46BA-96B0-77D7403F8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CFED28-9B80-4F8A-BDD2-0DB93378AE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9CD098A-F05B-4A7A-9087-6E69585AD04A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2949520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E722F8-99D6-4831-839A-63E73867C7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94CEED6-99BC-456B-8C49-2B9D08160C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4972D0-66CF-4455-A065-5C98876375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D54536-2DA7-490C-8A6C-30AB0165C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211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72E0EB-3207-4E2B-A5C9-CF5DD7C84E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140C39D-27BD-4A2F-B121-04FE93389B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F39D7A-BB9B-4E93-868B-2E8BE24340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1724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0E9401-57D3-4156-BF3A-A2FFAF47A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738387-E781-411E-BFA2-11FD60F0A0D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05DFD2C-D3E0-4D89-ACD2-14C1DB5804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6E993D-014B-4537-9CC4-F4E0E90AD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180A11-D6A8-4B93-AD4A-2E4DFC95CD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2EEB4A-386B-4B53-8FFA-11380223BE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83921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32C431-C63C-4FEC-943C-80F24C58E2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0AA5E81-865D-4EFE-8ED5-89AE65027A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77F17A-4F3A-4343-A855-05FB26B742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7425E25-0555-4926-BAFE-C1B482F060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F6DD29-4C31-410F-9BF8-6D0766E83E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B305A4-A529-4F57-B061-7EEBEF2277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092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FC8180A-B0CC-4815-9A54-BD2E40A6E3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1098E9-2027-46C3-931A-477FCD83F4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8EDC1-CC4E-4F32-88CA-62830A8C93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471577-49AF-4FE7-A4FC-A9400A4C5B31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EBC510-71C0-4026-8A4D-B30F1968FE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4077-CAA1-4B6B-A040-1EF923C940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95754B-4F7E-4F2B-A20C-FD0CDC8CF959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4FD8603-7049-E0A7-62FB-6ABC593F1A80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8845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907DB33-C11A-46D6-B267-73AEA213B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3E85CB6-D21D-4FF6-BF48-C98ED286A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98E960-9B2F-49D8-84A2-DF516620924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D608E17-4647-4A7D-8A4F-E34FC229D3E7}" type="datetimeFigureOut">
              <a:rPr lang="en-US" smtClean="0"/>
              <a:t>9/14/2025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39CDAC-BC28-4167-807F-B2EDDDAFFA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5222D77-A7C5-4EEB-AE74-24F5E26C589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712C8B-08E7-462E-907E-029E5E1458A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6FA1894-1E33-CDA6-4332-22762FEDF910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1842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64177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  <p:sldLayoutId id="2147483716" r:id="rId15"/>
    <p:sldLayoutId id="2147483717" r:id="rId16"/>
    <p:sldLayoutId id="2147483718" r:id="rId17"/>
    <p:sldLayoutId id="2147483719" r:id="rId18"/>
    <p:sldLayoutId id="2147483720" r:id="rId19"/>
    <p:sldLayoutId id="2147483721" r:id="rId20"/>
    <p:sldLayoutId id="2147483722" r:id="rId21"/>
    <p:sldLayoutId id="2147483723" r:id="rId22"/>
    <p:sldLayoutId id="2147483724" r:id="rId23"/>
    <p:sldLayoutId id="2147483725" r:id="rId24"/>
    <p:sldLayoutId id="2147483726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79311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4.xml"/><Relationship Id="rId5" Type="http://schemas.openxmlformats.org/officeDocument/2006/relationships/audio" Target="../media/audio5.wav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audio" Target="../media/audio6.wav"/><Relationship Id="rId3" Type="http://schemas.openxmlformats.org/officeDocument/2006/relationships/audio" Target="../media/audio6.wav"/><Relationship Id="rId7" Type="http://schemas.openxmlformats.org/officeDocument/2006/relationships/audio" Target="../media/audio5.wav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jp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audio" Target="../media/audio5.wav"/><Relationship Id="rId5" Type="http://schemas.microsoft.com/office/2007/relationships/hdphoto" Target="../media/hdphoto2.wdp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42.png"/><Relationship Id="rId12" Type="http://schemas.openxmlformats.org/officeDocument/2006/relationships/image" Target="../media/image4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41.png"/><Relationship Id="rId11" Type="http://schemas.openxmlformats.org/officeDocument/2006/relationships/image" Target="../media/image44.png"/><Relationship Id="rId5" Type="http://schemas.openxmlformats.org/officeDocument/2006/relationships/image" Target="../media/image40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audio" Target="../media/audio5.wav"/><Relationship Id="rId3" Type="http://schemas.openxmlformats.org/officeDocument/2006/relationships/image" Target="../media/image46.gif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g"/><Relationship Id="rId5" Type="http://schemas.openxmlformats.org/officeDocument/2006/relationships/image" Target="../media/image47.png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audio" Target="../media/audio7.wav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png"/><Relationship Id="rId5" Type="http://schemas.openxmlformats.org/officeDocument/2006/relationships/image" Target="../media/image38.png"/><Relationship Id="rId4" Type="http://schemas.microsoft.com/office/2007/relationships/hdphoto" Target="../media/hdphoto3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12" Type="http://schemas.openxmlformats.org/officeDocument/2006/relationships/audio" Target="../media/audio8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11" Type="http://schemas.openxmlformats.org/officeDocument/2006/relationships/audio" Target="../media/audio6.wav"/><Relationship Id="rId5" Type="http://schemas.openxmlformats.org/officeDocument/2006/relationships/audio" Target="../media/audio8.wav"/><Relationship Id="rId10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jpg"/><Relationship Id="rId10" Type="http://schemas.openxmlformats.org/officeDocument/2006/relationships/image" Target="../media/image11.png"/><Relationship Id="rId4" Type="http://schemas.openxmlformats.org/officeDocument/2006/relationships/audio" Target="../media/audio1.wav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3.xml"/><Relationship Id="rId5" Type="http://schemas.openxmlformats.org/officeDocument/2006/relationships/image" Target="../media/image51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54.pn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png"/><Relationship Id="rId18" Type="http://schemas.openxmlformats.org/officeDocument/2006/relationships/audio" Target="../media/audio9.wav"/><Relationship Id="rId3" Type="http://schemas.openxmlformats.org/officeDocument/2006/relationships/slideLayout" Target="../slideLayouts/slideLayout2.xml"/><Relationship Id="rId7" Type="http://schemas.openxmlformats.org/officeDocument/2006/relationships/audio" Target="../media/audio8.wav"/><Relationship Id="rId12" Type="http://schemas.openxmlformats.org/officeDocument/2006/relationships/image" Target="../media/image59.png"/><Relationship Id="rId17" Type="http://schemas.openxmlformats.org/officeDocument/2006/relationships/image" Target="../media/image13.png"/><Relationship Id="rId2" Type="http://schemas.openxmlformats.org/officeDocument/2006/relationships/audio" Target="../media/media5.mp3"/><Relationship Id="rId16" Type="http://schemas.openxmlformats.org/officeDocument/2006/relationships/image" Target="../media/image63.png"/><Relationship Id="rId20" Type="http://schemas.openxmlformats.org/officeDocument/2006/relationships/audio" Target="../media/audio8.wav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58.png"/><Relationship Id="rId5" Type="http://schemas.openxmlformats.org/officeDocument/2006/relationships/audio" Target="../media/audio9.wav"/><Relationship Id="rId15" Type="http://schemas.openxmlformats.org/officeDocument/2006/relationships/image" Target="../media/image62.png"/><Relationship Id="rId10" Type="http://schemas.openxmlformats.org/officeDocument/2006/relationships/image" Target="../media/image57.png"/><Relationship Id="rId19" Type="http://schemas.openxmlformats.org/officeDocument/2006/relationships/audio" Target="../media/audio1.wav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56.png"/><Relationship Id="rId14" Type="http://schemas.openxmlformats.org/officeDocument/2006/relationships/image" Target="../media/image6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5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slide" Target="slide7.xml"/><Relationship Id="rId3" Type="http://schemas.openxmlformats.org/officeDocument/2006/relationships/audio" Target="../media/audio2.wav"/><Relationship Id="rId7" Type="http://schemas.openxmlformats.org/officeDocument/2006/relationships/image" Target="../media/image15.png"/><Relationship Id="rId12" Type="http://schemas.openxmlformats.org/officeDocument/2006/relationships/image" Target="../media/image1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5.xml"/><Relationship Id="rId6" Type="http://schemas.openxmlformats.org/officeDocument/2006/relationships/slide" Target="slide5.xml"/><Relationship Id="rId11" Type="http://schemas.openxmlformats.org/officeDocument/2006/relationships/image" Target="../media/image18.png"/><Relationship Id="rId5" Type="http://schemas.openxmlformats.org/officeDocument/2006/relationships/image" Target="../media/image14.png"/><Relationship Id="rId10" Type="http://schemas.openxmlformats.org/officeDocument/2006/relationships/image" Target="../media/image17.png"/><Relationship Id="rId4" Type="http://schemas.openxmlformats.org/officeDocument/2006/relationships/slide" Target="slide4.xml"/><Relationship Id="rId9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audio1.wav"/><Relationship Id="rId7" Type="http://schemas.openxmlformats.org/officeDocument/2006/relationships/image" Target="../media/image20.png"/><Relationship Id="rId12" Type="http://schemas.openxmlformats.org/officeDocument/2006/relationships/image" Target="../media/image2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.jpg"/><Relationship Id="rId11" Type="http://schemas.openxmlformats.org/officeDocument/2006/relationships/slide" Target="slide3.xml"/><Relationship Id="rId5" Type="http://schemas.openxmlformats.org/officeDocument/2006/relationships/audio" Target="../media/audio4.wav"/><Relationship Id="rId10" Type="http://schemas.openxmlformats.org/officeDocument/2006/relationships/image" Target="../media/image23.png"/><Relationship Id="rId4" Type="http://schemas.openxmlformats.org/officeDocument/2006/relationships/audio" Target="../media/audio3.wav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6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openxmlformats.org/officeDocument/2006/relationships/image" Target="../media/image6.jpg"/><Relationship Id="rId10" Type="http://schemas.openxmlformats.org/officeDocument/2006/relationships/slide" Target="slide3.xml"/><Relationship Id="rId4" Type="http://schemas.openxmlformats.org/officeDocument/2006/relationships/audio" Target="../media/audio4.wav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7.png"/><Relationship Id="rId5" Type="http://schemas.microsoft.com/office/2007/relationships/hdphoto" Target="../media/hdphoto1.wdp"/><Relationship Id="rId4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30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28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media" Target="../media/media3.mp3"/><Relationship Id="rId7" Type="http://schemas.openxmlformats.org/officeDocument/2006/relationships/image" Target="../media/image13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slideLayout" Target="../slideLayouts/slideLayout30.xml"/><Relationship Id="rId4" Type="http://schemas.openxmlformats.org/officeDocument/2006/relationships/audio" Target="../media/media3.mp3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91851" y="3063159"/>
            <a:ext cx="8608298" cy="1859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21105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Box 34">
            <a:extLst>
              <a:ext uri="{FF2B5EF4-FFF2-40B4-BE49-F238E27FC236}">
                <a16:creationId xmlns:a16="http://schemas.microsoft.com/office/drawing/2014/main" id="{E34EFEC8-3C0D-4898-9687-DD3C9B4A7253}"/>
              </a:ext>
            </a:extLst>
          </p:cNvPr>
          <p:cNvSpPr txBox="1"/>
          <p:nvPr/>
        </p:nvSpPr>
        <p:spPr>
          <a:xfrm>
            <a:off x="700494" y="871151"/>
            <a:ext cx="7319041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0" i="0" u="none" strike="noStrike" kern="1200" cap="none" spc="0" normalizeH="0" baseline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3800" b="0" i="0" u="none" strike="noStrike" kern="1200" cap="none" spc="0" normalizeH="0" noProof="0" dirty="0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 bánh </a:t>
            </a:r>
            <a:r>
              <a:rPr kumimoji="0" lang="en-US" sz="3800" b="0" i="0" u="none" strike="noStrike" kern="1200" cap="none" spc="0" normalizeH="0" noProof="0" dirty="0" err="1">
                <a:ln>
                  <a:noFill/>
                </a:ln>
                <a:solidFill>
                  <a:srgbClr val="B001B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xích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bánh </a:t>
            </a:r>
            <a:r>
              <a:rPr lang="en-US" sz="3800" noProof="0" dirty="0" err="1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xe</a:t>
            </a:r>
            <a:r>
              <a:rPr lang="en-US" sz="3800" noProof="0" dirty="0">
                <a:solidFill>
                  <a:srgbClr val="B001B9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kumimoji="0" lang="en-US" sz="3800" b="0" i="0" u="none" strike="noStrike" kern="1200" cap="none" spc="0" normalizeH="0" baseline="0" noProof="0" dirty="0">
              <a:ln>
                <a:noFill/>
              </a:ln>
              <a:solidFill>
                <a:srgbClr val="B001B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3AF4A33D-0650-4A1D-8AB7-596D7860635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47" t="15035" r="8542" b="21725"/>
          <a:stretch/>
        </p:blipFill>
        <p:spPr>
          <a:xfrm>
            <a:off x="467651" y="2633483"/>
            <a:ext cx="4672122" cy="3507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A2640C9-0272-4DC7-A85B-DBF84112D5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16902" y="3879"/>
            <a:ext cx="3609975" cy="28289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D40B8658-20CA-4C21-A6FE-58F6ED50FC52}"/>
              </a:ext>
            </a:extLst>
          </p:cNvPr>
          <p:cNvSpPr/>
          <p:nvPr/>
        </p:nvSpPr>
        <p:spPr>
          <a:xfrm>
            <a:off x="5610226" y="2743200"/>
            <a:ext cx="3343274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</p:txBody>
      </p:sp>
      <p:sp>
        <p:nvSpPr>
          <p:cNvPr id="36" name="Rectangle: Rounded Corners 35">
            <a:extLst>
              <a:ext uri="{FF2B5EF4-FFF2-40B4-BE49-F238E27FC236}">
                <a16:creationId xmlns:a16="http://schemas.microsoft.com/office/drawing/2014/main" id="{EC877ECD-6B56-4D33-A41C-90A9AC36FDEB}"/>
              </a:ext>
            </a:extLst>
          </p:cNvPr>
          <p:cNvSpPr/>
          <p:nvPr/>
        </p:nvSpPr>
        <p:spPr>
          <a:xfrm>
            <a:off x="5610226" y="4005084"/>
            <a:ext cx="53720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+ 3 + 3 + 3 = 12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F6786B50-1BC2-440A-8863-FA636A755C05}"/>
              </a:ext>
            </a:extLst>
          </p:cNvPr>
          <p:cNvSpPr/>
          <p:nvPr/>
        </p:nvSpPr>
        <p:spPr>
          <a:xfrm>
            <a:off x="5610226" y="5373508"/>
            <a:ext cx="2895599" cy="939801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12</a:t>
            </a:r>
          </a:p>
        </p:txBody>
      </p:sp>
    </p:spTree>
    <p:extLst>
      <p:ext uri="{BB962C8B-B14F-4D97-AF65-F5344CB8AC3E}">
        <p14:creationId xmlns:p14="http://schemas.microsoft.com/office/powerpoint/2010/main" val="2502895799"/>
      </p:ext>
    </p:extLst>
  </p:cSld>
  <p:clrMapOvr>
    <a:masterClrMapping/>
  </p:clrMapOvr>
  <p:transition spd="slow">
    <p:comb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0" grpId="0" animBg="1"/>
          <p:bldP spid="36" grpId="0" animBg="1"/>
          <p:bldP spid="57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7" dur="10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1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10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900" decel="100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3" fill="hold">
                          <p:stCondLst>
                            <p:cond delay="indefinite"/>
                          </p:stCondLst>
                          <p:childTnLst>
                            <p:par>
                              <p:cTn id="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7" dur="10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9" dur="900" decel="1000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37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5" dur="10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6" dur="1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7" dur="900" decel="100000" fill="hold"/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" accel="100000" fill="hold">
                                              <p:stCondLst>
                                                <p:cond delay="90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5" grpId="0"/>
          <p:bldP spid="10" grpId="0" animBg="1"/>
          <p:bldP spid="36" grpId="0" animBg="1"/>
          <p:bldP spid="57" grpId="0" animBg="1"/>
        </p:bld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11342" y="486430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Hoàn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thành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296150" y="214153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1 = 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3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3814879" y="2158777"/>
            <a:ext cx="3784526" cy="4324261"/>
          </a:xfrm>
          <a:custGeom>
            <a:avLst/>
            <a:gdLst>
              <a:gd name="connsiteX0" fmla="*/ 0 w 3784526"/>
              <a:gd name="connsiteY0" fmla="*/ 0 h 4324261"/>
              <a:gd name="connsiteX1" fmla="*/ 3784526 w 3784526"/>
              <a:gd name="connsiteY1" fmla="*/ 0 h 4324261"/>
              <a:gd name="connsiteX2" fmla="*/ 3784526 w 3784526"/>
              <a:gd name="connsiteY2" fmla="*/ 4324261 h 4324261"/>
              <a:gd name="connsiteX3" fmla="*/ 0 w 3784526"/>
              <a:gd name="connsiteY3" fmla="*/ 4324261 h 4324261"/>
              <a:gd name="connsiteX4" fmla="*/ 0 w 3784526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784526" h="4324261" fill="none" extrusionOk="0">
                <a:moveTo>
                  <a:pt x="0" y="0"/>
                </a:moveTo>
                <a:cubicBezTo>
                  <a:pt x="1577881" y="149518"/>
                  <a:pt x="2856089" y="-90350"/>
                  <a:pt x="3784526" y="0"/>
                </a:cubicBezTo>
                <a:cubicBezTo>
                  <a:pt x="3953889" y="1935743"/>
                  <a:pt x="3811059" y="2924747"/>
                  <a:pt x="3784526" y="4324261"/>
                </a:cubicBezTo>
                <a:cubicBezTo>
                  <a:pt x="2628362" y="4480547"/>
                  <a:pt x="1192297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784526" h="4324261" stroke="0" extrusionOk="0">
                <a:moveTo>
                  <a:pt x="0" y="0"/>
                </a:moveTo>
                <a:cubicBezTo>
                  <a:pt x="424873" y="-125902"/>
                  <a:pt x="2793765" y="163031"/>
                  <a:pt x="3784526" y="0"/>
                </a:cubicBezTo>
                <a:cubicBezTo>
                  <a:pt x="3720839" y="592936"/>
                  <a:pt x="3869582" y="3569767"/>
                  <a:pt x="3784526" y="4324261"/>
                </a:cubicBezTo>
                <a:cubicBezTo>
                  <a:pt x="1940291" y="4370131"/>
                  <a:pt x="1498664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7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8=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9 = ?</a:t>
            </a:r>
          </a:p>
          <a:p>
            <a:pPr lvl="0">
              <a:defRPr/>
            </a:pPr>
            <a:r>
              <a:rPr lang="en-US" sz="55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10 = 30</a:t>
            </a:r>
          </a:p>
        </p:txBody>
      </p:sp>
      <p:pic>
        <p:nvPicPr>
          <p:cNvPr id="11" name="Picture 10" descr="A picture containing text, toy, doll, vector graphics&#10;&#10;Description automatically generated">
            <a:extLst>
              <a:ext uri="{FF2B5EF4-FFF2-40B4-BE49-F238E27FC236}">
                <a16:creationId xmlns:a16="http://schemas.microsoft.com/office/drawing/2014/main" id="{8C5B421C-2311-48A9-9D11-1181C555335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18" t="28010" r="9163" b="8718"/>
          <a:stretch/>
        </p:blipFill>
        <p:spPr>
          <a:xfrm>
            <a:off x="7656580" y="3079705"/>
            <a:ext cx="3905179" cy="32004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5ECD28BF-503C-4474-A22F-12E1EEE9401C}"/>
              </a:ext>
            </a:extLst>
          </p:cNvPr>
          <p:cNvGrpSpPr/>
          <p:nvPr/>
        </p:nvGrpSpPr>
        <p:grpSpPr>
          <a:xfrm>
            <a:off x="7515225" y="-416560"/>
            <a:ext cx="4884320" cy="4389120"/>
            <a:chOff x="8010425" y="-416560"/>
            <a:chExt cx="4389120" cy="4389120"/>
          </a:xfrm>
        </p:grpSpPr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4B1D4E03-A04F-420E-89E7-2C387EB2239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10425" y="-416560"/>
              <a:ext cx="4389120" cy="4389120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D55E5CC3-9060-4B23-A72D-CCBF48216EE2}"/>
                </a:ext>
              </a:extLst>
            </p:cNvPr>
            <p:cNvSpPr txBox="1"/>
            <p:nvPr/>
          </p:nvSpPr>
          <p:spPr>
            <a:xfrm>
              <a:off x="9008709" y="814397"/>
              <a:ext cx="2690350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Thêm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x 2 ta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1BD57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3 x 3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1C922195-ADB4-46AB-AD60-E2A951AC9FFF}"/>
              </a:ext>
            </a:extLst>
          </p:cNvPr>
          <p:cNvSpPr txBox="1"/>
          <p:nvPr/>
        </p:nvSpPr>
        <p:spPr>
          <a:xfrm>
            <a:off x="900664" y="1323835"/>
            <a:ext cx="72954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0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843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1" presetClass="entr" presetSubtype="0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50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500" tmFilter="0,0; .5, 1; 1, 1"/>
                                            <p:tgtEl>
                                              <p:spTgt spid="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" fill="hold">
                          <p:stCondLst>
                            <p:cond delay="indefinite"/>
                          </p:stCondLst>
                          <p:childTnLst>
                            <p:par>
                              <p:cTn id="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" presetID="4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x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h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h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" dur="500" fill="hold"/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w/10"/>
                                              </p:val>
                                            </p:tav>
                                            <p:tav tm="50000">
                                              <p:val>
                                                <p:strVal val="#ppt_w+.0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0" dur="500" tmFilter="0,0; .5, 1; 1, 1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1" fill="hold">
                          <p:stCondLst>
                            <p:cond delay="indefinite"/>
                          </p:stCondLst>
                          <p:childTnLst>
                            <p:par>
                              <p:cTn id="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" presetID="2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5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" presetID="2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8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7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" grpId="0"/>
          <p:bldP spid="27" grpId="0" animBg="1"/>
          <p:bldP spid="28" grpId="0" animBg="1"/>
          <p:bldP spid="17" grpId="0"/>
        </p:bld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966499" y="523500"/>
            <a:ext cx="38817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24132" y="1463219"/>
            <a:ext cx="2974398" cy="4324261"/>
          </a:xfrm>
          <a:custGeom>
            <a:avLst/>
            <a:gdLst>
              <a:gd name="connsiteX0" fmla="*/ 0 w 2974398"/>
              <a:gd name="connsiteY0" fmla="*/ 0 h 4324261"/>
              <a:gd name="connsiteX1" fmla="*/ 2974398 w 2974398"/>
              <a:gd name="connsiteY1" fmla="*/ 0 h 4324261"/>
              <a:gd name="connsiteX2" fmla="*/ 2974398 w 2974398"/>
              <a:gd name="connsiteY2" fmla="*/ 4324261 h 4324261"/>
              <a:gd name="connsiteX3" fmla="*/ 0 w 2974398"/>
              <a:gd name="connsiteY3" fmla="*/ 4324261 h 4324261"/>
              <a:gd name="connsiteX4" fmla="*/ 0 w 2974398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74398" h="4324261" fill="none" extrusionOk="0">
                <a:moveTo>
                  <a:pt x="0" y="0"/>
                </a:moveTo>
                <a:cubicBezTo>
                  <a:pt x="1143670" y="149518"/>
                  <a:pt x="2596184" y="-90350"/>
                  <a:pt x="2974398" y="0"/>
                </a:cubicBezTo>
                <a:cubicBezTo>
                  <a:pt x="3143761" y="1935743"/>
                  <a:pt x="3000931" y="2924747"/>
                  <a:pt x="2974398" y="4324261"/>
                </a:cubicBezTo>
                <a:cubicBezTo>
                  <a:pt x="2521944" y="4480547"/>
                  <a:pt x="1029270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2974398" h="4324261" stroke="0" extrusionOk="0">
                <a:moveTo>
                  <a:pt x="0" y="0"/>
                </a:moveTo>
                <a:cubicBezTo>
                  <a:pt x="886730" y="-125902"/>
                  <a:pt x="2133962" y="163031"/>
                  <a:pt x="2974398" y="0"/>
                </a:cubicBezTo>
                <a:cubicBezTo>
                  <a:pt x="2910711" y="592936"/>
                  <a:pt x="3059454" y="3569767"/>
                  <a:pt x="2974398" y="4324261"/>
                </a:cubicBezTo>
                <a:cubicBezTo>
                  <a:pt x="2211633" y="4370131"/>
                  <a:pt x="1118636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1 = 3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2 = 6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3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4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5 = ?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B8F8B4-EB9B-4FF7-B22A-36B5B4460D3D}"/>
              </a:ext>
            </a:extLst>
          </p:cNvPr>
          <p:cNvSpPr txBox="1"/>
          <p:nvPr/>
        </p:nvSpPr>
        <p:spPr>
          <a:xfrm>
            <a:off x="8593469" y="1444447"/>
            <a:ext cx="3208006" cy="5078313"/>
          </a:xfrm>
          <a:custGeom>
            <a:avLst/>
            <a:gdLst>
              <a:gd name="connsiteX0" fmla="*/ 0 w 3208006"/>
              <a:gd name="connsiteY0" fmla="*/ 0 h 5078313"/>
              <a:gd name="connsiteX1" fmla="*/ 3208006 w 3208006"/>
              <a:gd name="connsiteY1" fmla="*/ 0 h 5078313"/>
              <a:gd name="connsiteX2" fmla="*/ 3208006 w 3208006"/>
              <a:gd name="connsiteY2" fmla="*/ 5078313 h 5078313"/>
              <a:gd name="connsiteX3" fmla="*/ 0 w 3208006"/>
              <a:gd name="connsiteY3" fmla="*/ 5078313 h 5078313"/>
              <a:gd name="connsiteX4" fmla="*/ 0 w 3208006"/>
              <a:gd name="connsiteY4" fmla="*/ 0 h 50783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08006" h="5078313" fill="none" extrusionOk="0">
                <a:moveTo>
                  <a:pt x="0" y="0"/>
                </a:moveTo>
                <a:cubicBezTo>
                  <a:pt x="1082041" y="149518"/>
                  <a:pt x="2654891" y="-90350"/>
                  <a:pt x="3208006" y="0"/>
                </a:cubicBezTo>
                <a:cubicBezTo>
                  <a:pt x="3377369" y="1285141"/>
                  <a:pt x="3234539" y="3874893"/>
                  <a:pt x="3208006" y="5078313"/>
                </a:cubicBezTo>
                <a:cubicBezTo>
                  <a:pt x="2182766" y="5234599"/>
                  <a:pt x="390075" y="4920052"/>
                  <a:pt x="0" y="5078313"/>
                </a:cubicBezTo>
                <a:cubicBezTo>
                  <a:pt x="111984" y="4158011"/>
                  <a:pt x="-8690" y="702913"/>
                  <a:pt x="0" y="0"/>
                </a:cubicBezTo>
                <a:close/>
              </a:path>
              <a:path w="3208006" h="5078313" stroke="0" extrusionOk="0">
                <a:moveTo>
                  <a:pt x="0" y="0"/>
                </a:moveTo>
                <a:cubicBezTo>
                  <a:pt x="921041" y="-125902"/>
                  <a:pt x="2183894" y="163031"/>
                  <a:pt x="3208006" y="0"/>
                </a:cubicBezTo>
                <a:cubicBezTo>
                  <a:pt x="3144319" y="508661"/>
                  <a:pt x="3293062" y="3947032"/>
                  <a:pt x="3208006" y="5078313"/>
                </a:cubicBezTo>
                <a:cubicBezTo>
                  <a:pt x="2291559" y="5124183"/>
                  <a:pt x="612580" y="4928686"/>
                  <a:pt x="0" y="5078313"/>
                </a:cubicBezTo>
                <a:cubicBezTo>
                  <a:pt x="-105469" y="3490632"/>
                  <a:pt x="144620" y="1091091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7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8=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9 = ?</a:t>
            </a:r>
          </a:p>
          <a:p>
            <a:pPr lvl="0">
              <a:defRPr/>
            </a:pPr>
            <a:r>
              <a:rPr lang="en-US" sz="5400" b="1" dirty="0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</a:t>
            </a:r>
            <a:r>
              <a:rPr lang="en-US" sz="5400" b="1">
                <a:solidFill>
                  <a:srgbClr val="135E98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10 = 30</a:t>
            </a:r>
            <a:endParaRPr lang="en-US" sz="5400" b="1" dirty="0">
              <a:solidFill>
                <a:srgbClr val="135E98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6" name="Picture 5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48273303-5A7D-4B67-893B-8C42A7BC5EE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3806035" y="3204272"/>
            <a:ext cx="4579928" cy="338328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31FAB159-C0D6-43F0-98C9-45256569E09A}"/>
              </a:ext>
            </a:extLst>
          </p:cNvPr>
          <p:cNvGrpSpPr/>
          <p:nvPr/>
        </p:nvGrpSpPr>
        <p:grpSpPr>
          <a:xfrm>
            <a:off x="4359857" y="685799"/>
            <a:ext cx="3820315" cy="2926080"/>
            <a:chOff x="4359858" y="685799"/>
            <a:chExt cx="3472282" cy="2926080"/>
          </a:xfrm>
        </p:grpSpPr>
        <p:pic>
          <p:nvPicPr>
            <p:cNvPr id="14" name="Picture 13" descr="Shape, circle&#10;&#10;Description automatically generated">
              <a:extLst>
                <a:ext uri="{FF2B5EF4-FFF2-40B4-BE49-F238E27FC236}">
                  <a16:creationId xmlns:a16="http://schemas.microsoft.com/office/drawing/2014/main" id="{1588BEEA-6CF2-4CCB-ACE4-593EBB756B0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59858" y="685799"/>
              <a:ext cx="3472282" cy="29260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F8410C-97E0-4FEB-827B-59C8903F79DD}"/>
                </a:ext>
              </a:extLst>
            </p:cNvPr>
            <p:cNvSpPr txBox="1"/>
            <p:nvPr/>
          </p:nvSpPr>
          <p:spPr>
            <a:xfrm>
              <a:off x="4861380" y="997604"/>
              <a:ext cx="2435654" cy="255454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Chia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sẻ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kết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quả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cách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làm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nhóm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5504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em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5504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374265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ò-chơi-chí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6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2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2583801" y="507171"/>
            <a:ext cx="385805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Bảng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nhân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62F639B-1074-4EB2-A3AF-2310F6E68048}"/>
              </a:ext>
            </a:extLst>
          </p:cNvPr>
          <p:cNvSpPr txBox="1"/>
          <p:nvPr/>
        </p:nvSpPr>
        <p:spPr>
          <a:xfrm>
            <a:off x="600373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 =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2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3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4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5</a:t>
            </a:r>
            <a:r>
              <a:rPr kumimoji="0" lang="en-US" sz="5500" b="1" i="0" u="none" strike="noStrike" kern="1200" cap="none" spc="0" normalizeH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=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0B1C3CE-0F3C-4FEF-8F90-5BCAE0D7C2A4}"/>
              </a:ext>
            </a:extLst>
          </p:cNvPr>
          <p:cNvSpPr txBox="1"/>
          <p:nvPr/>
        </p:nvSpPr>
        <p:spPr>
          <a:xfrm>
            <a:off x="4140356" y="1463219"/>
            <a:ext cx="3229170" cy="4324261"/>
          </a:xfrm>
          <a:custGeom>
            <a:avLst/>
            <a:gdLst>
              <a:gd name="connsiteX0" fmla="*/ 0 w 3229170"/>
              <a:gd name="connsiteY0" fmla="*/ 0 h 4324261"/>
              <a:gd name="connsiteX1" fmla="*/ 3229170 w 3229170"/>
              <a:gd name="connsiteY1" fmla="*/ 0 h 4324261"/>
              <a:gd name="connsiteX2" fmla="*/ 3229170 w 3229170"/>
              <a:gd name="connsiteY2" fmla="*/ 4324261 h 4324261"/>
              <a:gd name="connsiteX3" fmla="*/ 0 w 3229170"/>
              <a:gd name="connsiteY3" fmla="*/ 4324261 h 4324261"/>
              <a:gd name="connsiteX4" fmla="*/ 0 w 3229170"/>
              <a:gd name="connsiteY4" fmla="*/ 0 h 43242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229170" h="4324261" fill="none" extrusionOk="0">
                <a:moveTo>
                  <a:pt x="0" y="0"/>
                </a:moveTo>
                <a:cubicBezTo>
                  <a:pt x="735252" y="149518"/>
                  <a:pt x="1654435" y="-90350"/>
                  <a:pt x="3229170" y="0"/>
                </a:cubicBezTo>
                <a:cubicBezTo>
                  <a:pt x="3398533" y="1935743"/>
                  <a:pt x="3255703" y="2924747"/>
                  <a:pt x="3229170" y="4324261"/>
                </a:cubicBezTo>
                <a:cubicBezTo>
                  <a:pt x="2495027" y="4480547"/>
                  <a:pt x="673372" y="4166000"/>
                  <a:pt x="0" y="4324261"/>
                </a:cubicBezTo>
                <a:cubicBezTo>
                  <a:pt x="111984" y="2852312"/>
                  <a:pt x="-8690" y="1673952"/>
                  <a:pt x="0" y="0"/>
                </a:cubicBezTo>
                <a:close/>
              </a:path>
              <a:path w="3229170" h="4324261" stroke="0" extrusionOk="0">
                <a:moveTo>
                  <a:pt x="0" y="0"/>
                </a:moveTo>
                <a:cubicBezTo>
                  <a:pt x="1233239" y="-125902"/>
                  <a:pt x="2718435" y="163031"/>
                  <a:pt x="3229170" y="0"/>
                </a:cubicBezTo>
                <a:cubicBezTo>
                  <a:pt x="3165483" y="592936"/>
                  <a:pt x="3314226" y="3569767"/>
                  <a:pt x="3229170" y="4324261"/>
                </a:cubicBezTo>
                <a:cubicBezTo>
                  <a:pt x="1653858" y="4370131"/>
                  <a:pt x="1008590" y="4174634"/>
                  <a:pt x="0" y="4324261"/>
                </a:cubicBezTo>
                <a:cubicBezTo>
                  <a:pt x="-105469" y="2652066"/>
                  <a:pt x="144620" y="1705618"/>
                  <a:pt x="0" y="0"/>
                </a:cubicBezTo>
                <a:close/>
              </a:path>
            </a:pathLst>
          </a:custGeom>
          <a:solidFill>
            <a:srgbClr val="FFFF66"/>
          </a:solidFill>
          <a:ln w="28575">
            <a:solidFill>
              <a:srgbClr val="FFC000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6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7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8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9 =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135E9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 x 10 =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3029B2D-F7AF-47C6-ACC0-B403650F4CC7}"/>
              </a:ext>
            </a:extLst>
          </p:cNvPr>
          <p:cNvSpPr txBox="1"/>
          <p:nvPr/>
        </p:nvSpPr>
        <p:spPr>
          <a:xfrm>
            <a:off x="2609722" y="146954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11617CF-1114-45B0-8E2B-F689F0848723}"/>
              </a:ext>
            </a:extLst>
          </p:cNvPr>
          <p:cNvSpPr txBox="1"/>
          <p:nvPr/>
        </p:nvSpPr>
        <p:spPr>
          <a:xfrm>
            <a:off x="2581315" y="2279096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49D300A3-9E32-44DE-8AF3-631A8A4037A2}"/>
              </a:ext>
            </a:extLst>
          </p:cNvPr>
          <p:cNvSpPr txBox="1"/>
          <p:nvPr/>
        </p:nvSpPr>
        <p:spPr>
          <a:xfrm>
            <a:off x="2594315" y="3133720"/>
            <a:ext cx="52251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4441E78-60F1-448C-98D9-6F538EC24325}"/>
              </a:ext>
            </a:extLst>
          </p:cNvPr>
          <p:cNvSpPr txBox="1"/>
          <p:nvPr/>
        </p:nvSpPr>
        <p:spPr>
          <a:xfrm>
            <a:off x="2581315" y="3975640"/>
            <a:ext cx="126948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12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E07D1D6-ED44-4A24-984C-6DBA76C86815}"/>
              </a:ext>
            </a:extLst>
          </p:cNvPr>
          <p:cNvSpPr txBox="1"/>
          <p:nvPr/>
        </p:nvSpPr>
        <p:spPr>
          <a:xfrm>
            <a:off x="2594316" y="4806216"/>
            <a:ext cx="1256480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15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8B9B33-BA94-42A1-A0E5-20BABE6367DF}"/>
              </a:ext>
            </a:extLst>
          </p:cNvPr>
          <p:cNvSpPr txBox="1"/>
          <p:nvPr/>
        </p:nvSpPr>
        <p:spPr>
          <a:xfrm>
            <a:off x="6096001" y="1439084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18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8330A80-FA5A-4A1D-8770-FA5A1F9055E3}"/>
              </a:ext>
            </a:extLst>
          </p:cNvPr>
          <p:cNvSpPr txBox="1"/>
          <p:nvPr/>
        </p:nvSpPr>
        <p:spPr>
          <a:xfrm>
            <a:off x="6191250" y="2296332"/>
            <a:ext cx="1063268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21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FD7AB8D-C8F2-4AFA-976C-3998BFFCE7DA}"/>
              </a:ext>
            </a:extLst>
          </p:cNvPr>
          <p:cNvSpPr txBox="1"/>
          <p:nvPr/>
        </p:nvSpPr>
        <p:spPr>
          <a:xfrm>
            <a:off x="6191250" y="3128363"/>
            <a:ext cx="1063267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D1F33C-1DF7-4F07-947A-8D055D46A2DD}"/>
              </a:ext>
            </a:extLst>
          </p:cNvPr>
          <p:cNvSpPr txBox="1"/>
          <p:nvPr/>
        </p:nvSpPr>
        <p:spPr>
          <a:xfrm>
            <a:off x="6099380" y="3949414"/>
            <a:ext cx="1270146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27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7A69CBC-1148-4107-A491-FD012B75FD85}"/>
              </a:ext>
            </a:extLst>
          </p:cNvPr>
          <p:cNvSpPr txBox="1"/>
          <p:nvPr/>
        </p:nvSpPr>
        <p:spPr>
          <a:xfrm>
            <a:off x="6396391" y="4790803"/>
            <a:ext cx="928911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30</a:t>
            </a:r>
            <a:endParaRPr kumimoji="0" lang="en-US" sz="55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 descr="A picture containing text, doll, toy, vector graphics&#10;&#10;Description automatically generated">
            <a:extLst>
              <a:ext uri="{FF2B5EF4-FFF2-40B4-BE49-F238E27FC236}">
                <a16:creationId xmlns:a16="http://schemas.microsoft.com/office/drawing/2014/main" id="{B99E10E4-7771-4FBE-AEF0-AED19C7DD5C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19" t="13494" r="8520" b="25430"/>
          <a:stretch/>
        </p:blipFill>
        <p:spPr>
          <a:xfrm>
            <a:off x="7470082" y="3114943"/>
            <a:ext cx="4121545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577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 p14:presetBounceEnd="7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1" dur="75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2" presetID="22" presetClass="entr" presetSubtype="4" fill="hold" grpId="0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4" dur="75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" fill="hold">
                          <p:stCondLst>
                            <p:cond delay="indefinite"/>
                          </p:stCondLst>
                          <p:childTnLst>
                            <p:par>
                              <p:cTn id="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9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0" fill="hold">
                          <p:stCondLst>
                            <p:cond delay="indefinite"/>
                          </p:stCondLst>
                          <p:childTnLst>
                            <p:par>
                              <p:cTn id="2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4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1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9" dur="500"/>
                                            <p:tgtEl>
                                              <p:spTgt spid="2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0" fill="hold">
                          <p:stCondLst>
                            <p:cond delay="indefinite"/>
                          </p:stCondLst>
                          <p:childTnLst>
                            <p:par>
                              <p:cTn id="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4" dur="500"/>
                                            <p:tgtEl>
                                              <p:spTgt spid="2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5" fill="hold">
                          <p:stCondLst>
                            <p:cond delay="indefinite"/>
                          </p:stCondLst>
                          <p:childTnLst>
                            <p:par>
                              <p:cTn id="5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7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0" fill="hold">
                          <p:stCondLst>
                            <p:cond delay="indefinite"/>
                          </p:stCondLst>
                          <p:childTnLst>
                            <p:par>
                              <p:cTn id="6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4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7" grpId="0" animBg="1"/>
          <p:bldP spid="16" grpId="0" animBg="1"/>
          <p:bldP spid="17" grpId="0"/>
          <p:bldP spid="18" grpId="0"/>
          <p:bldP spid="19" grpId="0"/>
          <p:bldP spid="20" grpId="0"/>
          <p:bldP spid="21" grpId="0"/>
          <p:bldP spid="23" grpId="0"/>
          <p:bldP spid="24" grpId="0"/>
          <p:bldP spid="25" grpId="0"/>
          <p:bldP spid="26" grpId="0"/>
          <p:bldP spid="29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975500" y="612844"/>
            <a:ext cx="2528489" cy="5632311"/>
          </a:xfrm>
          <a:custGeom>
            <a:avLst/>
            <a:gdLst>
              <a:gd name="connsiteX0" fmla="*/ 0 w 2528489"/>
              <a:gd name="connsiteY0" fmla="*/ 0 h 5632311"/>
              <a:gd name="connsiteX1" fmla="*/ 2528489 w 2528489"/>
              <a:gd name="connsiteY1" fmla="*/ 0 h 5632311"/>
              <a:gd name="connsiteX2" fmla="*/ 2528489 w 2528489"/>
              <a:gd name="connsiteY2" fmla="*/ 5632311 h 5632311"/>
              <a:gd name="connsiteX3" fmla="*/ 0 w 2528489"/>
              <a:gd name="connsiteY3" fmla="*/ 5632311 h 5632311"/>
              <a:gd name="connsiteX4" fmla="*/ 0 w 2528489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28489" h="5632311" fill="none" extrusionOk="0">
                <a:moveTo>
                  <a:pt x="0" y="0"/>
                </a:moveTo>
                <a:cubicBezTo>
                  <a:pt x="1137376" y="149518"/>
                  <a:pt x="1493195" y="-90350"/>
                  <a:pt x="2528489" y="0"/>
                </a:cubicBezTo>
                <a:cubicBezTo>
                  <a:pt x="2697852" y="1857622"/>
                  <a:pt x="2555022" y="4188855"/>
                  <a:pt x="2528489" y="5632311"/>
                </a:cubicBezTo>
                <a:cubicBezTo>
                  <a:pt x="2219984" y="5788597"/>
                  <a:pt x="350498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528489" h="5632311" stroke="0" extrusionOk="0">
                <a:moveTo>
                  <a:pt x="0" y="0"/>
                </a:moveTo>
                <a:cubicBezTo>
                  <a:pt x="1048222" y="-125902"/>
                  <a:pt x="2238141" y="163031"/>
                  <a:pt x="2528489" y="0"/>
                </a:cubicBezTo>
                <a:cubicBezTo>
                  <a:pt x="2464802" y="2595404"/>
                  <a:pt x="2613545" y="3596178"/>
                  <a:pt x="2528489" y="5632311"/>
                </a:cubicBezTo>
                <a:cubicBezTo>
                  <a:pt x="1522416" y="5678181"/>
                  <a:pt x="1018206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 = 3 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2 = 6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3 = 9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4 = 12</a:t>
            </a:r>
          </a:p>
          <a:p>
            <a:pPr lvl="0"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5 = 15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6 = 18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7 = 21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8 = 24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9 = 27</a:t>
            </a:r>
          </a:p>
          <a:p>
            <a:pPr algn="just">
              <a:defRPr/>
            </a:pPr>
            <a:r>
              <a:rPr lang="en-US" sz="3600" b="1" spc="300" dirty="0">
                <a:solidFill>
                  <a:srgbClr val="017A45"/>
                </a:solidFill>
              </a:rPr>
              <a:t>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54007" y="4248553"/>
            <a:ext cx="2639903" cy="2639903"/>
          </a:xfrm>
          <a:prstGeom prst="rect">
            <a:avLst/>
          </a:prstGeom>
        </p:spPr>
      </p:pic>
      <p:pic>
        <p:nvPicPr>
          <p:cNvPr id="13" name="Picture 12" descr="Graphical user interface&#10;&#10;Description automatically generated">
            <a:extLst>
              <a:ext uri="{FF2B5EF4-FFF2-40B4-BE49-F238E27FC236}">
                <a16:creationId xmlns:a16="http://schemas.microsoft.com/office/drawing/2014/main" id="{60C2B8E2-013D-4E64-BCC1-F585E48B8F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7098" y="1070520"/>
            <a:ext cx="7318842" cy="667512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10F8BEF-6903-4611-8EA0-C541DECEF74A}"/>
              </a:ext>
            </a:extLst>
          </p:cNvPr>
          <p:cNvSpPr txBox="1"/>
          <p:nvPr/>
        </p:nvSpPr>
        <p:spPr>
          <a:xfrm>
            <a:off x="2947291" y="2395712"/>
            <a:ext cx="4191000" cy="19662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3600" b="1" dirty="0">
              <a:solidFill>
                <a:prstClr val="white"/>
              </a:solidFill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marR="36195" lvl="0" indent="-57150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>
                <a:tab pos="194945" algn="l"/>
                <a:tab pos="540385" algn="l"/>
              </a:tabLst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B5A25D0-9DAA-4086-BB39-01FD19F4488F}"/>
              </a:ext>
            </a:extLst>
          </p:cNvPr>
          <p:cNvSpPr txBox="1"/>
          <p:nvPr/>
        </p:nvSpPr>
        <p:spPr>
          <a:xfrm>
            <a:off x="2426131" y="1579202"/>
            <a:ext cx="5233320" cy="7586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l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kumimoji="0" lang="en-US" sz="4000" b="0" i="0" u="none" strike="noStrike" kern="1200" cap="none" spc="0" normalizeH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47341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3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4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48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2" presetClass="entr" presetSubtype="4" fill="hold" grpId="0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2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1" dur="75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7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3" dur="500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4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6" presetID="42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8" dur="500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39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42" presetID="15" presetClass="emph" presetSubtype="0" grpId="1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Abs val="25"/>
                                      </p:iterate>
                                      <p:childTnLst>
                                        <p:set>
                                          <p:cBhvr override="childStyle">
                                            <p:cTn id="43" dur="indefinite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style.fontWeight</p:attrName>
                                            </p:attrNameLst>
                                          </p:cBhvr>
                                          <p:to>
                                            <p:strVal val="bold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900"/>
                                </p:stCondLst>
                                <p:childTnLst>
                                  <p:par>
                                    <p:cTn id="45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6" dur="500" fill="hold"/>
                                            <p:tgtEl>
                                              <p:spTgt spid="14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7" fill="hold">
                                <p:stCondLst>
                                  <p:cond delay="1400"/>
                                </p:stCondLst>
                                <p:childTnLst>
                                  <p:par>
                                    <p:cTn id="48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49" dur="500" fill="hold"/>
                                            <p:tgtEl>
                                              <p:spTgt spid="14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BCEB5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0" fill="hold">
                                <p:stCondLst>
                                  <p:cond delay="1900"/>
                                </p:stCondLst>
                                <p:childTnLst>
                                  <p:par>
                                    <p:cTn id="51" presetID="3" presetClass="emph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Clr clrSpc="rgb" dir="cw">
                                          <p:cBhvr override="childStyle">
                                            <p:cTn id="52" dur="500" fill="hold"/>
                                            <p:tgtEl>
                                              <p:spTgt spid="14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style.color</p:attrName>
                                            </p:attrNameLst>
                                          </p:cBhvr>
                                          <p:to>
                                            <a:srgbClr val="FCCB8F"/>
                                          </p:to>
                                        </p:animClr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  <p:bldP spid="15" grpId="0"/>
          <p:bldP spid="15" grpId="1"/>
        </p:bldLst>
      </p:timing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AD0DF637-2DAC-4B82-B8FA-B27E669BF39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552" b="5950"/>
          <a:stretch/>
        </p:blipFill>
        <p:spPr>
          <a:xfrm>
            <a:off x="0" y="3923071"/>
            <a:ext cx="12192000" cy="2954594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45A62BF4-DD40-4831-A3DD-9BCADE5B13E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87" t="64832" r="-912" b="16746"/>
          <a:stretch/>
        </p:blipFill>
        <p:spPr>
          <a:xfrm>
            <a:off x="9526458" y="5132421"/>
            <a:ext cx="840107" cy="1263445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DAA1B373-C898-434E-83E6-C545E0D8FB8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584" t="66991" r="70781" b="18816"/>
          <a:stretch/>
        </p:blipFill>
        <p:spPr>
          <a:xfrm>
            <a:off x="3327496" y="4739623"/>
            <a:ext cx="1652626" cy="159706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54F75613-442C-41EA-A3B1-E619D361250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58" t="64613" r="-2083" b="16965"/>
          <a:stretch/>
        </p:blipFill>
        <p:spPr>
          <a:xfrm>
            <a:off x="10843764" y="3836318"/>
            <a:ext cx="1124051" cy="1690471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sp>
        <p:nvSpPr>
          <p:cNvPr id="24" name="矩形: 圆角 23">
            <a:extLst>
              <a:ext uri="{FF2B5EF4-FFF2-40B4-BE49-F238E27FC236}">
                <a16:creationId xmlns:a16="http://schemas.microsoft.com/office/drawing/2014/main" id="{ABC66B7E-E585-4C1C-B325-539F217D19BB}"/>
              </a:ext>
            </a:extLst>
          </p:cNvPr>
          <p:cNvSpPr/>
          <p:nvPr/>
        </p:nvSpPr>
        <p:spPr>
          <a:xfrm>
            <a:off x="829263" y="1927130"/>
            <a:ext cx="8288479" cy="2954595"/>
          </a:xfrm>
          <a:prstGeom prst="roundRect">
            <a:avLst>
              <a:gd name="adj" fmla="val 31351"/>
            </a:avLst>
          </a:prstGeom>
          <a:solidFill>
            <a:srgbClr val="FFFE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CE393437-7817-4710-A54F-CE3E0A051549}"/>
              </a:ext>
            </a:extLst>
          </p:cNvPr>
          <p:cNvSpPr/>
          <p:nvPr/>
        </p:nvSpPr>
        <p:spPr>
          <a:xfrm>
            <a:off x="1648047" y="3462351"/>
            <a:ext cx="202777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zh-CN" altLang="en-US" sz="7200" b="1" dirty="0">
              <a:solidFill>
                <a:srgbClr val="59282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#9Slide03 IcielPanton Black" pitchFamily="2" charset="77"/>
              <a:ea typeface="字魂52号-阿开漫画体" panose="00000500000000000000" pitchFamily="2" charset="-122"/>
            </a:endParaRPr>
          </a:p>
        </p:txBody>
      </p:sp>
      <p:pic>
        <p:nvPicPr>
          <p:cNvPr id="18" name="图片 17">
            <a:extLst>
              <a:ext uri="{FF2B5EF4-FFF2-40B4-BE49-F238E27FC236}">
                <a16:creationId xmlns:a16="http://schemas.microsoft.com/office/drawing/2014/main" id="{AD545BAA-F1D3-4EE8-B1E3-330BA076433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7677513" y="4456651"/>
            <a:ext cx="1399087" cy="738707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C43D5D2-C826-4CF1-A279-F2FF554F0CA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/>
        </p:blipFill>
        <p:spPr>
          <a:xfrm>
            <a:off x="40816" y="3722020"/>
            <a:ext cx="2106012" cy="2035206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0387AE5C-FABD-4DE7-ADA7-F34E504B27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54202" r="70629" b="38636"/>
          <a:stretch/>
        </p:blipFill>
        <p:spPr>
          <a:xfrm>
            <a:off x="2122860" y="1287119"/>
            <a:ext cx="2032563" cy="107317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AA10D63D-8833-4069-9713-14319296344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86" t="38567" r="8711" b="47240"/>
          <a:stretch/>
        </p:blipFill>
        <p:spPr>
          <a:xfrm>
            <a:off x="6515845" y="4713307"/>
            <a:ext cx="1185178" cy="1145331"/>
          </a:xfrm>
          <a:prstGeom prst="rect">
            <a:avLst/>
          </a:prstGeom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</p:pic>
      <p:pic>
        <p:nvPicPr>
          <p:cNvPr id="7" name="Picture 6" descr="A cartoon of a child running with school supplies&#10;&#10;Description automatically generated">
            <a:extLst>
              <a:ext uri="{FF2B5EF4-FFF2-40B4-BE49-F238E27FC236}">
                <a16:creationId xmlns:a16="http://schemas.microsoft.com/office/drawing/2014/main" id="{CD88A9FE-348E-F603-033F-F4A6285711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59358" y="462267"/>
            <a:ext cx="5272350" cy="7452178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-577516" y="180210"/>
            <a:ext cx="13330990" cy="7988438"/>
            <a:chOff x="-577516" y="180210"/>
            <a:chExt cx="13330990" cy="7988438"/>
          </a:xfrm>
        </p:grpSpPr>
        <p:sp>
          <p:nvSpPr>
            <p:cNvPr id="19" name="Rectangle 18"/>
            <p:cNvSpPr/>
            <p:nvPr/>
          </p:nvSpPr>
          <p:spPr>
            <a:xfrm>
              <a:off x="377025" y="180210"/>
              <a:ext cx="11273051" cy="6172199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B05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20" name="Graphic 1">
              <a:extLst>
                <a:ext uri="{FF2B5EF4-FFF2-40B4-BE49-F238E27FC236}">
                  <a16:creationId xmlns:a16="http://schemas.microsoft.com/office/drawing/2014/main" id="{33472779-78FA-3B67-1A08-62962666049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-577516" y="5033568"/>
              <a:ext cx="13330990" cy="1980629"/>
            </a:xfrm>
            <a:prstGeom prst="rect">
              <a:avLst/>
            </a:prstGeom>
          </p:spPr>
        </p:pic>
        <p:pic>
          <p:nvPicPr>
            <p:cNvPr id="25" name="nhac hieu">
              <a:hlinkClick r:id="" action="ppaction://media"/>
              <a:extLst>
                <a:ext uri="{FF2B5EF4-FFF2-40B4-BE49-F238E27FC236}">
                  <a16:creationId xmlns:a16="http://schemas.microsoft.com/office/drawing/2014/main" id="{84708F94-4CCD-CD9B-0DD8-5800B5F47328}"/>
                </a:ext>
              </a:extLst>
            </p:cNvPr>
            <p:cNvPicPr>
              <a:picLocks noChangeAspect="1"/>
            </p:cNvPicPr>
            <p:nvPr>
              <a:audi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>
            <a:blip r:embed="rId10"/>
            <a:stretch>
              <a:fillRect/>
            </a:stretch>
          </p:blipFill>
          <p:spPr>
            <a:xfrm>
              <a:off x="2468873" y="7681285"/>
              <a:ext cx="487363" cy="487363"/>
            </a:xfrm>
            <a:prstGeom prst="rect">
              <a:avLst/>
            </a:prstGeom>
          </p:spPr>
        </p:pic>
        <p:pic>
          <p:nvPicPr>
            <p:cNvPr id="26" name="Picture 25" descr="Logo, company name&#10;&#10;Description automatically generated">
              <a:extLst>
                <a:ext uri="{FF2B5EF4-FFF2-40B4-BE49-F238E27FC236}">
                  <a16:creationId xmlns:a16="http://schemas.microsoft.com/office/drawing/2014/main" id="{1AD4B519-FBB0-A063-58D7-FEB3365FB6E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99169" y="227854"/>
              <a:ext cx="1213756" cy="1213756"/>
            </a:xfrm>
            <a:prstGeom prst="rect">
              <a:avLst/>
            </a:prstGeom>
          </p:spPr>
        </p:pic>
        <p:sp>
          <p:nvSpPr>
            <p:cNvPr id="27" name="Rectangle 26"/>
            <p:cNvSpPr/>
            <p:nvPr/>
          </p:nvSpPr>
          <p:spPr>
            <a:xfrm>
              <a:off x="228600" y="812411"/>
              <a:ext cx="10947399" cy="187743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BỘ BÀI GIẢNG ĐIỆN TỬ LỚP 12345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HƯƠNG THẢO 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TÍCH HỢP CÔNG NGHỆ Al</a:t>
              </a: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956236" y="3676897"/>
              <a:ext cx="7539407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*** ƯU ĐÃI 80% khi thầy cô</a:t>
              </a:r>
            </a:p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Segoe UI Black" panose="020B0A02040204020203" pitchFamily="34" charset="0"/>
                  <a:ea typeface="Segoe UI Black" panose="020B0A02040204020203" pitchFamily="34" charset="0"/>
                  <a:cs typeface="+mn-cs"/>
                </a:rPr>
                <a:t> đặt HÔM NAY NGÀY 9.9</a:t>
              </a:r>
              <a:endPara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608115" y="4631004"/>
              <a:ext cx="6067195" cy="83099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+mn-cs"/>
                </a:rPr>
                <a:t>Mời thầy cô quyét mã zalo</a:t>
              </a: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Bahnschrift SemiBold SemiConden" panose="020B0502040204020203" pitchFamily="34" charset="0"/>
                  <a:ea typeface="+mn-ea"/>
                  <a:cs typeface="+mn-cs"/>
                </a:rPr>
                <a:t> vào nhóm zalo cập nhật các tài liệu mới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346275" y="2689848"/>
            <a:ext cx="2905924" cy="2638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965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2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ompound adjectives | Baamboozle">
            <a:extLst>
              <a:ext uri="{FF2B5EF4-FFF2-40B4-BE49-F238E27FC236}">
                <a16:creationId xmlns:a16="http://schemas.microsoft.com/office/drawing/2014/main" id="{B4E2CA57-8287-414E-BD85-3620A3257F49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" y="228600"/>
            <a:ext cx="1134139" cy="914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8C1F0A2-F901-4BAE-A7D4-11501A0A3F89}"/>
              </a:ext>
            </a:extLst>
          </p:cNvPr>
          <p:cNvSpPr txBox="1"/>
          <p:nvPr/>
        </p:nvSpPr>
        <p:spPr>
          <a:xfrm>
            <a:off x="1423699" y="301079"/>
            <a:ext cx="2676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Khám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2727"/>
                </a:solidFill>
                <a:effectLst/>
                <a:uLnTx/>
                <a:uFillTx/>
                <a:latin typeface="SVN-Cookies" panose="02040603050506020204" pitchFamily="18" charset="0"/>
                <a:ea typeface="+mn-ea"/>
                <a:cs typeface="+mn-cs"/>
              </a:rPr>
              <a:t>phá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2727"/>
              </a:solidFill>
              <a:effectLst/>
              <a:uLnTx/>
              <a:uFillTx/>
              <a:latin typeface="SVN-Cookies" panose="02040603050506020204" pitchFamily="18" charset="0"/>
              <a:ea typeface="+mn-ea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430085" y="612844"/>
            <a:ext cx="2676352" cy="5632311"/>
          </a:xfrm>
          <a:custGeom>
            <a:avLst/>
            <a:gdLst>
              <a:gd name="connsiteX0" fmla="*/ 0 w 2676352"/>
              <a:gd name="connsiteY0" fmla="*/ 0 h 5632311"/>
              <a:gd name="connsiteX1" fmla="*/ 2676352 w 2676352"/>
              <a:gd name="connsiteY1" fmla="*/ 0 h 5632311"/>
              <a:gd name="connsiteX2" fmla="*/ 2676352 w 2676352"/>
              <a:gd name="connsiteY2" fmla="*/ 5632311 h 5632311"/>
              <a:gd name="connsiteX3" fmla="*/ 0 w 2676352"/>
              <a:gd name="connsiteY3" fmla="*/ 5632311 h 5632311"/>
              <a:gd name="connsiteX4" fmla="*/ 0 w 267635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6352" h="5632311" fill="none" extrusionOk="0">
                <a:moveTo>
                  <a:pt x="0" y="0"/>
                </a:moveTo>
                <a:cubicBezTo>
                  <a:pt x="1331103" y="149518"/>
                  <a:pt x="2297663" y="-90350"/>
                  <a:pt x="2676352" y="0"/>
                </a:cubicBezTo>
                <a:cubicBezTo>
                  <a:pt x="2845715" y="1857622"/>
                  <a:pt x="2702885" y="4188855"/>
                  <a:pt x="2676352" y="5632311"/>
                </a:cubicBezTo>
                <a:cubicBezTo>
                  <a:pt x="1399168" y="5788597"/>
                  <a:pt x="665433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676352" h="5632311" stroke="0" extrusionOk="0">
                <a:moveTo>
                  <a:pt x="0" y="0"/>
                </a:moveTo>
                <a:cubicBezTo>
                  <a:pt x="1081887" y="-125902"/>
                  <a:pt x="2188538" y="163031"/>
                  <a:pt x="2676352" y="0"/>
                </a:cubicBezTo>
                <a:cubicBezTo>
                  <a:pt x="2612665" y="2595404"/>
                  <a:pt x="2761408" y="3596178"/>
                  <a:pt x="2676352" y="5632311"/>
                </a:cubicBezTo>
                <a:cubicBezTo>
                  <a:pt x="1921578" y="5678181"/>
                  <a:pt x="452440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1 = 3 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2 = 6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3 x 3 = 9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4 = 12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5 = 15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6 = 18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7 = 21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8 = 24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3 x 9 = 27</a:t>
            </a:r>
          </a:p>
          <a:p>
            <a:pPr lvl="0" algn="ctr">
              <a:defRPr/>
            </a:pPr>
            <a:r>
              <a:rPr lang="en-US" sz="3600" b="1" dirty="0">
                <a:solidFill>
                  <a:srgbClr val="017A45"/>
                </a:solidFill>
              </a:rPr>
              <a:t>    3 x 10 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5736" y="3744878"/>
            <a:ext cx="3200400" cy="32004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9EFDFBDB-060A-4E01-BF7C-D13161607CCB}"/>
              </a:ext>
            </a:extLst>
          </p:cNvPr>
          <p:cNvGrpSpPr/>
          <p:nvPr/>
        </p:nvGrpSpPr>
        <p:grpSpPr>
          <a:xfrm>
            <a:off x="3185929" y="836620"/>
            <a:ext cx="3246001" cy="2377440"/>
            <a:chOff x="3132244" y="836620"/>
            <a:chExt cx="3246001" cy="2377440"/>
          </a:xfrm>
        </p:grpSpPr>
        <p:pic>
          <p:nvPicPr>
            <p:cNvPr id="10" name="Picture 9" descr="Logo&#10;&#10;Description automatically generated">
              <a:extLst>
                <a:ext uri="{FF2B5EF4-FFF2-40B4-BE49-F238E27FC236}">
                  <a16:creationId xmlns:a16="http://schemas.microsoft.com/office/drawing/2014/main" id="{143B0F4D-D2DE-46C1-9DDE-6D88D7DFF3E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132244" y="836620"/>
              <a:ext cx="3246001" cy="237744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2DC4F2-D50E-4F1D-9190-6096E7DB7750}"/>
                </a:ext>
              </a:extLst>
            </p:cNvPr>
            <p:cNvSpPr txBox="1"/>
            <p:nvPr/>
          </p:nvSpPr>
          <p:spPr>
            <a:xfrm>
              <a:off x="3541570" y="1240510"/>
              <a:ext cx="2435654" cy="14773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Trình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bày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câu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trả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lời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của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nhóm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kumimoji="0" lang="en-US" sz="3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em</a:t>
              </a:r>
              <a:r>
                <a:rPr kumimoji="0" lang="en-US" sz="3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</a:p>
          </p:txBody>
        </p:sp>
      </p:grpSp>
      <p:pic>
        <p:nvPicPr>
          <p:cNvPr id="15" name="Picture 14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F6CBC908-D6EA-4050-8279-16F4D910FAE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52" t="16340" r="8530" b="22619"/>
          <a:stretch/>
        </p:blipFill>
        <p:spPr>
          <a:xfrm>
            <a:off x="1810088" y="3210598"/>
            <a:ext cx="4579928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1876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2" presetClass="entr" presetSubtype="4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75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8" name="Trò-chơi-chíu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4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6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8" presetID="2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20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8" grpId="0" animBg="1"/>
        </p:bldLst>
      </p:timing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>
            <a:extLst>
              <a:ext uri="{FF2B5EF4-FFF2-40B4-BE49-F238E27FC236}">
                <a16:creationId xmlns:a16="http://schemas.microsoft.com/office/drawing/2014/main" id="{CF70F470-167B-4D79-B2AB-BCF09A6BE1D5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2466431B-828A-4BBB-8C74-8CFB0981DB1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7BA13237-8147-4254-8241-47972B2C1A1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22" name="矩形: 圆角 7">
            <a:extLst>
              <a:ext uri="{FF2B5EF4-FFF2-40B4-BE49-F238E27FC236}">
                <a16:creationId xmlns:a16="http://schemas.microsoft.com/office/drawing/2014/main" id="{84A93AF5-1E2D-4B59-B4A7-57F89BA269D0}"/>
              </a:ext>
            </a:extLst>
          </p:cNvPr>
          <p:cNvSpPr/>
          <p:nvPr/>
        </p:nvSpPr>
        <p:spPr>
          <a:xfrm>
            <a:off x="289560" y="228600"/>
            <a:ext cx="11612880" cy="6400800"/>
          </a:xfrm>
          <a:prstGeom prst="roundRect">
            <a:avLst/>
          </a:prstGeom>
          <a:solidFill>
            <a:schemeClr val="bg1">
              <a:alpha val="90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杨任东竹石体-Medium" panose="02000000000000000000" pitchFamily="2" charset="-122"/>
              <a:ea typeface="杨任东竹石体-Medium" panose="02000000000000000000" pitchFamily="2" charset="-122"/>
              <a:cs typeface="+mn-cs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34CDA98-D193-4184-835E-D8D864F99580}"/>
              </a:ext>
            </a:extLst>
          </p:cNvPr>
          <p:cNvSpPr txBox="1"/>
          <p:nvPr/>
        </p:nvSpPr>
        <p:spPr>
          <a:xfrm>
            <a:off x="7815009" y="612844"/>
            <a:ext cx="2953292" cy="5632311"/>
          </a:xfrm>
          <a:custGeom>
            <a:avLst/>
            <a:gdLst>
              <a:gd name="connsiteX0" fmla="*/ 0 w 2953292"/>
              <a:gd name="connsiteY0" fmla="*/ 0 h 5632311"/>
              <a:gd name="connsiteX1" fmla="*/ 2953292 w 2953292"/>
              <a:gd name="connsiteY1" fmla="*/ 0 h 5632311"/>
              <a:gd name="connsiteX2" fmla="*/ 2953292 w 2953292"/>
              <a:gd name="connsiteY2" fmla="*/ 5632311 h 5632311"/>
              <a:gd name="connsiteX3" fmla="*/ 0 w 2953292"/>
              <a:gd name="connsiteY3" fmla="*/ 5632311 h 5632311"/>
              <a:gd name="connsiteX4" fmla="*/ 0 w 2953292"/>
              <a:gd name="connsiteY4" fmla="*/ 0 h 56323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953292" h="5632311" fill="none" extrusionOk="0">
                <a:moveTo>
                  <a:pt x="0" y="0"/>
                </a:moveTo>
                <a:cubicBezTo>
                  <a:pt x="1233402" y="149518"/>
                  <a:pt x="1925694" y="-90350"/>
                  <a:pt x="2953292" y="0"/>
                </a:cubicBezTo>
                <a:cubicBezTo>
                  <a:pt x="3122655" y="1857622"/>
                  <a:pt x="2979825" y="4188855"/>
                  <a:pt x="2953292" y="5632311"/>
                </a:cubicBezTo>
                <a:cubicBezTo>
                  <a:pt x="2258525" y="5788597"/>
                  <a:pt x="1002856" y="5474050"/>
                  <a:pt x="0" y="5632311"/>
                </a:cubicBezTo>
                <a:cubicBezTo>
                  <a:pt x="111984" y="3474709"/>
                  <a:pt x="-8690" y="2531106"/>
                  <a:pt x="0" y="0"/>
                </a:cubicBezTo>
                <a:close/>
              </a:path>
              <a:path w="2953292" h="5632311" stroke="0" extrusionOk="0">
                <a:moveTo>
                  <a:pt x="0" y="0"/>
                </a:moveTo>
                <a:cubicBezTo>
                  <a:pt x="1033704" y="-125902"/>
                  <a:pt x="2599274" y="163031"/>
                  <a:pt x="2953292" y="0"/>
                </a:cubicBezTo>
                <a:cubicBezTo>
                  <a:pt x="2889605" y="2595404"/>
                  <a:pt x="3038348" y="3596178"/>
                  <a:pt x="2953292" y="5632311"/>
                </a:cubicBezTo>
                <a:cubicBezTo>
                  <a:pt x="1508804" y="5678181"/>
                  <a:pt x="622539" y="5482684"/>
                  <a:pt x="0" y="5632311"/>
                </a:cubicBezTo>
                <a:cubicBezTo>
                  <a:pt x="-105469" y="3582959"/>
                  <a:pt x="144620" y="166353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=""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1 = 3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2 = 6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3 x 3 = 9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4 = 12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5 = 15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6 = 18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7 = 21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8 = 24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3 x 9 = 27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300" normalizeH="0" baseline="0" noProof="0" dirty="0">
                <a:ln>
                  <a:noFill/>
                </a:ln>
                <a:solidFill>
                  <a:srgbClr val="017A45"/>
                </a:solidFill>
                <a:effectLst/>
                <a:uLnTx/>
                <a:uFillTx/>
                <a:latin typeface="Calibri" panose="020F0502020204030204"/>
              </a:rPr>
              <a:t>   3 x 10= 30</a:t>
            </a:r>
          </a:p>
        </p:txBody>
      </p:sp>
      <p:pic>
        <p:nvPicPr>
          <p:cNvPr id="39" name="Picture 38" descr="A picture containing toy&#10;&#10;Description automatically generated">
            <a:extLst>
              <a:ext uri="{FF2B5EF4-FFF2-40B4-BE49-F238E27FC236}">
                <a16:creationId xmlns:a16="http://schemas.microsoft.com/office/drawing/2014/main" id="{D2B1DB87-A856-43C9-AA53-3858ED6C7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394" y="4167414"/>
            <a:ext cx="2881086" cy="2881086"/>
          </a:xfrm>
          <a:prstGeom prst="rect">
            <a:avLst/>
          </a:prstGeom>
        </p:spPr>
      </p:pic>
      <p:pic>
        <p:nvPicPr>
          <p:cNvPr id="18" name="Picture 17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482A14CC-8071-485F-9B39-88583E3AE7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1783080"/>
            <a:ext cx="7759070" cy="4846320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3C62038-0167-4BB2-9AEC-D9033C08F85B}"/>
              </a:ext>
            </a:extLst>
          </p:cNvPr>
          <p:cNvSpPr txBox="1"/>
          <p:nvPr/>
        </p:nvSpPr>
        <p:spPr>
          <a:xfrm>
            <a:off x="2518544" y="2222500"/>
            <a:ext cx="4919021" cy="2890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3200" b="1" dirty="0">
                <a:solidFill>
                  <a:prstClr val="white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3.</a:t>
            </a:r>
          </a:p>
          <a:p>
            <a:pPr marR="36195" lvl="0" algn="just">
              <a:lnSpc>
                <a:spcPct val="115000"/>
              </a:lnSpc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Thừa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thứ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2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10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Tích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thêm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3,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từ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Calibri" panose="020F0502020204030204" pitchFamily="34" charset="0"/>
                <a:cs typeface="Times New Roman" panose="02020603050405020304" pitchFamily="18" charset="0"/>
              </a:rPr>
              <a:t> 30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CDB9FC8D-40CC-4490-A381-012F785B5A07}"/>
              </a:ext>
            </a:extLst>
          </p:cNvPr>
          <p:cNvSpPr/>
          <p:nvPr/>
        </p:nvSpPr>
        <p:spPr>
          <a:xfrm>
            <a:off x="8153400" y="704850"/>
            <a:ext cx="544099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5D538175-CA51-488F-B557-1C9C21B42883}"/>
              </a:ext>
            </a:extLst>
          </p:cNvPr>
          <p:cNvSpPr/>
          <p:nvPr/>
        </p:nvSpPr>
        <p:spPr>
          <a:xfrm>
            <a:off x="9088526" y="704850"/>
            <a:ext cx="566821" cy="5527898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FF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5C7551C5-0C39-4D88-921E-AED106A83C02}"/>
              </a:ext>
            </a:extLst>
          </p:cNvPr>
          <p:cNvSpPr/>
          <p:nvPr/>
        </p:nvSpPr>
        <p:spPr>
          <a:xfrm>
            <a:off x="9872659" y="612845"/>
            <a:ext cx="766765" cy="558657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68257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Scale>
                                          <p:cBhvr>
                                            <p:cTn id="7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</p:cBhvr>
                                          <p:from x="250000" y="250000"/>
                                          <p:to x="100000" y="100000"/>
                                        </p:animScale>
    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    <p:cBhvr>
                                            <p:cTn id="8" dur="1000" decel="500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</p:animMotion>
                                        <p:animEffect transition="in" filter="fade">
                                          <p:cBhvr>
                                            <p:cTn id="9" dur="10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2" presetClass="entr" presetSubtype="4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750" fill="hold"/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8" dur="500"/>
                                            <p:tgtEl>
                                              <p:spTgt spid="17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9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2" fill="hold">
                          <p:stCondLst>
                            <p:cond delay="indefinite"/>
                          </p:stCondLst>
                          <p:childTnLst>
                            <p:par>
                              <p:cTn id="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6" dur="500"/>
                                            <p:tgtEl>
                                              <p:spTgt spid="17">
                                                <p:txEl>
                                                  <p:pRg st="1" end="1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9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2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34" dur="500"/>
                                            <p:tgtEl>
                                              <p:spTgt spid="17">
                                                <p:txEl>
                                                  <p:pRg st="2" end="2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7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 animBg="1"/>
          <p:bldP spid="13" grpId="0" animBg="1"/>
          <p:bldP spid="14" grpId="0" animBg="1"/>
        </p:bldLst>
      </p:timing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 descr="A picture containing text, vector graphics, room&#10;&#10;Description automatically generated">
            <a:extLst>
              <a:ext uri="{FF2B5EF4-FFF2-40B4-BE49-F238E27FC236}">
                <a16:creationId xmlns:a16="http://schemas.microsoft.com/office/drawing/2014/main" id="{6151E697-36EF-43F3-9041-166931CB39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87546" y="899840"/>
            <a:ext cx="7816906" cy="6400800"/>
          </a:xfrm>
          <a:prstGeom prst="rect">
            <a:avLst/>
          </a:prstGeom>
        </p:spPr>
      </p:pic>
      <p:sp>
        <p:nvSpPr>
          <p:cNvPr id="67" name="TextBox 66">
            <a:extLst>
              <a:ext uri="{FF2B5EF4-FFF2-40B4-BE49-F238E27FC236}">
                <a16:creationId xmlns:a16="http://schemas.microsoft.com/office/drawing/2014/main" id="{DBA523EE-EE5B-4C24-8B63-9273D35D7E78}"/>
              </a:ext>
            </a:extLst>
          </p:cNvPr>
          <p:cNvSpPr txBox="1"/>
          <p:nvPr/>
        </p:nvSpPr>
        <p:spPr>
          <a:xfrm>
            <a:off x="4390160" y="3289435"/>
            <a:ext cx="38775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Cùng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học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bảng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nhân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3</a:t>
            </a:r>
          </a:p>
        </p:txBody>
      </p:sp>
      <p:pic>
        <p:nvPicPr>
          <p:cNvPr id="35" name="Picture 34" descr="A picture containing toy&#10;&#10;Description automatically generated">
            <a:extLst>
              <a:ext uri="{FF2B5EF4-FFF2-40B4-BE49-F238E27FC236}">
                <a16:creationId xmlns:a16="http://schemas.microsoft.com/office/drawing/2014/main" id="{033D54C6-B5EB-4C3F-93F4-2AFAF5D38EB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038" y="3753441"/>
            <a:ext cx="3108960" cy="310896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AB301D3A-062B-47DB-9EE5-9C5349A9BE2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3753441"/>
            <a:ext cx="3220308" cy="347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845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2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4" dur="5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75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75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7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0528CA50-15B3-42A9-B677-05F494F35C0A}"/>
              </a:ext>
            </a:extLst>
          </p:cNvPr>
          <p:cNvGrpSpPr/>
          <p:nvPr/>
        </p:nvGrpSpPr>
        <p:grpSpPr>
          <a:xfrm>
            <a:off x="5346668" y="301078"/>
            <a:ext cx="1498664" cy="2651760"/>
            <a:chOff x="5346668" y="301078"/>
            <a:chExt cx="1498664" cy="2651760"/>
          </a:xfrm>
        </p:grpSpPr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832A9B45-1BDF-4F0A-880A-CDB44E6FA65D}"/>
                </a:ext>
              </a:extLst>
            </p:cNvPr>
            <p:cNvSpPr/>
            <p:nvPr/>
          </p:nvSpPr>
          <p:spPr>
            <a:xfrm>
              <a:off x="5418522" y="30107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37C6049D-198D-4F16-8838-B16031904F76}"/>
                </a:ext>
              </a:extLst>
            </p:cNvPr>
            <p:cNvSpPr txBox="1"/>
            <p:nvPr/>
          </p:nvSpPr>
          <p:spPr>
            <a:xfrm>
              <a:off x="5346668" y="432576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827225A-B274-43F0-93E9-C0390CE15488}"/>
              </a:ext>
            </a:extLst>
          </p:cNvPr>
          <p:cNvGrpSpPr/>
          <p:nvPr/>
        </p:nvGrpSpPr>
        <p:grpSpPr>
          <a:xfrm>
            <a:off x="6733999" y="698117"/>
            <a:ext cx="1625204" cy="2651760"/>
            <a:chOff x="6733999" y="698117"/>
            <a:chExt cx="1625204" cy="2651760"/>
          </a:xfrm>
        </p:grpSpPr>
        <p:sp>
          <p:nvSpPr>
            <p:cNvPr id="95" name="Oval 94">
              <a:extLst>
                <a:ext uri="{FF2B5EF4-FFF2-40B4-BE49-F238E27FC236}">
                  <a16:creationId xmlns:a16="http://schemas.microsoft.com/office/drawing/2014/main" id="{47C6A049-825D-4584-8DB3-381F1FEE52C0}"/>
                </a:ext>
              </a:extLst>
            </p:cNvPr>
            <p:cNvSpPr/>
            <p:nvPr/>
          </p:nvSpPr>
          <p:spPr>
            <a:xfrm rot="1900715">
              <a:off x="6733999" y="698117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9" name="TextBox 148">
              <a:extLst>
                <a:ext uri="{FF2B5EF4-FFF2-40B4-BE49-F238E27FC236}">
                  <a16:creationId xmlns:a16="http://schemas.microsoft.com/office/drawing/2014/main" id="{F808DC3A-3C99-4369-B8F5-FFBE549E7D0E}"/>
                </a:ext>
              </a:extLst>
            </p:cNvPr>
            <p:cNvSpPr txBox="1"/>
            <p:nvPr/>
          </p:nvSpPr>
          <p:spPr>
            <a:xfrm>
              <a:off x="6860539" y="92615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1EC0D376-F176-43B5-8CB4-EBB85225299B}"/>
              </a:ext>
            </a:extLst>
          </p:cNvPr>
          <p:cNvGrpSpPr/>
          <p:nvPr/>
        </p:nvGrpSpPr>
        <p:grpSpPr>
          <a:xfrm>
            <a:off x="6803915" y="2154369"/>
            <a:ext cx="2651760" cy="1631216"/>
            <a:chOff x="6803915" y="2154369"/>
            <a:chExt cx="2651760" cy="1631216"/>
          </a:xfrm>
        </p:grpSpPr>
        <p:sp>
          <p:nvSpPr>
            <p:cNvPr id="96" name="Oval 95">
              <a:extLst>
                <a:ext uri="{FF2B5EF4-FFF2-40B4-BE49-F238E27FC236}">
                  <a16:creationId xmlns:a16="http://schemas.microsoft.com/office/drawing/2014/main" id="{13F6BECD-ECF4-4F19-A896-3EF9D6E9AC46}"/>
                </a:ext>
              </a:extLst>
            </p:cNvPr>
            <p:cNvSpPr/>
            <p:nvPr/>
          </p:nvSpPr>
          <p:spPr>
            <a:xfrm rot="4732362">
              <a:off x="7443995" y="1732828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1" name="TextBox 150">
              <a:extLst>
                <a:ext uri="{FF2B5EF4-FFF2-40B4-BE49-F238E27FC236}">
                  <a16:creationId xmlns:a16="http://schemas.microsoft.com/office/drawing/2014/main" id="{03C7B1E4-3AF6-4CB1-9C0F-8F9C6980CC57}"/>
                </a:ext>
              </a:extLst>
            </p:cNvPr>
            <p:cNvSpPr txBox="1"/>
            <p:nvPr/>
          </p:nvSpPr>
          <p:spPr>
            <a:xfrm>
              <a:off x="7922412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9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2DAEDFE-1BAB-44C7-A98D-F339457F3CF7}"/>
              </a:ext>
            </a:extLst>
          </p:cNvPr>
          <p:cNvGrpSpPr/>
          <p:nvPr/>
        </p:nvGrpSpPr>
        <p:grpSpPr>
          <a:xfrm>
            <a:off x="6755623" y="3481061"/>
            <a:ext cx="2651760" cy="1700042"/>
            <a:chOff x="6755623" y="3481061"/>
            <a:chExt cx="2651760" cy="1700042"/>
          </a:xfrm>
        </p:grpSpPr>
        <p:sp>
          <p:nvSpPr>
            <p:cNvPr id="97" name="Oval 96">
              <a:extLst>
                <a:ext uri="{FF2B5EF4-FFF2-40B4-BE49-F238E27FC236}">
                  <a16:creationId xmlns:a16="http://schemas.microsoft.com/office/drawing/2014/main" id="{DB986F2B-CAFC-4D84-90C5-330490F4A31B}"/>
                </a:ext>
              </a:extLst>
            </p:cNvPr>
            <p:cNvSpPr/>
            <p:nvPr/>
          </p:nvSpPr>
          <p:spPr>
            <a:xfrm rot="6620694">
              <a:off x="7395703" y="284098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2" name="TextBox 151">
              <a:extLst>
                <a:ext uri="{FF2B5EF4-FFF2-40B4-BE49-F238E27FC236}">
                  <a16:creationId xmlns:a16="http://schemas.microsoft.com/office/drawing/2014/main" id="{ECFAD21C-661A-4CF0-BC81-907C9EB1C35C}"/>
                </a:ext>
              </a:extLst>
            </p:cNvPr>
            <p:cNvSpPr txBox="1"/>
            <p:nvPr/>
          </p:nvSpPr>
          <p:spPr>
            <a:xfrm>
              <a:off x="7860092" y="35498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12</a:t>
              </a:r>
            </a:p>
          </p:txBody>
        </p:sp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3D2F2754-FE63-4052-ACB2-3ED1AC31D75C}"/>
              </a:ext>
            </a:extLst>
          </p:cNvPr>
          <p:cNvGrpSpPr/>
          <p:nvPr/>
        </p:nvGrpSpPr>
        <p:grpSpPr>
          <a:xfrm>
            <a:off x="6713922" y="3793436"/>
            <a:ext cx="1742830" cy="2651760"/>
            <a:chOff x="6713922" y="3793436"/>
            <a:chExt cx="1742830" cy="2651760"/>
          </a:xfrm>
        </p:grpSpPr>
        <p:sp>
          <p:nvSpPr>
            <p:cNvPr id="98" name="Oval 97">
              <a:extLst>
                <a:ext uri="{FF2B5EF4-FFF2-40B4-BE49-F238E27FC236}">
                  <a16:creationId xmlns:a16="http://schemas.microsoft.com/office/drawing/2014/main" id="{2B2E1108-7B55-4A80-B2D5-AC8563237C3F}"/>
                </a:ext>
              </a:extLst>
            </p:cNvPr>
            <p:cNvSpPr/>
            <p:nvPr/>
          </p:nvSpPr>
          <p:spPr>
            <a:xfrm rot="8807381">
              <a:off x="6713922" y="3793436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3" name="TextBox 152">
              <a:extLst>
                <a:ext uri="{FF2B5EF4-FFF2-40B4-BE49-F238E27FC236}">
                  <a16:creationId xmlns:a16="http://schemas.microsoft.com/office/drawing/2014/main" id="{9223D772-5CD2-4CE6-8764-D6BE43A5632D}"/>
                </a:ext>
              </a:extLst>
            </p:cNvPr>
            <p:cNvSpPr txBox="1"/>
            <p:nvPr/>
          </p:nvSpPr>
          <p:spPr>
            <a:xfrm>
              <a:off x="6958088" y="4678751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15</a:t>
              </a:r>
            </a:p>
          </p:txBody>
        </p:sp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FEE058D3-12D6-4046-BA40-6442A796157B}"/>
              </a:ext>
            </a:extLst>
          </p:cNvPr>
          <p:cNvGrpSpPr/>
          <p:nvPr/>
        </p:nvGrpSpPr>
        <p:grpSpPr>
          <a:xfrm>
            <a:off x="5393847" y="3905162"/>
            <a:ext cx="1498664" cy="2651760"/>
            <a:chOff x="5393847" y="3905162"/>
            <a:chExt cx="1498664" cy="2651760"/>
          </a:xfrm>
        </p:grpSpPr>
        <p:sp>
          <p:nvSpPr>
            <p:cNvPr id="99" name="Oval 98">
              <a:extLst>
                <a:ext uri="{FF2B5EF4-FFF2-40B4-BE49-F238E27FC236}">
                  <a16:creationId xmlns:a16="http://schemas.microsoft.com/office/drawing/2014/main" id="{80C93C30-0CF7-4E1C-90BC-DFB84479F2FD}"/>
                </a:ext>
              </a:extLst>
            </p:cNvPr>
            <p:cNvSpPr/>
            <p:nvPr/>
          </p:nvSpPr>
          <p:spPr>
            <a:xfrm>
              <a:off x="5418522" y="390516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4" name="TextBox 153">
              <a:extLst>
                <a:ext uri="{FF2B5EF4-FFF2-40B4-BE49-F238E27FC236}">
                  <a16:creationId xmlns:a16="http://schemas.microsoft.com/office/drawing/2014/main" id="{E9B81C74-9898-4CFE-8AE0-2E7D5D9794F6}"/>
                </a:ext>
              </a:extLst>
            </p:cNvPr>
            <p:cNvSpPr txBox="1"/>
            <p:nvPr/>
          </p:nvSpPr>
          <p:spPr>
            <a:xfrm>
              <a:off x="5393847" y="4859287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18</a:t>
              </a:r>
            </a:p>
          </p:txBody>
        </p:sp>
      </p:grp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EFA14C1-590F-43A8-9922-87B535FC1068}"/>
              </a:ext>
            </a:extLst>
          </p:cNvPr>
          <p:cNvGrpSpPr/>
          <p:nvPr/>
        </p:nvGrpSpPr>
        <p:grpSpPr>
          <a:xfrm>
            <a:off x="3924043" y="3746101"/>
            <a:ext cx="1715460" cy="2651760"/>
            <a:chOff x="3924043" y="3746101"/>
            <a:chExt cx="1715460" cy="2651760"/>
          </a:xfrm>
        </p:grpSpPr>
        <p:sp>
          <p:nvSpPr>
            <p:cNvPr id="100" name="Oval 99">
              <a:extLst>
                <a:ext uri="{FF2B5EF4-FFF2-40B4-BE49-F238E27FC236}">
                  <a16:creationId xmlns:a16="http://schemas.microsoft.com/office/drawing/2014/main" id="{B79B3809-EFC4-43D6-83AC-0021FC1E58BF}"/>
                </a:ext>
              </a:extLst>
            </p:cNvPr>
            <p:cNvSpPr/>
            <p:nvPr/>
          </p:nvSpPr>
          <p:spPr>
            <a:xfrm rot="12792619" flipH="1">
              <a:off x="4267903" y="374610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5" name="TextBox 154">
              <a:extLst>
                <a:ext uri="{FF2B5EF4-FFF2-40B4-BE49-F238E27FC236}">
                  <a16:creationId xmlns:a16="http://schemas.microsoft.com/office/drawing/2014/main" id="{BEA573CF-18BD-418A-A4F2-4B76F7D3EB6C}"/>
                </a:ext>
              </a:extLst>
            </p:cNvPr>
            <p:cNvSpPr txBox="1"/>
            <p:nvPr/>
          </p:nvSpPr>
          <p:spPr>
            <a:xfrm>
              <a:off x="3924043" y="476312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7FE4882E-8649-4FAB-B510-9E3FC1FB4FB1}"/>
              </a:ext>
            </a:extLst>
          </p:cNvPr>
          <p:cNvGrpSpPr/>
          <p:nvPr/>
        </p:nvGrpSpPr>
        <p:grpSpPr>
          <a:xfrm>
            <a:off x="3047276" y="3486191"/>
            <a:ext cx="2651760" cy="1657507"/>
            <a:chOff x="3047276" y="3486191"/>
            <a:chExt cx="2651760" cy="1657507"/>
          </a:xfrm>
        </p:grpSpPr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1275E937-2C27-4F9C-BFF1-01A2A7AE5A56}"/>
                </a:ext>
              </a:extLst>
            </p:cNvPr>
            <p:cNvSpPr/>
            <p:nvPr/>
          </p:nvSpPr>
          <p:spPr>
            <a:xfrm rot="14979306" flipH="1">
              <a:off x="3687356" y="2846111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6" name="TextBox 155">
              <a:extLst>
                <a:ext uri="{FF2B5EF4-FFF2-40B4-BE49-F238E27FC236}">
                  <a16:creationId xmlns:a16="http://schemas.microsoft.com/office/drawing/2014/main" id="{247512F2-F4B7-487A-93AF-0CB103E27726}"/>
                </a:ext>
              </a:extLst>
            </p:cNvPr>
            <p:cNvSpPr txBox="1"/>
            <p:nvPr/>
          </p:nvSpPr>
          <p:spPr>
            <a:xfrm>
              <a:off x="3151768" y="3512482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9600" b="1" dirty="0">
                  <a:solidFill>
                    <a:srgbClr val="FF0066"/>
                  </a:solidFill>
                  <a:latin typeface="Calibri" panose="020F0502020204030204"/>
                </a:rPr>
                <a:t>24</a:t>
              </a:r>
              <a:endPara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52446DDA-D464-4984-96C9-D5BFF9012B20}"/>
              </a:ext>
            </a:extLst>
          </p:cNvPr>
          <p:cNvGrpSpPr/>
          <p:nvPr/>
        </p:nvGrpSpPr>
        <p:grpSpPr>
          <a:xfrm>
            <a:off x="2804116" y="2154369"/>
            <a:ext cx="2651760" cy="1631216"/>
            <a:chOff x="2804116" y="2154369"/>
            <a:chExt cx="2651760" cy="1631216"/>
          </a:xfrm>
        </p:grpSpPr>
        <p:sp>
          <p:nvSpPr>
            <p:cNvPr id="102" name="Oval 101">
              <a:extLst>
                <a:ext uri="{FF2B5EF4-FFF2-40B4-BE49-F238E27FC236}">
                  <a16:creationId xmlns:a16="http://schemas.microsoft.com/office/drawing/2014/main" id="{56CAB69E-AEED-4705-A22C-17B750633F92}"/>
                </a:ext>
              </a:extLst>
            </p:cNvPr>
            <p:cNvSpPr/>
            <p:nvPr/>
          </p:nvSpPr>
          <p:spPr>
            <a:xfrm rot="16867638" flipH="1">
              <a:off x="3444196" y="1741259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7" name="TextBox 156">
              <a:extLst>
                <a:ext uri="{FF2B5EF4-FFF2-40B4-BE49-F238E27FC236}">
                  <a16:creationId xmlns:a16="http://schemas.microsoft.com/office/drawing/2014/main" id="{23714748-1869-4F0F-BFF0-70F965D6A49D}"/>
                </a:ext>
              </a:extLst>
            </p:cNvPr>
            <p:cNvSpPr txBox="1"/>
            <p:nvPr/>
          </p:nvSpPr>
          <p:spPr>
            <a:xfrm>
              <a:off x="2855691" y="2154369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</a:p>
          </p:txBody>
        </p: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8D1E4B24-0E8A-4DED-B2A2-BC5A0464BB14}"/>
              </a:ext>
            </a:extLst>
          </p:cNvPr>
          <p:cNvGrpSpPr/>
          <p:nvPr/>
        </p:nvGrpSpPr>
        <p:grpSpPr>
          <a:xfrm>
            <a:off x="3937689" y="735522"/>
            <a:ext cx="1631604" cy="2651760"/>
            <a:chOff x="3937689" y="735522"/>
            <a:chExt cx="1631604" cy="2651760"/>
          </a:xfrm>
        </p:grpSpPr>
        <p:sp>
          <p:nvSpPr>
            <p:cNvPr id="103" name="Oval 102">
              <a:extLst>
                <a:ext uri="{FF2B5EF4-FFF2-40B4-BE49-F238E27FC236}">
                  <a16:creationId xmlns:a16="http://schemas.microsoft.com/office/drawing/2014/main" id="{B5D07918-79D3-4BE9-B42E-19152A6B218B}"/>
                </a:ext>
              </a:extLst>
            </p:cNvPr>
            <p:cNvSpPr/>
            <p:nvPr/>
          </p:nvSpPr>
          <p:spPr>
            <a:xfrm rot="19699285" flipH="1">
              <a:off x="4197693" y="735522"/>
              <a:ext cx="1371600" cy="2651760"/>
            </a:xfrm>
            <a:prstGeom prst="ellipse">
              <a:avLst/>
            </a:prstGeom>
            <a:solidFill>
              <a:srgbClr val="FFFF66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8" name="TextBox 157">
              <a:extLst>
                <a:ext uri="{FF2B5EF4-FFF2-40B4-BE49-F238E27FC236}">
                  <a16:creationId xmlns:a16="http://schemas.microsoft.com/office/drawing/2014/main" id="{DBFC1A13-40CF-494E-86E9-C628E00D961A}"/>
                </a:ext>
              </a:extLst>
            </p:cNvPr>
            <p:cNvSpPr txBox="1"/>
            <p:nvPr/>
          </p:nvSpPr>
          <p:spPr>
            <a:xfrm>
              <a:off x="3937689" y="928333"/>
              <a:ext cx="1498664" cy="16312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30</a:t>
              </a:r>
            </a:p>
          </p:txBody>
        </p:sp>
      </p:grpSp>
      <p:sp>
        <p:nvSpPr>
          <p:cNvPr id="170" name="Oval 169">
            <a:extLst>
              <a:ext uri="{FF2B5EF4-FFF2-40B4-BE49-F238E27FC236}">
                <a16:creationId xmlns:a16="http://schemas.microsoft.com/office/drawing/2014/main" id="{A126D9D1-B0A5-4BFD-BD2C-16344597E842}"/>
              </a:ext>
            </a:extLst>
          </p:cNvPr>
          <p:cNvSpPr/>
          <p:nvPr/>
        </p:nvSpPr>
        <p:spPr>
          <a:xfrm>
            <a:off x="5420096" y="311435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1" name="Oval 170">
            <a:extLst>
              <a:ext uri="{FF2B5EF4-FFF2-40B4-BE49-F238E27FC236}">
                <a16:creationId xmlns:a16="http://schemas.microsoft.com/office/drawing/2014/main" id="{516C22A7-F5A0-4CC5-9FCB-AD80DF317465}"/>
              </a:ext>
            </a:extLst>
          </p:cNvPr>
          <p:cNvSpPr/>
          <p:nvPr/>
        </p:nvSpPr>
        <p:spPr>
          <a:xfrm rot="1900715">
            <a:off x="6744666" y="673963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2" name="Oval 171">
            <a:extLst>
              <a:ext uri="{FF2B5EF4-FFF2-40B4-BE49-F238E27FC236}">
                <a16:creationId xmlns:a16="http://schemas.microsoft.com/office/drawing/2014/main" id="{DA978B7E-2175-46DB-AB40-CF80EB38DE80}"/>
              </a:ext>
            </a:extLst>
          </p:cNvPr>
          <p:cNvSpPr/>
          <p:nvPr/>
        </p:nvSpPr>
        <p:spPr>
          <a:xfrm rot="4732362">
            <a:off x="7588775" y="1675488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3" name="Oval 172">
            <a:extLst>
              <a:ext uri="{FF2B5EF4-FFF2-40B4-BE49-F238E27FC236}">
                <a16:creationId xmlns:a16="http://schemas.microsoft.com/office/drawing/2014/main" id="{108C137B-0E44-44D6-9282-91AD637F6479}"/>
              </a:ext>
            </a:extLst>
          </p:cNvPr>
          <p:cNvSpPr/>
          <p:nvPr/>
        </p:nvSpPr>
        <p:spPr>
          <a:xfrm rot="6620694">
            <a:off x="7465550" y="2840420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4" name="Oval 173">
            <a:extLst>
              <a:ext uri="{FF2B5EF4-FFF2-40B4-BE49-F238E27FC236}">
                <a16:creationId xmlns:a16="http://schemas.microsoft.com/office/drawing/2014/main" id="{FE45A5B2-DE1E-40C3-805E-F16678AA766C}"/>
              </a:ext>
            </a:extLst>
          </p:cNvPr>
          <p:cNvSpPr/>
          <p:nvPr/>
        </p:nvSpPr>
        <p:spPr>
          <a:xfrm rot="8807381">
            <a:off x="6765243" y="3838544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5" name="Oval 174">
            <a:extLst>
              <a:ext uri="{FF2B5EF4-FFF2-40B4-BE49-F238E27FC236}">
                <a16:creationId xmlns:a16="http://schemas.microsoft.com/office/drawing/2014/main" id="{C9A9638B-8228-4C3F-AE34-3AF0F28DEC2F}"/>
              </a:ext>
            </a:extLst>
          </p:cNvPr>
          <p:cNvSpPr/>
          <p:nvPr/>
        </p:nvSpPr>
        <p:spPr>
          <a:xfrm>
            <a:off x="5421965" y="4236271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6" name="Oval 175">
            <a:extLst>
              <a:ext uri="{FF2B5EF4-FFF2-40B4-BE49-F238E27FC236}">
                <a16:creationId xmlns:a16="http://schemas.microsoft.com/office/drawing/2014/main" id="{E686DFC0-C8D2-40EC-A7F7-60DE4DC5F79B}"/>
              </a:ext>
            </a:extLst>
          </p:cNvPr>
          <p:cNvSpPr/>
          <p:nvPr/>
        </p:nvSpPr>
        <p:spPr>
          <a:xfrm rot="12792619" flipH="1">
            <a:off x="4128861" y="4002779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7" name="Oval 176">
            <a:extLst>
              <a:ext uri="{FF2B5EF4-FFF2-40B4-BE49-F238E27FC236}">
                <a16:creationId xmlns:a16="http://schemas.microsoft.com/office/drawing/2014/main" id="{3B589175-E6A2-451F-B687-CDCBEDE70E15}"/>
              </a:ext>
            </a:extLst>
          </p:cNvPr>
          <p:cNvSpPr/>
          <p:nvPr/>
        </p:nvSpPr>
        <p:spPr>
          <a:xfrm rot="14979306" flipH="1">
            <a:off x="3577873" y="291169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8" name="Oval 177">
            <a:extLst>
              <a:ext uri="{FF2B5EF4-FFF2-40B4-BE49-F238E27FC236}">
                <a16:creationId xmlns:a16="http://schemas.microsoft.com/office/drawing/2014/main" id="{46C3C9EF-2029-450A-850B-DF31CF57965A}"/>
              </a:ext>
            </a:extLst>
          </p:cNvPr>
          <p:cNvSpPr/>
          <p:nvPr/>
        </p:nvSpPr>
        <p:spPr>
          <a:xfrm rot="16867638" flipH="1">
            <a:off x="3284208" y="1711227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9" name="Oval 178">
            <a:extLst>
              <a:ext uri="{FF2B5EF4-FFF2-40B4-BE49-F238E27FC236}">
                <a16:creationId xmlns:a16="http://schemas.microsoft.com/office/drawing/2014/main" id="{40D37000-B933-4369-859B-E455E04F9DAF}"/>
              </a:ext>
            </a:extLst>
          </p:cNvPr>
          <p:cNvSpPr/>
          <p:nvPr/>
        </p:nvSpPr>
        <p:spPr>
          <a:xfrm rot="19699285" flipH="1">
            <a:off x="4034090" y="460102"/>
            <a:ext cx="1371600" cy="2651760"/>
          </a:xfrm>
          <a:prstGeom prst="ellipse">
            <a:avLst/>
          </a:prstGeom>
          <a:solidFill>
            <a:srgbClr val="FBCEB5"/>
          </a:solidFill>
          <a:ln w="38100">
            <a:solidFill>
              <a:srgbClr val="FF5E6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0" name="Oval 179">
            <a:extLst>
              <a:ext uri="{FF2B5EF4-FFF2-40B4-BE49-F238E27FC236}">
                <a16:creationId xmlns:a16="http://schemas.microsoft.com/office/drawing/2014/main" id="{654BDA0C-3193-4DCD-A67B-73FFB7EA5A85}"/>
              </a:ext>
            </a:extLst>
          </p:cNvPr>
          <p:cNvSpPr/>
          <p:nvPr/>
        </p:nvSpPr>
        <p:spPr>
          <a:xfrm>
            <a:off x="5090160" y="2433320"/>
            <a:ext cx="2011680" cy="2011680"/>
          </a:xfrm>
          <a:prstGeom prst="ellipse">
            <a:avLst/>
          </a:prstGeom>
          <a:solidFill>
            <a:srgbClr val="FF5E6D"/>
          </a:solidFill>
          <a:ln w="38100">
            <a:solidFill>
              <a:srgbClr val="FBCEB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1" name="TextBox 180">
            <a:extLst>
              <a:ext uri="{FF2B5EF4-FFF2-40B4-BE49-F238E27FC236}">
                <a16:creationId xmlns:a16="http://schemas.microsoft.com/office/drawing/2014/main" id="{3A67BE3F-82A1-4ED6-A343-5A0D15ACEE9C}"/>
              </a:ext>
            </a:extLst>
          </p:cNvPr>
          <p:cNvSpPr txBox="1"/>
          <p:nvPr/>
        </p:nvSpPr>
        <p:spPr>
          <a:xfrm>
            <a:off x="5136970" y="2976339"/>
            <a:ext cx="189029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X 3</a:t>
            </a:r>
          </a:p>
        </p:txBody>
      </p:sp>
      <p:sp>
        <p:nvSpPr>
          <p:cNvPr id="182" name="TextBox 181">
            <a:extLst>
              <a:ext uri="{FF2B5EF4-FFF2-40B4-BE49-F238E27FC236}">
                <a16:creationId xmlns:a16="http://schemas.microsoft.com/office/drawing/2014/main" id="{81DC1143-6C44-49FB-9707-6B95444E4951}"/>
              </a:ext>
            </a:extLst>
          </p:cNvPr>
          <p:cNvSpPr txBox="1"/>
          <p:nvPr/>
        </p:nvSpPr>
        <p:spPr>
          <a:xfrm>
            <a:off x="5378082" y="83490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183" name="TextBox 182">
            <a:extLst>
              <a:ext uri="{FF2B5EF4-FFF2-40B4-BE49-F238E27FC236}">
                <a16:creationId xmlns:a16="http://schemas.microsoft.com/office/drawing/2014/main" id="{8C5B3B85-1350-4606-99C8-B148A563C519}"/>
              </a:ext>
            </a:extLst>
          </p:cNvPr>
          <p:cNvSpPr txBox="1"/>
          <p:nvPr/>
        </p:nvSpPr>
        <p:spPr>
          <a:xfrm>
            <a:off x="6751621" y="997008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184" name="TextBox 183">
            <a:extLst>
              <a:ext uri="{FF2B5EF4-FFF2-40B4-BE49-F238E27FC236}">
                <a16:creationId xmlns:a16="http://schemas.microsoft.com/office/drawing/2014/main" id="{4DB45A5F-B36F-4390-A95B-37B71AFED78B}"/>
              </a:ext>
            </a:extLst>
          </p:cNvPr>
          <p:cNvSpPr txBox="1"/>
          <p:nvPr/>
        </p:nvSpPr>
        <p:spPr>
          <a:xfrm>
            <a:off x="7702844" y="218407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:a16="http://schemas.microsoft.com/office/drawing/2014/main" id="{A54E98B9-47A0-4C8B-992D-C562504B8E3E}"/>
              </a:ext>
            </a:extLst>
          </p:cNvPr>
          <p:cNvSpPr txBox="1"/>
          <p:nvPr/>
        </p:nvSpPr>
        <p:spPr>
          <a:xfrm>
            <a:off x="7489935" y="332718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186" name="TextBox 185">
            <a:extLst>
              <a:ext uri="{FF2B5EF4-FFF2-40B4-BE49-F238E27FC236}">
                <a16:creationId xmlns:a16="http://schemas.microsoft.com/office/drawing/2014/main" id="{F4989B33-FDED-45FC-8193-15730ED73427}"/>
              </a:ext>
            </a:extLst>
          </p:cNvPr>
          <p:cNvSpPr txBox="1"/>
          <p:nvPr/>
        </p:nvSpPr>
        <p:spPr>
          <a:xfrm>
            <a:off x="6793789" y="446805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5</a:t>
            </a:r>
          </a:p>
        </p:txBody>
      </p:sp>
      <p:sp>
        <p:nvSpPr>
          <p:cNvPr id="187" name="TextBox 186">
            <a:extLst>
              <a:ext uri="{FF2B5EF4-FFF2-40B4-BE49-F238E27FC236}">
                <a16:creationId xmlns:a16="http://schemas.microsoft.com/office/drawing/2014/main" id="{F2D0E259-AD55-48EF-B3C8-75932B717815}"/>
              </a:ext>
            </a:extLst>
          </p:cNvPr>
          <p:cNvSpPr txBox="1"/>
          <p:nvPr/>
        </p:nvSpPr>
        <p:spPr>
          <a:xfrm>
            <a:off x="5475581" y="4778492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6</a:t>
            </a:r>
          </a:p>
        </p:txBody>
      </p:sp>
      <p:sp>
        <p:nvSpPr>
          <p:cNvPr id="188" name="TextBox 187">
            <a:extLst>
              <a:ext uri="{FF2B5EF4-FFF2-40B4-BE49-F238E27FC236}">
                <a16:creationId xmlns:a16="http://schemas.microsoft.com/office/drawing/2014/main" id="{34E2763B-7A30-4272-90E4-95455C2814DD}"/>
              </a:ext>
            </a:extLst>
          </p:cNvPr>
          <p:cNvSpPr txBox="1"/>
          <p:nvPr/>
        </p:nvSpPr>
        <p:spPr>
          <a:xfrm>
            <a:off x="4034210" y="4615093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7</a:t>
            </a:r>
          </a:p>
        </p:txBody>
      </p:sp>
      <p:sp>
        <p:nvSpPr>
          <p:cNvPr id="189" name="TextBox 188">
            <a:extLst>
              <a:ext uri="{FF2B5EF4-FFF2-40B4-BE49-F238E27FC236}">
                <a16:creationId xmlns:a16="http://schemas.microsoft.com/office/drawing/2014/main" id="{99B11B33-8612-4969-BAF8-63A49F8116CE}"/>
              </a:ext>
            </a:extLst>
          </p:cNvPr>
          <p:cNvSpPr txBox="1"/>
          <p:nvPr/>
        </p:nvSpPr>
        <p:spPr>
          <a:xfrm>
            <a:off x="3350143" y="3548721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8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:a16="http://schemas.microsoft.com/office/drawing/2014/main" id="{DE53D381-5EE4-4B69-82C5-39D2B9188582}"/>
              </a:ext>
            </a:extLst>
          </p:cNvPr>
          <p:cNvSpPr txBox="1"/>
          <p:nvPr/>
        </p:nvSpPr>
        <p:spPr>
          <a:xfrm>
            <a:off x="3155640" y="2220326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9</a:t>
            </a:r>
          </a:p>
        </p:txBody>
      </p:sp>
      <p:sp>
        <p:nvSpPr>
          <p:cNvPr id="191" name="TextBox 190">
            <a:extLst>
              <a:ext uri="{FF2B5EF4-FFF2-40B4-BE49-F238E27FC236}">
                <a16:creationId xmlns:a16="http://schemas.microsoft.com/office/drawing/2014/main" id="{B6053BC0-F34D-47D0-9E7F-7897CD5AC015}"/>
              </a:ext>
            </a:extLst>
          </p:cNvPr>
          <p:cNvSpPr txBox="1"/>
          <p:nvPr/>
        </p:nvSpPr>
        <p:spPr>
          <a:xfrm>
            <a:off x="3879982" y="862455"/>
            <a:ext cx="149866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659392975"/>
      </p:ext>
    </p:extLst>
  </p:cSld>
  <p:clrMapOvr>
    <a:masterClrMapping/>
  </p:clrMapOvr>
  <p:transition spd="med">
    <p:pull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9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2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5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8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1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4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7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0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3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6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7" fill="hold">
                          <p:stCondLst>
                            <p:cond delay="indefinite"/>
                          </p:stCondLst>
                          <p:childTnLst>
                            <p:par>
                              <p:cTn id="10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1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2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3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0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4" fill="hold">
                          <p:stCondLst>
                            <p:cond delay="indefinite"/>
                          </p:stCondLst>
                          <p:childTnLst>
                            <p:par>
                              <p:cTn id="1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8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0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1" fill="hold">
                          <p:stCondLst>
                            <p:cond delay="indefinite"/>
                          </p:stCondLst>
                          <p:childTnLst>
                            <p:par>
                              <p:cTn id="12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5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7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8" fill="hold">
                          <p:stCondLst>
                            <p:cond delay="indefinite"/>
                          </p:stCondLst>
                          <p:childTnLst>
                            <p:par>
                              <p:cTn id="1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2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4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5" fill="hold">
                          <p:stCondLst>
                            <p:cond delay="indefinite"/>
                          </p:stCondLst>
                          <p:childTnLst>
                            <p:par>
                              <p:cTn id="1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9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1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2" fill="hold">
                          <p:stCondLst>
                            <p:cond delay="indefinite"/>
                          </p:stCondLst>
                          <p:childTnLst>
                            <p:par>
                              <p:cTn id="14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6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9" fill="hold">
                          <p:stCondLst>
                            <p:cond delay="indefinite"/>
                          </p:stCondLst>
                          <p:childTnLst>
                            <p:par>
                              <p:cTn id="1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3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5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6" fill="hold">
                          <p:stCondLst>
                            <p:cond delay="indefinite"/>
                          </p:stCondLst>
                          <p:childTnLst>
                            <p:par>
                              <p:cTn id="15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0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2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3" fill="hold">
                          <p:stCondLst>
                            <p:cond delay="indefinite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7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0" fill="hold">
                          <p:stCondLst>
                            <p:cond delay="indefinite"/>
                          </p:stCondLst>
                          <p:childTnLst>
                            <p:par>
                              <p:cTn id="1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4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6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77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78" fill="hold">
                          <p:stCondLst>
                            <p:cond delay="0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1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8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4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8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86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7" fill="hold">
                          <p:stCondLst>
                            <p:cond delay="0"/>
                          </p:stCondLst>
                          <p:childTnLst>
                            <p:par>
                              <p:cTn id="18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0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3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195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6" fill="hold">
                          <p:stCondLst>
                            <p:cond delay="0"/>
                          </p:stCondLst>
                          <p:childTnLst>
                            <p:par>
                              <p:cTn id="19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9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2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04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5" fill="hold">
                          <p:stCondLst>
                            <p:cond delay="0"/>
                          </p:stCondLst>
                          <p:childTnLst>
                            <p:par>
                              <p:cTn id="20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8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1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13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4" fill="hold">
                          <p:stCondLst>
                            <p:cond delay="0"/>
                          </p:stCondLst>
                          <p:childTnLst>
                            <p:par>
                              <p:cTn id="2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7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22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3" fill="hold">
                          <p:stCondLst>
                            <p:cond delay="0"/>
                          </p:stCondLst>
                          <p:childTnLst>
                            <p:par>
                              <p:cTn id="22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6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9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1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2" fill="hold">
                          <p:stCondLst>
                            <p:cond delay="0"/>
                          </p:stCondLst>
                          <p:childTnLst>
                            <p:par>
                              <p:cTn id="23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5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8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0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1" fill="hold">
                          <p:stCondLst>
                            <p:cond delay="0"/>
                          </p:stCondLst>
                          <p:childTnLst>
                            <p:par>
                              <p:cTn id="24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4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7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49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0" fill="hold">
                          <p:stCondLst>
                            <p:cond delay="0"/>
                          </p:stCondLst>
                          <p:childTnLst>
                            <p:par>
                              <p:cTn id="2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3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58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9" fill="hold">
                          <p:stCondLst>
                            <p:cond delay="0"/>
                          </p:stCondLst>
                          <p:childTnLst>
                            <p:par>
                              <p:cTn id="2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2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5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5" presetClass="entr" presetSubtype="0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1000" fill="hold"/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0" name="chimes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1000" fill="hold"/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1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6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7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1000" fill="hold"/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1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2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4" dur="1000" fill="hold"/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9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1000" fill="hold"/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3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4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6" dur="1000" fill="hold"/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7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1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2" dur="1000" fill="hold"/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3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55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6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7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8" dur="1000" fill="hold"/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9" presetID="15" presetClass="entr" presetSubtype="0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1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2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4" dur="1000" fill="hold"/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5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7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8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9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0" dur="1000" fill="hold"/>
                                            <p:tgtEl>
                                              <p:spTgt spid="18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1" presetID="15" presetClass="entr" presetSubtype="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3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4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5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76" dur="1000" fill="hold"/>
                                            <p:tgtEl>
                                              <p:spTgt spid="18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77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9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0" dur="750" fill="hold"/>
                                            <p:tgtEl>
                                              <p:spTgt spid="19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1" presetID="2" presetClass="entr" presetSubtype="4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8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83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4" dur="750" fill="hold"/>
                                            <p:tgtEl>
                                              <p:spTgt spid="1945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85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7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8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8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0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1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3" dur="5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4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6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97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9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99" dur="500"/>
                                            <p:tgtEl>
                                              <p:spTgt spid="1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0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500"/>
                                            <p:tgtEl>
                                              <p:spTgt spid="1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3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5" dur="500"/>
                                            <p:tgtEl>
                                              <p:spTgt spid="1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6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0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8" dur="500"/>
                                            <p:tgtEl>
                                              <p:spTgt spid="1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9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1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12" presetID="10" presetClass="entr" presetSubtype="0" fill="hold" nodeType="withEffect">
                                      <p:stCondLst>
                                        <p:cond delay="1000"/>
                                      </p:stCondLst>
                                      <p:childTnLst>
                                        <p:set>
                                          <p:cBhvr>
                                            <p:cTn id="1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4" dur="500"/>
                                            <p:tgtEl>
                                              <p:spTgt spid="1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5" fill="hold">
                          <p:stCondLst>
                            <p:cond delay="indefinite"/>
                          </p:stCondLst>
                          <p:childTnLst>
                            <p:par>
                              <p:cTn id="11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7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19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0" dur="500" fill="hold"/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1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2" fill="hold">
                          <p:stCondLst>
                            <p:cond delay="indefinite"/>
                          </p:stCondLst>
                          <p:childTnLst>
                            <p:par>
                              <p:cTn id="1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4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6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7" dur="500" fill="hold"/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8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33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4" dur="500" fill="hold"/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35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6" fill="hold">
                          <p:stCondLst>
                            <p:cond delay="indefinite"/>
                          </p:stCondLst>
                          <p:childTnLst>
                            <p:par>
                              <p:cTn id="1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8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0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1" dur="500" fill="hold"/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2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3" fill="hold">
                          <p:stCondLst>
                            <p:cond delay="indefinite"/>
                          </p:stCondLst>
                          <p:childTnLst>
                            <p:par>
                              <p:cTn id="1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5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7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8" dur="500" fill="hold"/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9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0" fill="hold">
                          <p:stCondLst>
                            <p:cond delay="indefinite"/>
                          </p:stCondLst>
                          <p:childTnLst>
                            <p:par>
                              <p:cTn id="15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2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54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500" fill="hold"/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56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57" fill="hold">
                          <p:stCondLst>
                            <p:cond delay="indefinite"/>
                          </p:stCondLst>
                          <p:childTnLst>
                            <p:par>
                              <p:cTn id="15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9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1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2" dur="500" fill="hold"/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3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5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4" fill="hold">
                          <p:stCondLst>
                            <p:cond delay="indefinite"/>
                          </p:stCondLst>
                          <p:childTnLst>
                            <p:par>
                              <p:cTn id="1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6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68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9" dur="500" fill="hold"/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0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1" fill="hold">
                          <p:stCondLst>
                            <p:cond delay="indefinite"/>
                          </p:stCondLst>
                          <p:childTnLst>
                            <p:par>
                              <p:cTn id="1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73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5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6" dur="500" fill="hold"/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7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8" fill="hold">
                          <p:stCondLst>
                            <p:cond delay="indefinite"/>
                          </p:stCondLst>
                          <p:childTnLst>
                            <p:par>
                              <p:cTn id="17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0" presetID="53" presetClass="entr" presetSubtype="16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82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3" dur="500" fill="hold"/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84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1" name="uỷn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185" restart="whenNotActive" fill="hold" evtFilter="cancelBubble" nodeType="interactiveSeq">
                    <p:stCondLst>
                      <p:cond evt="onClick" delay="0">
                        <p:tgtEl>
                          <p:spTgt spid="18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6" fill="hold">
                          <p:stCondLst>
                            <p:cond delay="0"/>
                          </p:stCondLst>
                          <p:childTnLst>
                            <p:par>
                              <p:cTn id="18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8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89" dur="500"/>
                                            <p:tgtEl>
                                              <p:spTgt spid="17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8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91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2" dur="500"/>
                                            <p:tgtEl>
                                              <p:spTgt spid="18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2"/>
                      </p:tgtEl>
                    </p:cond>
                  </p:nextCondLst>
                </p:seq>
                <p:seq concurrent="1" nextAc="seek">
                  <p:cTn id="194" restart="whenNotActive" fill="hold" evtFilter="cancelBubble" nodeType="interactiveSeq">
                    <p:stCondLst>
                      <p:cond evt="onClick" delay="0">
                        <p:tgtEl>
                          <p:spTgt spid="18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95" fill="hold">
                          <p:stCondLst>
                            <p:cond delay="0"/>
                          </p:stCondLst>
                          <p:childTnLst>
                            <p:par>
                              <p:cTn id="19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7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198" dur="500"/>
                                            <p:tgtEl>
                                              <p:spTgt spid="17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0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1" dur="500"/>
                                            <p:tgtEl>
                                              <p:spTgt spid="18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3"/>
                      </p:tgtEl>
                    </p:cond>
                  </p:nextCondLst>
                </p:seq>
                <p:seq concurrent="1" nextAc="seek">
                  <p:cTn id="203" restart="whenNotActive" fill="hold" evtFilter="cancelBubble" nodeType="interactiveSeq">
                    <p:stCondLst>
                      <p:cond evt="onClick" delay="0">
                        <p:tgtEl>
                          <p:spTgt spid="19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04" fill="hold">
                          <p:stCondLst>
                            <p:cond delay="0"/>
                          </p:stCondLst>
                          <p:childTnLst>
                            <p:par>
                              <p:cTn id="20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6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07" dur="500"/>
                                            <p:tgtEl>
                                              <p:spTgt spid="17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0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09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0" dur="500"/>
                                            <p:tgtEl>
                                              <p:spTgt spid="19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1"/>
                      </p:tgtEl>
                    </p:cond>
                  </p:nextCondLst>
                </p:seq>
                <p:seq concurrent="1" nextAc="seek">
                  <p:cTn id="212" restart="whenNotActive" fill="hold" evtFilter="cancelBubble" nodeType="interactiveSeq">
                    <p:stCondLst>
                      <p:cond evt="onClick" delay="0">
                        <p:tgtEl>
                          <p:spTgt spid="190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3" fill="hold">
                          <p:stCondLst>
                            <p:cond delay="0"/>
                          </p:stCondLst>
                          <p:childTnLst>
                            <p:par>
                              <p:cTn id="2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5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6" dur="500"/>
                                            <p:tgtEl>
                                              <p:spTgt spid="17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8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19" dur="500"/>
                                            <p:tgtEl>
                                              <p:spTgt spid="19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0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9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90"/>
                      </p:tgtEl>
                    </p:cond>
                  </p:nextCondLst>
                </p:seq>
                <p:seq concurrent="1" nextAc="seek">
                  <p:cTn id="221" restart="whenNotActive" fill="hold" evtFilter="cancelBubble" nodeType="interactiveSeq">
                    <p:stCondLst>
                      <p:cond evt="onClick" delay="0">
                        <p:tgtEl>
                          <p:spTgt spid="18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22" fill="hold">
                          <p:stCondLst>
                            <p:cond delay="0"/>
                          </p:stCondLst>
                          <p:childTnLst>
                            <p:par>
                              <p:cTn id="22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24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5" dur="500"/>
                                            <p:tgtEl>
                                              <p:spTgt spid="17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2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27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28" dur="500"/>
                                            <p:tgtEl>
                                              <p:spTgt spid="18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29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9"/>
                      </p:tgtEl>
                    </p:cond>
                  </p:nextCondLst>
                </p:seq>
                <p:seq concurrent="1" nextAc="seek">
                  <p:cTn id="230" restart="whenNotActive" fill="hold" evtFilter="cancelBubble" nodeType="interactiveSeq">
                    <p:stCondLst>
                      <p:cond evt="onClick" delay="0">
                        <p:tgtEl>
                          <p:spTgt spid="188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31" fill="hold">
                          <p:stCondLst>
                            <p:cond delay="0"/>
                          </p:stCondLst>
                          <p:childTnLst>
                            <p:par>
                              <p:cTn id="2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33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4" dur="500"/>
                                            <p:tgtEl>
                                              <p:spTgt spid="17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3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36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37" dur="500"/>
                                            <p:tgtEl>
                                              <p:spTgt spid="18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8"/>
                      </p:tgtEl>
                    </p:cond>
                  </p:nextCondLst>
                </p:seq>
                <p:seq concurrent="1" nextAc="seek">
                  <p:cTn id="239" restart="whenNotActive" fill="hold" evtFilter="cancelBubble" nodeType="interactiveSeq">
                    <p:stCondLst>
                      <p:cond evt="onClick" delay="0">
                        <p:tgtEl>
                          <p:spTgt spid="18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0" fill="hold">
                          <p:stCondLst>
                            <p:cond delay="0"/>
                          </p:stCondLst>
                          <p:childTnLst>
                            <p:par>
                              <p:cTn id="2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42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3" dur="500"/>
                                            <p:tgtEl>
                                              <p:spTgt spid="17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4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45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46" dur="500"/>
                                            <p:tgtEl>
                                              <p:spTgt spid="18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4"/>
                      </p:tgtEl>
                    </p:cond>
                  </p:nextCondLst>
                </p:seq>
                <p:seq concurrent="1" nextAc="seek">
                  <p:cTn id="248" restart="whenNotActive" fill="hold" evtFilter="cancelBubble" nodeType="interactiveSeq">
                    <p:stCondLst>
                      <p:cond evt="onClick" delay="0">
                        <p:tgtEl>
                          <p:spTgt spid="18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49" fill="hold">
                          <p:stCondLst>
                            <p:cond delay="0"/>
                          </p:stCondLst>
                          <p:childTnLst>
                            <p:par>
                              <p:cTn id="2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51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2" dur="500"/>
                                            <p:tgtEl>
                                              <p:spTgt spid="17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4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55" dur="500"/>
                                            <p:tgtEl>
                                              <p:spTgt spid="18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6"/>
                      </p:tgtEl>
                    </p:cond>
                  </p:nextCondLst>
                </p:seq>
                <p:seq concurrent="1" nextAc="seek">
                  <p:cTn id="257" restart="whenNotActive" fill="hold" evtFilter="cancelBubble" nodeType="interactiveSeq">
                    <p:stCondLst>
                      <p:cond evt="onClick" delay="0">
                        <p:tgtEl>
                          <p:spTgt spid="18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58" fill="hold">
                          <p:stCondLst>
                            <p:cond delay="0"/>
                          </p:stCondLst>
                          <p:childTnLst>
                            <p:par>
                              <p:cTn id="25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0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1" dur="500"/>
                                            <p:tgtEl>
                                              <p:spTgt spid="17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0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63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64" dur="500"/>
                                            <p:tgtEl>
                                              <p:spTgt spid="18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7"/>
                      </p:tgtEl>
                    </p:cond>
                  </p:nextCondLst>
                </p:seq>
                <p:seq concurrent="1" nextAc="seek">
                  <p:cTn id="266" restart="whenNotActive" fill="hold" evtFilter="cancelBubble" nodeType="interactiveSeq">
                    <p:stCondLst>
                      <p:cond evt="onClick" delay="0">
                        <p:tgtEl>
                          <p:spTgt spid="18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67" fill="hold">
                          <p:stCondLst>
                            <p:cond delay="0"/>
                          </p:stCondLst>
                          <p:childTnLst>
                            <p:par>
                              <p:cTn id="2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69" presetID="22" presetClass="exit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0" dur="500"/>
                                            <p:tgtEl>
                                              <p:spTgt spid="17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1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7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6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2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72" presetID="22" presetClass="exit" presetSubtype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wipe(up)">
                                          <p:cBhvr>
                                            <p:cTn id="273" dur="500"/>
                                            <p:tgtEl>
                                              <p:spTgt spid="18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8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85"/>
                      </p:tgtEl>
                    </p:cond>
                  </p:nextCondLst>
                </p:seq>
              </p:childTnLst>
            </p:cTn>
          </p:par>
        </p:tnLst>
        <p:bldLst>
          <p:bldP spid="170" grpId="0" animBg="1"/>
          <p:bldP spid="170" grpId="1" animBg="1"/>
          <p:bldP spid="171" grpId="0" animBg="1"/>
          <p:bldP spid="171" grpId="1" animBg="1"/>
          <p:bldP spid="172" grpId="0" animBg="1"/>
          <p:bldP spid="172" grpId="1" animBg="1"/>
          <p:bldP spid="173" grpId="0" animBg="1"/>
          <p:bldP spid="173" grpId="1" animBg="1"/>
          <p:bldP spid="174" grpId="0" animBg="1"/>
          <p:bldP spid="174" grpId="1" animBg="1"/>
          <p:bldP spid="175" grpId="0" animBg="1"/>
          <p:bldP spid="175" grpId="1" animBg="1"/>
          <p:bldP spid="176" grpId="0" animBg="1"/>
          <p:bldP spid="176" grpId="1" animBg="1"/>
          <p:bldP spid="177" grpId="0" animBg="1"/>
          <p:bldP spid="177" grpId="1" animBg="1"/>
          <p:bldP spid="178" grpId="0" animBg="1"/>
          <p:bldP spid="178" grpId="1" animBg="1"/>
          <p:bldP spid="179" grpId="0" animBg="1"/>
          <p:bldP spid="179" grpId="1" animBg="1"/>
          <p:bldP spid="180" grpId="0" animBg="1"/>
          <p:bldP spid="181" grpId="0"/>
          <p:bldP spid="182" grpId="0"/>
          <p:bldP spid="182" grpId="1"/>
          <p:bldP spid="183" grpId="0"/>
          <p:bldP spid="183" grpId="1"/>
          <p:bldP spid="184" grpId="0"/>
          <p:bldP spid="184" grpId="1"/>
          <p:bldP spid="185" grpId="0"/>
          <p:bldP spid="185" grpId="1"/>
          <p:bldP spid="186" grpId="0"/>
          <p:bldP spid="186" grpId="1"/>
          <p:bldP spid="187" grpId="0"/>
          <p:bldP spid="187" grpId="1"/>
          <p:bldP spid="188" grpId="0"/>
          <p:bldP spid="188" grpId="1"/>
          <p:bldP spid="189" grpId="0"/>
          <p:bldP spid="189" grpId="1"/>
          <p:bldP spid="190" grpId="0"/>
          <p:bldP spid="190" grpId="1"/>
          <p:bldP spid="191" grpId="0"/>
          <p:bldP spid="191" grpId="1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F9B30BE-B8B1-42B1-A8C3-9565EBB87DC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0367" y="-108488"/>
            <a:ext cx="12374696" cy="69607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A948F06-AA0E-4320-9103-205E36EF99F9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7600" y="3681"/>
            <a:ext cx="1825570" cy="20332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C30D2D6-9212-49BB-8A70-BB41283B6306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42750">
            <a:off x="8990297" y="1231051"/>
            <a:ext cx="2109779" cy="1088416"/>
          </a:xfrm>
          <a:prstGeom prst="rect">
            <a:avLst/>
          </a:prstGeom>
        </p:spPr>
      </p:pic>
      <p:pic>
        <p:nvPicPr>
          <p:cNvPr id="19" name="Picture 1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EB5B81DF-143D-4E16-9C7A-131315FA7664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39" t="-1698" r="52145" b="70068"/>
          <a:stretch/>
        </p:blipFill>
        <p:spPr>
          <a:xfrm>
            <a:off x="4848743" y="4454763"/>
            <a:ext cx="3041072" cy="153074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8AEE6C-BB0D-4281-8E21-DE1E158E294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421422" y="2082049"/>
            <a:ext cx="7584081" cy="285927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C5500F5-2FD1-4B7B-A851-A8ADCEAA44D8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70719">
            <a:off x="5626782" y="514342"/>
            <a:ext cx="938436" cy="190243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50C6E35-B19E-4B8D-92D8-3D0CBF38CC77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590" y="2965279"/>
            <a:ext cx="3179481" cy="3778514"/>
          </a:xfrm>
          <a:prstGeom prst="rect">
            <a:avLst/>
          </a:prstGeom>
        </p:spPr>
      </p:pic>
      <p:pic>
        <p:nvPicPr>
          <p:cNvPr id="2" name="5cf0516366c93">
            <a:hlinkClick r:id="" action="ppaction://media"/>
            <a:extLst>
              <a:ext uri="{FF2B5EF4-FFF2-40B4-BE49-F238E27FC236}">
                <a16:creationId xmlns:a16="http://schemas.microsoft.com/office/drawing/2014/main" id="{B9955C6B-A8ED-6A35-C236-4865624845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1909789" y="-108488"/>
            <a:ext cx="890931" cy="890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06505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28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Picture 2" descr="A green orange and white text&#10;&#10;AI-generated content may be incorrect.">
            <a:extLst>
              <a:ext uri="{FF2B5EF4-FFF2-40B4-BE49-F238E27FC236}">
                <a16:creationId xmlns:a16="http://schemas.microsoft.com/office/drawing/2014/main" id="{97D2C0E7-1317-E012-C06F-9FAB1D6C5FC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1665" y="2112392"/>
            <a:ext cx="8881961" cy="3461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35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326631" y="458047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619880" y="731558"/>
            <a:ext cx="103196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graphicFrame>
        <p:nvGraphicFramePr>
          <p:cNvPr id="93" name="Table 92">
            <a:extLst>
              <a:ext uri="{FF2B5EF4-FFF2-40B4-BE49-F238E27FC236}">
                <a16:creationId xmlns:a16="http://schemas.microsoft.com/office/drawing/2014/main" id="{6B392106-C122-4A2B-AD7E-7759F0F4975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0577793"/>
              </p:ext>
            </p:extLst>
          </p:nvPr>
        </p:nvGraphicFramePr>
        <p:xfrm>
          <a:off x="551501" y="1938134"/>
          <a:ext cx="11012863" cy="3091224"/>
        </p:xfrm>
        <a:graphic>
          <a:graphicData uri="http://schemas.openxmlformats.org/drawingml/2006/table">
            <a:tbl>
              <a:tblPr>
                <a:tableStyleId>{BDBED569-4797-4DF1-A0F4-6AAB3CD982D8}</a:tableStyleId>
              </a:tblPr>
              <a:tblGrid>
                <a:gridCol w="2033337">
                  <a:extLst>
                    <a:ext uri="{9D8B030D-6E8A-4147-A177-3AD203B41FA5}">
                      <a16:colId xmlns:a16="http://schemas.microsoft.com/office/drawing/2014/main" val="1188163260"/>
                    </a:ext>
                  </a:extLst>
                </a:gridCol>
                <a:gridCol w="1552074">
                  <a:extLst>
                    <a:ext uri="{9D8B030D-6E8A-4147-A177-3AD203B41FA5}">
                      <a16:colId xmlns:a16="http://schemas.microsoft.com/office/drawing/2014/main" val="2663298447"/>
                    </a:ext>
                  </a:extLst>
                </a:gridCol>
                <a:gridCol w="1395663">
                  <a:extLst>
                    <a:ext uri="{9D8B030D-6E8A-4147-A177-3AD203B41FA5}">
                      <a16:colId xmlns:a16="http://schemas.microsoft.com/office/drawing/2014/main" val="2886623922"/>
                    </a:ext>
                  </a:extLst>
                </a:gridCol>
                <a:gridCol w="1552073">
                  <a:extLst>
                    <a:ext uri="{9D8B030D-6E8A-4147-A177-3AD203B41FA5}">
                      <a16:colId xmlns:a16="http://schemas.microsoft.com/office/drawing/2014/main" val="2985181864"/>
                    </a:ext>
                  </a:extLst>
                </a:gridCol>
                <a:gridCol w="1503948">
                  <a:extLst>
                    <a:ext uri="{9D8B030D-6E8A-4147-A177-3AD203B41FA5}">
                      <a16:colId xmlns:a16="http://schemas.microsoft.com/office/drawing/2014/main" val="1486438538"/>
                    </a:ext>
                  </a:extLst>
                </a:gridCol>
                <a:gridCol w="1576137">
                  <a:extLst>
                    <a:ext uri="{9D8B030D-6E8A-4147-A177-3AD203B41FA5}">
                      <a16:colId xmlns:a16="http://schemas.microsoft.com/office/drawing/2014/main" val="1531155806"/>
                    </a:ext>
                  </a:extLst>
                </a:gridCol>
                <a:gridCol w="1399631">
                  <a:extLst>
                    <a:ext uri="{9D8B030D-6E8A-4147-A177-3AD203B41FA5}">
                      <a16:colId xmlns:a16="http://schemas.microsoft.com/office/drawing/2014/main" val="227682951"/>
                    </a:ext>
                  </a:extLst>
                </a:gridCol>
              </a:tblGrid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268088843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Thừa</a:t>
                      </a:r>
                      <a:r>
                        <a:rPr lang="en-US" sz="4000" b="1" dirty="0">
                          <a:effectLst/>
                        </a:rPr>
                        <a:t> </a:t>
                      </a:r>
                      <a:r>
                        <a:rPr lang="en-US" sz="4000" b="1" dirty="0" err="1">
                          <a:effectLst/>
                        </a:rPr>
                        <a:t>số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2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3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5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7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9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10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4205717305"/>
                  </a:ext>
                </a:extLst>
              </a:tr>
              <a:tr h="1030408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err="1">
                          <a:effectLst/>
                        </a:rPr>
                        <a:t>Tích</a:t>
                      </a:r>
                      <a:endParaRPr lang="en-US" sz="4000" b="1" dirty="0">
                        <a:effectLst/>
                      </a:endParaRPr>
                    </a:p>
                  </a:txBody>
                  <a:tcPr marL="6350" marR="6350" marT="6350" marB="6350"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>
                          <a:effectLst/>
                        </a:rPr>
                        <a:t>6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b="1" dirty="0">
                          <a:effectLst/>
                        </a:rPr>
                        <a:t>?</a:t>
                      </a:r>
                    </a:p>
                  </a:txBody>
                  <a:tcPr marL="6350" marR="6350" marT="6350" marB="6350" anchor="ctr"/>
                </a:tc>
                <a:extLst>
                  <a:ext uri="{0D108BD9-81ED-4DB2-BD59-A6C34878D82A}">
                    <a16:rowId xmlns:a16="http://schemas.microsoft.com/office/drawing/2014/main" val="3263573636"/>
                  </a:ext>
                </a:extLst>
              </a:tr>
            </a:tbl>
          </a:graphicData>
        </a:graphic>
      </p:graphicFrame>
      <p:sp>
        <p:nvSpPr>
          <p:cNvPr id="94" name="Rectangle: Rounded Corners 93">
            <a:extLst>
              <a:ext uri="{FF2B5EF4-FFF2-40B4-BE49-F238E27FC236}">
                <a16:creationId xmlns:a16="http://schemas.microsoft.com/office/drawing/2014/main" id="{C4FBE902-B7E2-4323-A9B3-78E0173FB561}"/>
              </a:ext>
            </a:extLst>
          </p:cNvPr>
          <p:cNvSpPr/>
          <p:nvPr/>
        </p:nvSpPr>
        <p:spPr>
          <a:xfrm>
            <a:off x="3325208" y="5199669"/>
            <a:ext cx="6983142" cy="931684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dirty="0" err="1"/>
              <a:t>Tích</a:t>
            </a:r>
            <a:r>
              <a:rPr lang="en-US" sz="4800" dirty="0"/>
              <a:t> =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r>
              <a:rPr lang="en-US" sz="4800" dirty="0"/>
              <a:t> x </a:t>
            </a:r>
            <a:r>
              <a:rPr lang="en-US" sz="4800" dirty="0" err="1"/>
              <a:t>thừa</a:t>
            </a:r>
            <a:r>
              <a:rPr lang="en-US" sz="4800" dirty="0"/>
              <a:t> </a:t>
            </a:r>
            <a:r>
              <a:rPr lang="en-US" sz="4800" dirty="0" err="1"/>
              <a:t>số</a:t>
            </a:r>
            <a:endParaRPr lang="en-US" sz="48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0C57985-7676-4EEA-BCFD-95F81588E7DA}"/>
              </a:ext>
            </a:extLst>
          </p:cNvPr>
          <p:cNvSpPr/>
          <p:nvPr/>
        </p:nvSpPr>
        <p:spPr>
          <a:xfrm>
            <a:off x="4486284" y="4173152"/>
            <a:ext cx="798653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95" name="Rectangle: Rounded Corners 94">
            <a:extLst>
              <a:ext uri="{FF2B5EF4-FFF2-40B4-BE49-F238E27FC236}">
                <a16:creationId xmlns:a16="http://schemas.microsoft.com/office/drawing/2014/main" id="{71AD2566-4298-47B4-90DF-3DEBF650BE33}"/>
              </a:ext>
            </a:extLst>
          </p:cNvPr>
          <p:cNvSpPr/>
          <p:nvPr/>
        </p:nvSpPr>
        <p:spPr>
          <a:xfrm>
            <a:off x="5817374" y="417315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EC3F425F-144A-4E6E-A5D2-480F32FDAC13}"/>
              </a:ext>
            </a:extLst>
          </p:cNvPr>
          <p:cNvSpPr/>
          <p:nvPr/>
        </p:nvSpPr>
        <p:spPr>
          <a:xfrm>
            <a:off x="7414681" y="4229164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21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4FF5C54E-6867-4574-8A68-EE06EF6D062D}"/>
              </a:ext>
            </a:extLst>
          </p:cNvPr>
          <p:cNvSpPr/>
          <p:nvPr/>
        </p:nvSpPr>
        <p:spPr>
          <a:xfrm>
            <a:off x="8888528" y="4239406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27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3118CA90-5301-4C30-95BB-11099832A30B}"/>
              </a:ext>
            </a:extLst>
          </p:cNvPr>
          <p:cNvSpPr/>
          <p:nvPr/>
        </p:nvSpPr>
        <p:spPr>
          <a:xfrm>
            <a:off x="10480198" y="4158752"/>
            <a:ext cx="941410" cy="671010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800" b="1">
                <a:solidFill>
                  <a:srgbClr val="FF0000"/>
                </a:solidFill>
              </a:rPr>
              <a:t>30</a:t>
            </a:r>
            <a:endParaRPr lang="en-US" sz="4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4368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9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9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4">
            <a:extLst>
              <a:ext uri="{FF2B5EF4-FFF2-40B4-BE49-F238E27FC236}">
                <a16:creationId xmlns:a16="http://schemas.microsoft.com/office/drawing/2014/main" id="{F8C5A0FB-40CE-40CD-826F-E04A00FE25D7}"/>
              </a:ext>
            </a:extLst>
          </p:cNvPr>
          <p:cNvGrpSpPr/>
          <p:nvPr/>
        </p:nvGrpSpPr>
        <p:grpSpPr>
          <a:xfrm>
            <a:off x="581458" y="408620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1617E851-1B0B-4EB4-B61D-6DD684731C3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6B4CBCDD-7495-49C9-8213-628E553940F4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CD19FEAB-90E5-45A5-8C1A-CA37B2609620}"/>
              </a:ext>
            </a:extLst>
          </p:cNvPr>
          <p:cNvSpPr txBox="1"/>
          <p:nvPr/>
        </p:nvSpPr>
        <p:spPr>
          <a:xfrm>
            <a:off x="1872369" y="755422"/>
            <a:ext cx="103196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strike="noStrike" kern="1200" cap="none" spc="0" normalizeH="0" baseline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Nêu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còn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600" b="1" i="0" strike="noStrike" kern="1200" cap="none" spc="0" normalizeH="0" noProof="0" dirty="0" err="1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kumimoji="0" lang="en-US" sz="3600" b="1" i="0" strike="noStrike" kern="1200" cap="none" spc="0" normalizeH="0" noProof="0" dirty="0">
                <a:ln>
                  <a:noFill/>
                </a:ln>
                <a:solidFill>
                  <a:srgbClr val="B207B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3600" b="1" i="0" strike="noStrike" kern="1200" cap="none" spc="0" normalizeH="0" baseline="0" noProof="0" dirty="0">
              <a:ln>
                <a:noFill/>
              </a:ln>
              <a:solidFill>
                <a:srgbClr val="B207B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5A4CFFD-1E7F-4D19-ABEB-3B1ABE51EF8B}"/>
              </a:ext>
            </a:extLst>
          </p:cNvPr>
          <p:cNvSpPr txBox="1"/>
          <p:nvPr/>
        </p:nvSpPr>
        <p:spPr>
          <a:xfrm flipH="1">
            <a:off x="-23821" y="2260130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a)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FC82D9C-619D-4214-9094-F16AFD8600BA}"/>
              </a:ext>
            </a:extLst>
          </p:cNvPr>
          <p:cNvSpPr/>
          <p:nvPr/>
        </p:nvSpPr>
        <p:spPr>
          <a:xfrm>
            <a:off x="796796" y="2139656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B83328B-5620-4E14-89B7-E9038AEC7AB3}"/>
              </a:ext>
            </a:extLst>
          </p:cNvPr>
          <p:cNvSpPr txBox="1"/>
          <p:nvPr/>
        </p:nvSpPr>
        <p:spPr>
          <a:xfrm>
            <a:off x="837161" y="2287139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B3D78C5-B8C6-4011-A3B1-ED538EF97701}"/>
              </a:ext>
            </a:extLst>
          </p:cNvPr>
          <p:cNvSpPr/>
          <p:nvPr/>
        </p:nvSpPr>
        <p:spPr>
          <a:xfrm>
            <a:off x="1776558" y="215245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950D9121-36F0-4C51-A9EF-3DA06BA7689D}"/>
              </a:ext>
            </a:extLst>
          </p:cNvPr>
          <p:cNvSpPr txBox="1"/>
          <p:nvPr/>
        </p:nvSpPr>
        <p:spPr>
          <a:xfrm>
            <a:off x="1816923" y="229993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879A414-3A08-40DB-9F69-ADBFB18A0E5E}"/>
              </a:ext>
            </a:extLst>
          </p:cNvPr>
          <p:cNvSpPr/>
          <p:nvPr/>
        </p:nvSpPr>
        <p:spPr>
          <a:xfrm>
            <a:off x="2702251" y="220962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B557ADB2-FE86-4C7A-9EAD-3C181C21B4E4}"/>
              </a:ext>
            </a:extLst>
          </p:cNvPr>
          <p:cNvSpPr txBox="1"/>
          <p:nvPr/>
        </p:nvSpPr>
        <p:spPr>
          <a:xfrm>
            <a:off x="2742615" y="2389095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8E35780E-6C3A-4584-B539-D27579E36E8F}"/>
              </a:ext>
            </a:extLst>
          </p:cNvPr>
          <p:cNvSpPr/>
          <p:nvPr/>
        </p:nvSpPr>
        <p:spPr>
          <a:xfrm>
            <a:off x="3629301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E873A28-922E-46B7-87F0-630E8735CB0B}"/>
              </a:ext>
            </a:extLst>
          </p:cNvPr>
          <p:cNvSpPr txBox="1"/>
          <p:nvPr/>
        </p:nvSpPr>
        <p:spPr>
          <a:xfrm>
            <a:off x="3669666" y="2311478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B603F7A2-1EBC-4EC0-B077-4792FFDD9976}"/>
              </a:ext>
            </a:extLst>
          </p:cNvPr>
          <p:cNvSpPr/>
          <p:nvPr/>
        </p:nvSpPr>
        <p:spPr>
          <a:xfrm>
            <a:off x="4545615" y="2194051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E1DA6D2A-32D6-4B89-8242-F3D5DD5206A3}"/>
              </a:ext>
            </a:extLst>
          </p:cNvPr>
          <p:cNvSpPr txBox="1"/>
          <p:nvPr/>
        </p:nvSpPr>
        <p:spPr>
          <a:xfrm>
            <a:off x="4585980" y="234153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7E8C4F20-DB62-428F-90C2-509374A44B75}"/>
              </a:ext>
            </a:extLst>
          </p:cNvPr>
          <p:cNvSpPr/>
          <p:nvPr/>
        </p:nvSpPr>
        <p:spPr>
          <a:xfrm>
            <a:off x="5469636" y="2163995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D3269A8-0744-4F93-96C7-335A2BC2EBC2}"/>
              </a:ext>
            </a:extLst>
          </p:cNvPr>
          <p:cNvSpPr txBox="1"/>
          <p:nvPr/>
        </p:nvSpPr>
        <p:spPr>
          <a:xfrm>
            <a:off x="5508061" y="2333064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EB610B69-80B7-45AF-8CFD-A6D9B42F0221}"/>
              </a:ext>
            </a:extLst>
          </p:cNvPr>
          <p:cNvSpPr/>
          <p:nvPr/>
        </p:nvSpPr>
        <p:spPr>
          <a:xfrm>
            <a:off x="6449398" y="217679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091CC7AC-B9A6-4B20-B4F2-079C793F4863}"/>
              </a:ext>
            </a:extLst>
          </p:cNvPr>
          <p:cNvSpPr txBox="1"/>
          <p:nvPr/>
        </p:nvSpPr>
        <p:spPr>
          <a:xfrm>
            <a:off x="6489763" y="232427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14FCD6C-06CB-4ABF-BF5D-C02C74A82BD3}"/>
              </a:ext>
            </a:extLst>
          </p:cNvPr>
          <p:cNvSpPr/>
          <p:nvPr/>
        </p:nvSpPr>
        <p:spPr>
          <a:xfrm>
            <a:off x="7385827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2A17C6D-408B-4D4B-8493-E028E675724E}"/>
              </a:ext>
            </a:extLst>
          </p:cNvPr>
          <p:cNvSpPr txBox="1"/>
          <p:nvPr/>
        </p:nvSpPr>
        <p:spPr>
          <a:xfrm>
            <a:off x="7416946" y="23703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0AEBA428-4BEA-415B-AEF0-737A0CE66DBE}"/>
              </a:ext>
            </a:extLst>
          </p:cNvPr>
          <p:cNvSpPr/>
          <p:nvPr/>
        </p:nvSpPr>
        <p:spPr>
          <a:xfrm>
            <a:off x="8302141" y="2188334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4100043C-92F6-43E0-B206-4C9D2E77C480}"/>
              </a:ext>
            </a:extLst>
          </p:cNvPr>
          <p:cNvSpPr txBox="1"/>
          <p:nvPr/>
        </p:nvSpPr>
        <p:spPr>
          <a:xfrm>
            <a:off x="8342506" y="2335817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1AEA139F-AB9B-4E1D-8381-275A259CDC03}"/>
              </a:ext>
            </a:extLst>
          </p:cNvPr>
          <p:cNvSpPr/>
          <p:nvPr/>
        </p:nvSpPr>
        <p:spPr>
          <a:xfrm>
            <a:off x="9218455" y="2218390"/>
            <a:ext cx="783675" cy="760180"/>
          </a:xfrm>
          <a:prstGeom prst="ellipse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29E8842-038C-4142-8BF0-4B8ACA5F4A87}"/>
              </a:ext>
            </a:extLst>
          </p:cNvPr>
          <p:cNvSpPr txBox="1"/>
          <p:nvPr/>
        </p:nvSpPr>
        <p:spPr>
          <a:xfrm>
            <a:off x="9258820" y="2365873"/>
            <a:ext cx="7029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55B33A06-28F6-4F05-8646-CD0FFC90BCEC}"/>
              </a:ext>
            </a:extLst>
          </p:cNvPr>
          <p:cNvGrpSpPr/>
          <p:nvPr/>
        </p:nvGrpSpPr>
        <p:grpSpPr>
          <a:xfrm flipV="1">
            <a:off x="1045197" y="2884025"/>
            <a:ext cx="1155069" cy="873097"/>
            <a:chOff x="2164332" y="697199"/>
            <a:chExt cx="1155069" cy="873097"/>
          </a:xfrm>
        </p:grpSpPr>
        <p:sp>
          <p:nvSpPr>
            <p:cNvPr id="50" name="Right Brace 49">
              <a:extLst>
                <a:ext uri="{FF2B5EF4-FFF2-40B4-BE49-F238E27FC236}">
                  <a16:creationId xmlns:a16="http://schemas.microsoft.com/office/drawing/2014/main" id="{BFE4AA8A-779B-4E7F-BCAE-6C29AF45F288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DB649FE5-C7C9-4285-80D9-9C269859465D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854D5FE3-5FA6-40F6-AAF9-653BA938D39C}"/>
              </a:ext>
            </a:extLst>
          </p:cNvPr>
          <p:cNvGrpSpPr/>
          <p:nvPr/>
        </p:nvGrpSpPr>
        <p:grpSpPr>
          <a:xfrm flipV="1">
            <a:off x="2312596" y="2884025"/>
            <a:ext cx="1034564" cy="873097"/>
            <a:chOff x="2164332" y="697199"/>
            <a:chExt cx="1155069" cy="873097"/>
          </a:xfrm>
        </p:grpSpPr>
        <p:sp>
          <p:nvSpPr>
            <p:cNvPr id="54" name="Right Brace 53">
              <a:extLst>
                <a:ext uri="{FF2B5EF4-FFF2-40B4-BE49-F238E27FC236}">
                  <a16:creationId xmlns:a16="http://schemas.microsoft.com/office/drawing/2014/main" id="{14FC1883-5A6C-41C7-B0BB-82BBBA429D02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FAFE15B2-71BE-465F-9B62-74EF03B752DC}"/>
                </a:ext>
              </a:extLst>
            </p:cNvPr>
            <p:cNvSpPr/>
            <p:nvPr/>
          </p:nvSpPr>
          <p:spPr>
            <a:xfrm flipV="1">
              <a:off x="2390019" y="697199"/>
              <a:ext cx="723405" cy="646331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+3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57" name="TextBox 56">
            <a:extLst>
              <a:ext uri="{FF2B5EF4-FFF2-40B4-BE49-F238E27FC236}">
                <a16:creationId xmlns:a16="http://schemas.microsoft.com/office/drawing/2014/main" id="{A079C301-F121-4016-9839-3902F245F2A1}"/>
              </a:ext>
            </a:extLst>
          </p:cNvPr>
          <p:cNvSpPr txBox="1"/>
          <p:nvPr/>
        </p:nvSpPr>
        <p:spPr>
          <a:xfrm>
            <a:off x="3758616" y="2333064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26B4AA80-C267-41BE-8CC5-A091E8780F42}"/>
              </a:ext>
            </a:extLst>
          </p:cNvPr>
          <p:cNvSpPr txBox="1"/>
          <p:nvPr/>
        </p:nvSpPr>
        <p:spPr>
          <a:xfrm>
            <a:off x="466217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9304AC3D-8E38-4B5E-B1FB-7C711FF3EF80}"/>
              </a:ext>
            </a:extLst>
          </p:cNvPr>
          <p:cNvSpPr txBox="1"/>
          <p:nvPr/>
        </p:nvSpPr>
        <p:spPr>
          <a:xfrm>
            <a:off x="6582662" y="2365232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633A3EB2-EA07-4FF4-BECD-0550E71326C9}"/>
              </a:ext>
            </a:extLst>
          </p:cNvPr>
          <p:cNvSpPr txBox="1"/>
          <p:nvPr/>
        </p:nvSpPr>
        <p:spPr>
          <a:xfrm>
            <a:off x="8399641" y="2362720"/>
            <a:ext cx="553970" cy="46166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61" name="Flowchart: Decision 60">
            <a:extLst>
              <a:ext uri="{FF2B5EF4-FFF2-40B4-BE49-F238E27FC236}">
                <a16:creationId xmlns:a16="http://schemas.microsoft.com/office/drawing/2014/main" id="{828E55E6-1BC1-4010-887D-C2D55503DAAC}"/>
              </a:ext>
            </a:extLst>
          </p:cNvPr>
          <p:cNvSpPr/>
          <p:nvPr/>
        </p:nvSpPr>
        <p:spPr>
          <a:xfrm>
            <a:off x="2032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2" name="Flowchart: Decision 61">
            <a:extLst>
              <a:ext uri="{FF2B5EF4-FFF2-40B4-BE49-F238E27FC236}">
                <a16:creationId xmlns:a16="http://schemas.microsoft.com/office/drawing/2014/main" id="{89C4A521-BEBC-4872-A66D-C8F71BF2A4CA}"/>
              </a:ext>
            </a:extLst>
          </p:cNvPr>
          <p:cNvSpPr/>
          <p:nvPr/>
        </p:nvSpPr>
        <p:spPr>
          <a:xfrm>
            <a:off x="1266420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3" name="Flowchart: Decision 62">
            <a:extLst>
              <a:ext uri="{FF2B5EF4-FFF2-40B4-BE49-F238E27FC236}">
                <a16:creationId xmlns:a16="http://schemas.microsoft.com/office/drawing/2014/main" id="{DA83BC0B-F451-4177-AE8D-5517D3631BDB}"/>
              </a:ext>
            </a:extLst>
          </p:cNvPr>
          <p:cNvSpPr/>
          <p:nvPr/>
        </p:nvSpPr>
        <p:spPr>
          <a:xfrm>
            <a:off x="2512518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4" name="Flowchart: Decision 63">
            <a:extLst>
              <a:ext uri="{FF2B5EF4-FFF2-40B4-BE49-F238E27FC236}">
                <a16:creationId xmlns:a16="http://schemas.microsoft.com/office/drawing/2014/main" id="{C8CB094A-F785-405D-BDD8-13CE7A4982A0}"/>
              </a:ext>
            </a:extLst>
          </p:cNvPr>
          <p:cNvSpPr/>
          <p:nvPr/>
        </p:nvSpPr>
        <p:spPr>
          <a:xfrm>
            <a:off x="3758616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5" name="Flowchart: Decision 64">
            <a:extLst>
              <a:ext uri="{FF2B5EF4-FFF2-40B4-BE49-F238E27FC236}">
                <a16:creationId xmlns:a16="http://schemas.microsoft.com/office/drawing/2014/main" id="{00DCBF39-6BCC-4AE0-B5C6-2F1B6766E13B}"/>
              </a:ext>
            </a:extLst>
          </p:cNvPr>
          <p:cNvSpPr/>
          <p:nvPr/>
        </p:nvSpPr>
        <p:spPr>
          <a:xfrm>
            <a:off x="5004714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6" name="Flowchart: Decision 65">
            <a:extLst>
              <a:ext uri="{FF2B5EF4-FFF2-40B4-BE49-F238E27FC236}">
                <a16:creationId xmlns:a16="http://schemas.microsoft.com/office/drawing/2014/main" id="{5175DBE2-135C-40A3-9DB4-954EC8C384CE}"/>
              </a:ext>
            </a:extLst>
          </p:cNvPr>
          <p:cNvSpPr/>
          <p:nvPr/>
        </p:nvSpPr>
        <p:spPr>
          <a:xfrm>
            <a:off x="625081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7" name="Flowchart: Decision 66">
            <a:extLst>
              <a:ext uri="{FF2B5EF4-FFF2-40B4-BE49-F238E27FC236}">
                <a16:creationId xmlns:a16="http://schemas.microsoft.com/office/drawing/2014/main" id="{784C2C12-35A7-43E1-A933-FABBCBFBBEDA}"/>
              </a:ext>
            </a:extLst>
          </p:cNvPr>
          <p:cNvSpPr/>
          <p:nvPr/>
        </p:nvSpPr>
        <p:spPr>
          <a:xfrm>
            <a:off x="7516489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8" name="Flowchart: Decision 67">
            <a:extLst>
              <a:ext uri="{FF2B5EF4-FFF2-40B4-BE49-F238E27FC236}">
                <a16:creationId xmlns:a16="http://schemas.microsoft.com/office/drawing/2014/main" id="{DACE0D84-B293-4C04-84FF-AFD92D821F50}"/>
              </a:ext>
            </a:extLst>
          </p:cNvPr>
          <p:cNvSpPr/>
          <p:nvPr/>
        </p:nvSpPr>
        <p:spPr>
          <a:xfrm>
            <a:off x="8746612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69" name="Flowchart: Decision 68">
            <a:extLst>
              <a:ext uri="{FF2B5EF4-FFF2-40B4-BE49-F238E27FC236}">
                <a16:creationId xmlns:a16="http://schemas.microsoft.com/office/drawing/2014/main" id="{07861E4E-A389-4D8C-992E-0944E474E2B5}"/>
              </a:ext>
            </a:extLst>
          </p:cNvPr>
          <p:cNvSpPr/>
          <p:nvPr/>
        </p:nvSpPr>
        <p:spPr>
          <a:xfrm>
            <a:off x="9976735" y="4623205"/>
            <a:ext cx="1246098" cy="1095154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0" name="Flowchart: Decision 69">
            <a:extLst>
              <a:ext uri="{FF2B5EF4-FFF2-40B4-BE49-F238E27FC236}">
                <a16:creationId xmlns:a16="http://schemas.microsoft.com/office/drawing/2014/main" id="{EA7F939E-A499-4225-BFDF-B7A7A5E1B00A}"/>
              </a:ext>
            </a:extLst>
          </p:cNvPr>
          <p:cNvSpPr/>
          <p:nvPr/>
        </p:nvSpPr>
        <p:spPr>
          <a:xfrm>
            <a:off x="11206858" y="4623205"/>
            <a:ext cx="1099411" cy="1004777"/>
          </a:xfrm>
          <a:prstGeom prst="flowChartDecision">
            <a:avLst/>
          </a:prstGeom>
          <a:solidFill>
            <a:srgbClr val="F2649D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0" cap="none" spc="0" normalizeH="0" baseline="0" noProof="0">
              <a:ln>
                <a:solidFill>
                  <a:srgbClr val="0070C0"/>
                </a:solidFill>
              </a:ln>
              <a:solidFill>
                <a:srgbClr val="0070C0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71" name="TextBox 70">
            <a:extLst>
              <a:ext uri="{FF2B5EF4-FFF2-40B4-BE49-F238E27FC236}">
                <a16:creationId xmlns:a16="http://schemas.microsoft.com/office/drawing/2014/main" id="{FE1C3BF9-129E-43BD-9736-7E53C2DCDC44}"/>
              </a:ext>
            </a:extLst>
          </p:cNvPr>
          <p:cNvSpPr txBox="1"/>
          <p:nvPr/>
        </p:nvSpPr>
        <p:spPr>
          <a:xfrm>
            <a:off x="162380" y="4943840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9C6263F9-000A-4653-8D10-7EA95EAAAADE}"/>
              </a:ext>
            </a:extLst>
          </p:cNvPr>
          <p:cNvSpPr txBox="1"/>
          <p:nvPr/>
        </p:nvSpPr>
        <p:spPr>
          <a:xfrm>
            <a:off x="2674362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5D72C622-7125-4ACD-9ABB-5BDFB07F287F}"/>
              </a:ext>
            </a:extLst>
          </p:cNvPr>
          <p:cNvSpPr txBox="1"/>
          <p:nvPr/>
        </p:nvSpPr>
        <p:spPr>
          <a:xfrm>
            <a:off x="6440897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2B55B88C-7C64-4776-9C46-D04D62BCF7F5}"/>
              </a:ext>
            </a:extLst>
          </p:cNvPr>
          <p:cNvSpPr txBox="1"/>
          <p:nvPr/>
        </p:nvSpPr>
        <p:spPr>
          <a:xfrm>
            <a:off x="11374080" y="493575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AB815C63-0535-42DE-B1F9-1D6269096440}"/>
              </a:ext>
            </a:extLst>
          </p:cNvPr>
          <p:cNvSpPr txBox="1"/>
          <p:nvPr/>
        </p:nvSpPr>
        <p:spPr>
          <a:xfrm>
            <a:off x="1462274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F009AA8-CAC1-4252-98BF-F0233495FEF7}"/>
              </a:ext>
            </a:extLst>
          </p:cNvPr>
          <p:cNvSpPr txBox="1"/>
          <p:nvPr/>
        </p:nvSpPr>
        <p:spPr>
          <a:xfrm>
            <a:off x="3911026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8" name="TextBox 77">
            <a:extLst>
              <a:ext uri="{FF2B5EF4-FFF2-40B4-BE49-F238E27FC236}">
                <a16:creationId xmlns:a16="http://schemas.microsoft.com/office/drawing/2014/main" id="{FF53B30C-48D9-40EA-87DF-E30E210F42CC}"/>
              </a:ext>
            </a:extLst>
          </p:cNvPr>
          <p:cNvSpPr txBox="1"/>
          <p:nvPr/>
        </p:nvSpPr>
        <p:spPr>
          <a:xfrm>
            <a:off x="5209013" y="4909172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AE4BC7-24CC-4953-883C-E6927B4ECEF5}"/>
              </a:ext>
            </a:extLst>
          </p:cNvPr>
          <p:cNvSpPr txBox="1"/>
          <p:nvPr/>
        </p:nvSpPr>
        <p:spPr>
          <a:xfrm>
            <a:off x="7708490" y="49378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D59C554E-E6D6-4E0B-B651-12CD5685F5ED}"/>
              </a:ext>
            </a:extLst>
          </p:cNvPr>
          <p:cNvSpPr txBox="1"/>
          <p:nvPr/>
        </p:nvSpPr>
        <p:spPr>
          <a:xfrm>
            <a:off x="8958899" y="4958973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81" name="TextBox 80">
            <a:extLst>
              <a:ext uri="{FF2B5EF4-FFF2-40B4-BE49-F238E27FC236}">
                <a16:creationId xmlns:a16="http://schemas.microsoft.com/office/drawing/2014/main" id="{73EE44AA-6D4B-4375-B87E-20FCCDA6A4FC}"/>
              </a:ext>
            </a:extLst>
          </p:cNvPr>
          <p:cNvSpPr txBox="1"/>
          <p:nvPr/>
        </p:nvSpPr>
        <p:spPr>
          <a:xfrm>
            <a:off x="10189022" y="4958716"/>
            <a:ext cx="8374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3979299C-2EEA-47A0-A1F0-92AB0EB5086D}"/>
              </a:ext>
            </a:extLst>
          </p:cNvPr>
          <p:cNvSpPr txBox="1"/>
          <p:nvPr/>
        </p:nvSpPr>
        <p:spPr>
          <a:xfrm flipH="1">
            <a:off x="0" y="3845349"/>
            <a:ext cx="11137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b)</a:t>
            </a:r>
          </a:p>
        </p:txBody>
      </p:sp>
      <p:grpSp>
        <p:nvGrpSpPr>
          <p:cNvPr id="83" name="Group 82">
            <a:extLst>
              <a:ext uri="{FF2B5EF4-FFF2-40B4-BE49-F238E27FC236}">
                <a16:creationId xmlns:a16="http://schemas.microsoft.com/office/drawing/2014/main" id="{6A872E61-CB2F-45A7-93E7-FB9F206961BD}"/>
              </a:ext>
            </a:extLst>
          </p:cNvPr>
          <p:cNvGrpSpPr/>
          <p:nvPr/>
        </p:nvGrpSpPr>
        <p:grpSpPr>
          <a:xfrm flipV="1">
            <a:off x="796796" y="5700885"/>
            <a:ext cx="1155069" cy="873097"/>
            <a:chOff x="2164332" y="697199"/>
            <a:chExt cx="1155069" cy="873097"/>
          </a:xfrm>
        </p:grpSpPr>
        <p:sp>
          <p:nvSpPr>
            <p:cNvPr id="84" name="Right Brace 83">
              <a:extLst>
                <a:ext uri="{FF2B5EF4-FFF2-40B4-BE49-F238E27FC236}">
                  <a16:creationId xmlns:a16="http://schemas.microsoft.com/office/drawing/2014/main" id="{1B9D088A-9BCC-494A-9E60-7B0B47C09749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3DB2DC47-C8CE-4CB7-AF1F-3A4A4DE6EE0E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B327959-AE85-48B7-A900-0A4A93A48CDC}"/>
              </a:ext>
            </a:extLst>
          </p:cNvPr>
          <p:cNvGrpSpPr/>
          <p:nvPr/>
        </p:nvGrpSpPr>
        <p:grpSpPr>
          <a:xfrm flipV="1">
            <a:off x="1988485" y="5695820"/>
            <a:ext cx="1155069" cy="873097"/>
            <a:chOff x="2164332" y="697199"/>
            <a:chExt cx="1155069" cy="873097"/>
          </a:xfrm>
        </p:grpSpPr>
        <p:sp>
          <p:nvSpPr>
            <p:cNvPr id="87" name="Right Brace 86">
              <a:extLst>
                <a:ext uri="{FF2B5EF4-FFF2-40B4-BE49-F238E27FC236}">
                  <a16:creationId xmlns:a16="http://schemas.microsoft.com/office/drawing/2014/main" id="{30B355A6-7878-4D67-8326-070DF50D026B}"/>
                </a:ext>
              </a:extLst>
            </p:cNvPr>
            <p:cNvSpPr/>
            <p:nvPr/>
          </p:nvSpPr>
          <p:spPr>
            <a:xfrm rot="16200000" flipV="1">
              <a:off x="2573714" y="824609"/>
              <a:ext cx="336305" cy="1155069"/>
            </a:xfrm>
            <a:prstGeom prst="rightBrace">
              <a:avLst>
                <a:gd name="adj1" fmla="val 45924"/>
                <a:gd name="adj2" fmla="val 49246"/>
              </a:avLst>
            </a:prstGeom>
            <a:noFill/>
            <a:ln w="9525" cap="flat" cmpd="sng" algn="ctr">
              <a:solidFill>
                <a:srgbClr val="4F81BD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DB343FB6-2C71-407E-ADB0-5BFC81E6CA4C}"/>
                </a:ext>
              </a:extLst>
            </p:cNvPr>
            <p:cNvSpPr/>
            <p:nvPr/>
          </p:nvSpPr>
          <p:spPr>
            <a:xfrm flipV="1">
              <a:off x="2232876" y="697199"/>
              <a:ext cx="84281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kern="0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-3</a:t>
              </a:r>
              <a:endParaRPr lang="en-US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89" name="TextBox 88">
            <a:extLst>
              <a:ext uri="{FF2B5EF4-FFF2-40B4-BE49-F238E27FC236}">
                <a16:creationId xmlns:a16="http://schemas.microsoft.com/office/drawing/2014/main" id="{B140BA8D-8C2D-404D-A674-A1E0FD3D2EC8}"/>
              </a:ext>
            </a:extLst>
          </p:cNvPr>
          <p:cNvSpPr txBox="1"/>
          <p:nvPr/>
        </p:nvSpPr>
        <p:spPr>
          <a:xfrm>
            <a:off x="4033090" y="4935706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6ED09A4B-A8F7-40DC-9DC3-24AC5028FF67}"/>
              </a:ext>
            </a:extLst>
          </p:cNvPr>
          <p:cNvSpPr txBox="1"/>
          <p:nvPr/>
        </p:nvSpPr>
        <p:spPr>
          <a:xfrm>
            <a:off x="5278743" y="4935855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FDD77702-3D36-4355-9572-58C6CE2A4753}"/>
              </a:ext>
            </a:extLst>
          </p:cNvPr>
          <p:cNvSpPr txBox="1"/>
          <p:nvPr/>
        </p:nvSpPr>
        <p:spPr>
          <a:xfrm>
            <a:off x="7787601" y="4909172"/>
            <a:ext cx="682064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3591DF0A-8274-4911-9526-F53A65970D08}"/>
              </a:ext>
            </a:extLst>
          </p:cNvPr>
          <p:cNvSpPr txBox="1"/>
          <p:nvPr/>
        </p:nvSpPr>
        <p:spPr>
          <a:xfrm>
            <a:off x="10388906" y="4935706"/>
            <a:ext cx="528392" cy="523220"/>
          </a:xfrm>
          <a:prstGeom prst="rect">
            <a:avLst/>
          </a:prstGeom>
          <a:solidFill>
            <a:srgbClr val="F2649D"/>
          </a:solidFill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37409531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5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8" fill="hold">
                      <p:stCondLst>
                        <p:cond delay="indefinite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8" fill="hold">
                      <p:stCondLst>
                        <p:cond delay="indefinite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2" grpId="0"/>
      <p:bldP spid="27" grpId="0" animBg="1"/>
      <p:bldP spid="30" grpId="0"/>
      <p:bldP spid="31" grpId="0" animBg="1"/>
      <p:bldP spid="32" grpId="0"/>
      <p:bldP spid="33" grpId="0" animBg="1"/>
      <p:bldP spid="34" grpId="0"/>
      <p:bldP spid="35" grpId="0" animBg="1"/>
      <p:bldP spid="36" grpId="0"/>
      <p:bldP spid="37" grpId="0" animBg="1"/>
      <p:bldP spid="38" grpId="0"/>
      <p:bldP spid="39" grpId="0" animBg="1"/>
      <p:bldP spid="40" grpId="0"/>
      <p:bldP spid="41" grpId="0" animBg="1"/>
      <p:bldP spid="42" grpId="0"/>
      <p:bldP spid="43" grpId="0" animBg="1"/>
      <p:bldP spid="44" grpId="0"/>
      <p:bldP spid="45" grpId="0" animBg="1"/>
      <p:bldP spid="46" grpId="0"/>
      <p:bldP spid="47" grpId="0" animBg="1"/>
      <p:bldP spid="48" grpId="0"/>
      <p:bldP spid="57" grpId="0" animBg="1"/>
      <p:bldP spid="58" grpId="0" animBg="1"/>
      <p:bldP spid="59" grpId="0" animBg="1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/>
      <p:bldP spid="72" grpId="0"/>
      <p:bldP spid="73" grpId="0"/>
      <p:bldP spid="74" grpId="0"/>
      <p:bldP spid="75" grpId="0"/>
      <p:bldP spid="76" grpId="0"/>
      <p:bldP spid="78" grpId="0"/>
      <p:bldP spid="79" grpId="0"/>
      <p:bldP spid="80" grpId="0"/>
      <p:bldP spid="81" grpId="0"/>
      <p:bldP spid="82" grpId="0"/>
      <p:bldP spid="89" grpId="0" animBg="1"/>
      <p:bldP spid="90" grpId="0" animBg="1"/>
      <p:bldP spid="91" grpId="0" animBg="1"/>
      <p:bldP spid="9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42F6355E-518E-4B07-BC80-F042BF4C76B5}"/>
              </a:ext>
            </a:extLst>
          </p:cNvPr>
          <p:cNvSpPr txBox="1"/>
          <p:nvPr/>
        </p:nvSpPr>
        <p:spPr>
          <a:xfrm>
            <a:off x="2672545" y="1738328"/>
            <a:ext cx="2282775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Tóm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8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tắt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8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C094B64-1143-4EB6-898C-127693592F91}"/>
              </a:ext>
            </a:extLst>
          </p:cNvPr>
          <p:cNvGrpSpPr/>
          <p:nvPr/>
        </p:nvGrpSpPr>
        <p:grpSpPr>
          <a:xfrm>
            <a:off x="1149153" y="2066108"/>
            <a:ext cx="5501148" cy="1925124"/>
            <a:chOff x="707923" y="2323917"/>
            <a:chExt cx="5501148" cy="4233002"/>
          </a:xfrm>
        </p:grpSpPr>
        <p:pic>
          <p:nvPicPr>
            <p:cNvPr id="15" name="Picture 14" descr="Text&#10;&#10;Description automatically generated with medium confidence">
              <a:extLst>
                <a:ext uri="{FF2B5EF4-FFF2-40B4-BE49-F238E27FC236}">
                  <a16:creationId xmlns:a16="http://schemas.microsoft.com/office/drawing/2014/main" id="{2EBF4328-1787-477A-9371-39D3FAB4441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33" t="7371" r="1973" b="19149"/>
            <a:stretch/>
          </p:blipFill>
          <p:spPr>
            <a:xfrm>
              <a:off x="707923" y="2323917"/>
              <a:ext cx="5501148" cy="4233002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7CC34DE-D3CA-4831-B444-D520F19AE376}"/>
                </a:ext>
              </a:extLst>
            </p:cNvPr>
            <p:cNvSpPr txBox="1"/>
            <p:nvPr/>
          </p:nvSpPr>
          <p:spPr>
            <a:xfrm>
              <a:off x="1069258" y="3459419"/>
              <a:ext cx="4778477" cy="21436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1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3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543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6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bàn</a:t>
              </a: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cờ</a:t>
              </a:r>
              <a:r>
                <a:rPr lang="en-US" sz="3200" b="1" dirty="0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: ? </a:t>
              </a:r>
              <a:r>
                <a:rPr lang="en-US" sz="3200" b="1" dirty="0" err="1">
                  <a:solidFill>
                    <a:srgbClr val="FF2543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Calibri" panose="020F0502020204030204" pitchFamily="34" charset="0"/>
                </a:rPr>
                <a:t>người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2543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91D8AA3E-1C48-4036-96EC-7FAA6114C9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7" t="13712" r="8259" b="25741"/>
          <a:stretch/>
        </p:blipFill>
        <p:spPr>
          <a:xfrm>
            <a:off x="7058796" y="2939852"/>
            <a:ext cx="4304899" cy="3391296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66AD1D60-8568-445F-BBE1-5F5D53F92540}"/>
              </a:ext>
            </a:extLst>
          </p:cNvPr>
          <p:cNvGrpSpPr/>
          <p:nvPr/>
        </p:nvGrpSpPr>
        <p:grpSpPr>
          <a:xfrm>
            <a:off x="331812" y="250221"/>
            <a:ext cx="1371600" cy="1371600"/>
            <a:chOff x="856628" y="879472"/>
            <a:chExt cx="1554480" cy="1554480"/>
          </a:xfrm>
        </p:grpSpPr>
        <p:pic>
          <p:nvPicPr>
            <p:cNvPr id="26" name="Picture 25" descr="Icon&#10;&#10;Description automatically generated">
              <a:extLst>
                <a:ext uri="{FF2B5EF4-FFF2-40B4-BE49-F238E27FC236}">
                  <a16:creationId xmlns:a16="http://schemas.microsoft.com/office/drawing/2014/main" id="{EB4092F0-3979-4D00-AEE2-9A2D95D0CBF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6628" y="879472"/>
              <a:ext cx="1554480" cy="155448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B1E2D903-6B8E-40EB-914A-81E5FE227F67}"/>
                </a:ext>
              </a:extLst>
            </p:cNvPr>
            <p:cNvSpPr txBox="1"/>
            <p:nvPr/>
          </p:nvSpPr>
          <p:spPr>
            <a:xfrm>
              <a:off x="1499306" y="1189451"/>
              <a:ext cx="492186" cy="8720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srgbClr val="B207B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5051CEC1-1CCE-4A11-A980-D5ADB10796EB}"/>
              </a:ext>
            </a:extLst>
          </p:cNvPr>
          <p:cNvSpPr txBox="1"/>
          <p:nvPr/>
        </p:nvSpPr>
        <p:spPr>
          <a:xfrm>
            <a:off x="1610366" y="555498"/>
            <a:ext cx="100551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3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kumimoji="0" lang="en-US" sz="33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33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Hỏi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6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đấu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như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bao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3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3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 </a:t>
            </a:r>
            <a:endParaRPr kumimoji="0" lang="en-US" sz="33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D25613D-6208-4ECA-925B-18ED3B43A93D}"/>
              </a:ext>
            </a:extLst>
          </p:cNvPr>
          <p:cNvSpPr txBox="1"/>
          <p:nvPr/>
        </p:nvSpPr>
        <p:spPr>
          <a:xfrm>
            <a:off x="3235182" y="3990474"/>
            <a:ext cx="21597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F01182EB-7C6E-4DC5-BA14-B24065653CD1}"/>
              </a:ext>
            </a:extLst>
          </p:cNvPr>
          <p:cNvSpPr txBox="1"/>
          <p:nvPr/>
        </p:nvSpPr>
        <p:spPr>
          <a:xfrm>
            <a:off x="307098" y="4691309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6 </a:t>
            </a:r>
            <a:r>
              <a:rPr kumimoji="0" lang="en-US" sz="4000" b="1" i="0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bàn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cờ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vua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kumimoji="0" lang="en-US" sz="4000" b="1" i="0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4000" b="1" i="0" strike="noStrike" kern="1200" cap="none" spc="0" normalizeH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BA06013-ECCA-4914-A2B0-498233C833B2}"/>
              </a:ext>
            </a:extLst>
          </p:cNvPr>
          <p:cNvSpPr txBox="1"/>
          <p:nvPr/>
        </p:nvSpPr>
        <p:spPr>
          <a:xfrm>
            <a:off x="576470" y="5401135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x 6 = 18 (</a:t>
            </a:r>
            <a:r>
              <a:rPr lang="en-US" sz="4000" b="1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4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7A0056D0-5E02-4675-BD55-36A6598C1F9D}"/>
              </a:ext>
            </a:extLst>
          </p:cNvPr>
          <p:cNvSpPr txBox="1"/>
          <p:nvPr/>
        </p:nvSpPr>
        <p:spPr>
          <a:xfrm>
            <a:off x="1919896" y="5969279"/>
            <a:ext cx="68181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Đáp</a:t>
            </a:r>
            <a:r>
              <a:rPr lang="en-US" sz="4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4000" b="1" noProof="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: 18 </a:t>
            </a:r>
            <a:r>
              <a:rPr lang="en-US" sz="4000" b="1" noProof="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647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 p14:presetBounceEnd="70000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0000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0000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12" dur="75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14" presetClass="entr" presetSubtype="1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randombar(horizontal)">
                                          <p:cBhvr>
                                            <p:cTn id="17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8" fill="hold">
                          <p:stCondLst>
                            <p:cond delay="indefinite"/>
                          </p:stCondLst>
                          <p:childTnLst>
                            <p:par>
                              <p:cTn id="1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0" presetID="15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 fmla="#ppt_x+(cos(-2*pi*(1-$))*-#ppt_x-sin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+(sin(-2*pi*(1-$))*-#ppt_x+cos(-2*pi*(1-$))*(1-#ppt_y))*(1-$)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6" presetID="2" presetClass="entr" presetSubtype="4" fill="hold" nodeType="withEffect">
                                      <p:stCondLst>
                                        <p:cond delay="75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8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9" dur="10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0" fill="hold">
                          <p:stCondLst>
                            <p:cond delay="indefinite"/>
                          </p:stCondLst>
                          <p:childTnLst>
                            <p:par>
                              <p:cTn id="3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2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34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5" fill="hold">
                          <p:stCondLst>
                            <p:cond delay="indefinite"/>
                          </p:stCondLst>
                          <p:childTnLst>
                            <p:par>
                              <p:cTn id="3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39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4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5" fill="hold">
                          <p:stCondLst>
                            <p:cond delay="indefinite"/>
                          </p:stCondLst>
                          <p:childTnLst>
                            <p:par>
                              <p:cTn id="4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7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49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0" grpId="0"/>
          <p:bldP spid="29" grpId="0"/>
          <p:bldP spid="17" grpId="0"/>
          <p:bldP spid="27" grpId="0"/>
          <p:bldP spid="30" grpId="0"/>
          <p:bldP spid="31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yellow and pink text on a black background&#10;&#10;AI-generated content may be incorrect.">
            <a:extLst>
              <a:ext uri="{FF2B5EF4-FFF2-40B4-BE49-F238E27FC236}">
                <a16:creationId xmlns:a16="http://schemas.microsoft.com/office/drawing/2014/main" id="{7D8C962B-F64E-1106-B5A7-82AB129D61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747" y="1969625"/>
            <a:ext cx="9455716" cy="3176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7999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Background pattern&#10;&#10;Description automatically generated">
            <a:extLst>
              <a:ext uri="{FF2B5EF4-FFF2-40B4-BE49-F238E27FC236}">
                <a16:creationId xmlns:a16="http://schemas.microsoft.com/office/drawing/2014/main" id="{8AB6EABF-10EC-4881-B0B4-C21A7200BB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66"/>
          <a:stretch/>
        </p:blipFill>
        <p:spPr>
          <a:xfrm>
            <a:off x="7321014" y="-286033"/>
            <a:ext cx="4870983" cy="7321014"/>
          </a:xfrm>
          <a:prstGeom prst="rect">
            <a:avLst/>
          </a:prstGeom>
        </p:spPr>
      </p:pic>
      <p:pic>
        <p:nvPicPr>
          <p:cNvPr id="99" name="Picture 98" descr="A picture containing container, ceramic ware, dessert&#10;&#10;Description automatically generated">
            <a:extLst>
              <a:ext uri="{FF2B5EF4-FFF2-40B4-BE49-F238E27FC236}">
                <a16:creationId xmlns:a16="http://schemas.microsoft.com/office/drawing/2014/main" id="{E0FC04CF-D979-42DE-BB57-6994DFEE354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4665" y="4578860"/>
            <a:ext cx="2286000" cy="2286000"/>
          </a:xfrm>
          <a:prstGeom prst="rect">
            <a:avLst/>
          </a:prstGeom>
        </p:spPr>
      </p:pic>
      <p:pic>
        <p:nvPicPr>
          <p:cNvPr id="100" name="Picture 99" descr="A cupcake with a red and white frosting and white sprinkles on top&#10;&#10;Description automatically generated with low confidence">
            <a:extLst>
              <a:ext uri="{FF2B5EF4-FFF2-40B4-BE49-F238E27FC236}">
                <a16:creationId xmlns:a16="http://schemas.microsoft.com/office/drawing/2014/main" id="{78145F13-6535-4747-8FB1-95B1510CB89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31" t="8687" r="18637" b="14520"/>
          <a:stretch/>
        </p:blipFill>
        <p:spPr>
          <a:xfrm>
            <a:off x="2194508" y="4578860"/>
            <a:ext cx="1704817" cy="2286000"/>
          </a:xfrm>
          <a:prstGeom prst="rect">
            <a:avLst/>
          </a:prstGeom>
        </p:spPr>
      </p:pic>
      <p:pic>
        <p:nvPicPr>
          <p:cNvPr id="101" name="Picture 100" descr="A cupcake with frosting and sprinkles&#10;&#10;Description automatically generated">
            <a:extLst>
              <a:ext uri="{FF2B5EF4-FFF2-40B4-BE49-F238E27FC236}">
                <a16:creationId xmlns:a16="http://schemas.microsoft.com/office/drawing/2014/main" id="{B7C9E9F7-4DD9-43DB-A9FE-A7AD8C31337D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7" t="7743" r="19817" b="10852"/>
          <a:stretch/>
        </p:blipFill>
        <p:spPr>
          <a:xfrm>
            <a:off x="186235" y="4561661"/>
            <a:ext cx="1677518" cy="2286000"/>
          </a:xfrm>
          <a:prstGeom prst="rect">
            <a:avLst/>
          </a:prstGeom>
        </p:spPr>
      </p:pic>
      <p:pic>
        <p:nvPicPr>
          <p:cNvPr id="105" name="Picture 104" descr="A close-up of a cupcake&#10;&#10;Description automatically generated with low confidence">
            <a:extLst>
              <a:ext uri="{FF2B5EF4-FFF2-40B4-BE49-F238E27FC236}">
                <a16:creationId xmlns:a16="http://schemas.microsoft.com/office/drawing/2014/main" id="{02B9F8D8-FD8D-47F5-9B1C-8C49B39FE65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4678" y="4483806"/>
            <a:ext cx="2279035" cy="2401794"/>
          </a:xfrm>
          <a:prstGeom prst="rect">
            <a:avLst/>
          </a:prstGeom>
        </p:spPr>
      </p:pic>
      <p:pic>
        <p:nvPicPr>
          <p:cNvPr id="107" name="Picture 106" descr="A picture containing dessert&#10;&#10;Description automatically generated">
            <a:extLst>
              <a:ext uri="{FF2B5EF4-FFF2-40B4-BE49-F238E27FC236}">
                <a16:creationId xmlns:a16="http://schemas.microsoft.com/office/drawing/2014/main" id="{B8C14DF9-211C-40E3-BB39-A577D4B8825D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4308" y="4573777"/>
            <a:ext cx="2286000" cy="2286000"/>
          </a:xfrm>
          <a:prstGeom prst="rect">
            <a:avLst/>
          </a:prstGeom>
        </p:spPr>
      </p:pic>
      <p:pic>
        <p:nvPicPr>
          <p:cNvPr id="109" name="Picture 108">
            <a:extLst>
              <a:ext uri="{FF2B5EF4-FFF2-40B4-BE49-F238E27FC236}">
                <a16:creationId xmlns:a16="http://schemas.microsoft.com/office/drawing/2014/main" id="{67C5914F-1E05-4CAA-BC15-480AE957915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4636" y="4651507"/>
            <a:ext cx="1805938" cy="2286000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93B191FB-AB11-4591-98F6-05178DDA4164}"/>
              </a:ext>
            </a:extLst>
          </p:cNvPr>
          <p:cNvGrpSpPr/>
          <p:nvPr/>
        </p:nvGrpSpPr>
        <p:grpSpPr>
          <a:xfrm>
            <a:off x="218502" y="0"/>
            <a:ext cx="1597408" cy="2194560"/>
            <a:chOff x="218502" y="0"/>
            <a:chExt cx="1597408" cy="2194560"/>
          </a:xfrm>
        </p:grpSpPr>
        <p:pic>
          <p:nvPicPr>
            <p:cNvPr id="10" name="Picture 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E1077DA6-7C1F-4ADF-9326-296981BA3B0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18502" y="0"/>
              <a:ext cx="1597408" cy="2194560"/>
            </a:xfrm>
            <a:prstGeom prst="rect">
              <a:avLst/>
            </a:prstGeom>
          </p:spPr>
        </p:pic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2323967B-D9B6-486E-A937-A0FBA656463B}"/>
                </a:ext>
              </a:extLst>
            </p:cNvPr>
            <p:cNvSpPr/>
            <p:nvPr/>
          </p:nvSpPr>
          <p:spPr>
            <a:xfrm>
              <a:off x="605725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1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346D5C35-D962-454A-9C87-770FF50D6EAF}"/>
              </a:ext>
            </a:extLst>
          </p:cNvPr>
          <p:cNvGrpSpPr/>
          <p:nvPr/>
        </p:nvGrpSpPr>
        <p:grpSpPr>
          <a:xfrm>
            <a:off x="2252107" y="712269"/>
            <a:ext cx="1597408" cy="2194560"/>
            <a:chOff x="2252107" y="712269"/>
            <a:chExt cx="1597408" cy="2194560"/>
          </a:xfrm>
        </p:grpSpPr>
        <p:pic>
          <p:nvPicPr>
            <p:cNvPr id="20" name="Picture 1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02F3469-0E9F-45F3-953F-8DED84A72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2252107" y="712269"/>
              <a:ext cx="1597408" cy="2194560"/>
            </a:xfrm>
            <a:prstGeom prst="rect">
              <a:avLst/>
            </a:prstGeom>
          </p:spPr>
        </p:pic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D7456B54-BE5E-4AED-81A7-964C818485E4}"/>
                </a:ext>
              </a:extLst>
            </p:cNvPr>
            <p:cNvSpPr/>
            <p:nvPr/>
          </p:nvSpPr>
          <p:spPr>
            <a:xfrm>
              <a:off x="2639330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624EA69-FBBA-45FB-9D77-49503D1B7584}"/>
              </a:ext>
            </a:extLst>
          </p:cNvPr>
          <p:cNvGrpSpPr/>
          <p:nvPr/>
        </p:nvGrpSpPr>
        <p:grpSpPr>
          <a:xfrm>
            <a:off x="4285712" y="508535"/>
            <a:ext cx="1597408" cy="2194560"/>
            <a:chOff x="4285712" y="508535"/>
            <a:chExt cx="1597408" cy="2194560"/>
          </a:xfrm>
        </p:grpSpPr>
        <p:pic>
          <p:nvPicPr>
            <p:cNvPr id="16" name="Picture 1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F3D3BF9-51C3-41BB-AB7D-75421D1EE3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4285712" y="508535"/>
              <a:ext cx="1597408" cy="2194560"/>
            </a:xfrm>
            <a:prstGeom prst="rect">
              <a:avLst/>
            </a:prstGeom>
          </p:spPr>
        </p:pic>
        <p:sp>
          <p:nvSpPr>
            <p:cNvPr id="28" name="Oval 27">
              <a:extLst>
                <a:ext uri="{FF2B5EF4-FFF2-40B4-BE49-F238E27FC236}">
                  <a16:creationId xmlns:a16="http://schemas.microsoft.com/office/drawing/2014/main" id="{85DCD3C4-CF20-49A8-9226-184E1A963355}"/>
                </a:ext>
              </a:extLst>
            </p:cNvPr>
            <p:cNvSpPr/>
            <p:nvPr/>
          </p:nvSpPr>
          <p:spPr>
            <a:xfrm>
              <a:off x="4672935" y="1430153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FABE3826-1A5D-4436-9A89-756C854BD817}"/>
              </a:ext>
            </a:extLst>
          </p:cNvPr>
          <p:cNvGrpSpPr/>
          <p:nvPr/>
        </p:nvGrpSpPr>
        <p:grpSpPr>
          <a:xfrm>
            <a:off x="6319317" y="869481"/>
            <a:ext cx="1597408" cy="2194560"/>
            <a:chOff x="6319317" y="869481"/>
            <a:chExt cx="1597408" cy="2194560"/>
          </a:xfrm>
        </p:grpSpPr>
        <p:pic>
          <p:nvPicPr>
            <p:cNvPr id="17" name="Picture 16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98542F5-CBA8-4BF4-98B7-740DF4F30E5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6319317" y="869481"/>
              <a:ext cx="1597408" cy="2194560"/>
            </a:xfrm>
            <a:prstGeom prst="rect">
              <a:avLst/>
            </a:prstGeom>
          </p:spPr>
        </p:pic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23ADB035-B5A0-4DB8-BEE7-99E5B4677055}"/>
                </a:ext>
              </a:extLst>
            </p:cNvPr>
            <p:cNvSpPr/>
            <p:nvPr/>
          </p:nvSpPr>
          <p:spPr>
            <a:xfrm>
              <a:off x="6706540" y="17830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4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C299236-31C0-499C-BAE6-783C05BEA124}"/>
              </a:ext>
            </a:extLst>
          </p:cNvPr>
          <p:cNvGrpSpPr/>
          <p:nvPr/>
        </p:nvGrpSpPr>
        <p:grpSpPr>
          <a:xfrm>
            <a:off x="8352922" y="0"/>
            <a:ext cx="1597408" cy="2194560"/>
            <a:chOff x="8352922" y="0"/>
            <a:chExt cx="1597408" cy="2194560"/>
          </a:xfrm>
        </p:grpSpPr>
        <p:pic>
          <p:nvPicPr>
            <p:cNvPr id="18" name="Picture 1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0B0B2D-01CD-4D9B-9C6C-49C46673E2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8352922" y="0"/>
              <a:ext cx="1597408" cy="2194560"/>
            </a:xfrm>
            <a:prstGeom prst="rect">
              <a:avLst/>
            </a:prstGeom>
          </p:spPr>
        </p:pic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68A557CF-00BE-4B2B-BAA5-B64439C61CFF}"/>
                </a:ext>
              </a:extLst>
            </p:cNvPr>
            <p:cNvSpPr/>
            <p:nvPr/>
          </p:nvSpPr>
          <p:spPr>
            <a:xfrm>
              <a:off x="8740147" y="919380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5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A342B352-C7AD-4CC3-88FC-2E915FD2184E}"/>
              </a:ext>
            </a:extLst>
          </p:cNvPr>
          <p:cNvGrpSpPr/>
          <p:nvPr/>
        </p:nvGrpSpPr>
        <p:grpSpPr>
          <a:xfrm>
            <a:off x="10386529" y="712269"/>
            <a:ext cx="1597408" cy="2194560"/>
            <a:chOff x="10386529" y="712269"/>
            <a:chExt cx="1597408" cy="2194560"/>
          </a:xfrm>
        </p:grpSpPr>
        <p:pic>
          <p:nvPicPr>
            <p:cNvPr id="19" name="Picture 18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3830E73-3054-4032-AE04-F8F1F1C621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86529" y="712269"/>
              <a:ext cx="1597408" cy="2194560"/>
            </a:xfrm>
            <a:prstGeom prst="rect">
              <a:avLst/>
            </a:prstGeom>
          </p:spPr>
        </p:pic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F03DA20F-F088-4DF9-A303-7205AB271907}"/>
                </a:ext>
              </a:extLst>
            </p:cNvPr>
            <p:cNvSpPr/>
            <p:nvPr/>
          </p:nvSpPr>
          <p:spPr>
            <a:xfrm>
              <a:off x="10771835" y="1605815"/>
              <a:ext cx="822960" cy="822960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srgbClr val="CC009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F8809AC4-70D6-4624-8064-6D2729BACF8F}"/>
              </a:ext>
            </a:extLst>
          </p:cNvPr>
          <p:cNvGrpSpPr/>
          <p:nvPr/>
        </p:nvGrpSpPr>
        <p:grpSpPr>
          <a:xfrm>
            <a:off x="22558" y="0"/>
            <a:ext cx="2115923" cy="2194560"/>
            <a:chOff x="829481" y="2606040"/>
            <a:chExt cx="2115923" cy="2194560"/>
          </a:xfrm>
        </p:grpSpPr>
        <p:pic>
          <p:nvPicPr>
            <p:cNvPr id="38" name="Picture 3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11805882-2358-4DF7-806D-D3608C77170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39" name="Rectangle: Rounded Corners 38">
              <a:extLst>
                <a:ext uri="{FF2B5EF4-FFF2-40B4-BE49-F238E27FC236}">
                  <a16:creationId xmlns:a16="http://schemas.microsoft.com/office/drawing/2014/main" id="{BAD8F647-9097-4B66-AC3C-8A62C56265A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74CF674-C409-4AA8-9800-CDA2AD1947C4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38ACADDB-7FC5-4115-A117-60162766FF41}"/>
              </a:ext>
            </a:extLst>
          </p:cNvPr>
          <p:cNvGrpSpPr/>
          <p:nvPr/>
        </p:nvGrpSpPr>
        <p:grpSpPr>
          <a:xfrm>
            <a:off x="8134870" y="-9625"/>
            <a:ext cx="2115923" cy="2194560"/>
            <a:chOff x="829481" y="2606040"/>
            <a:chExt cx="2115923" cy="2194560"/>
          </a:xfrm>
        </p:grpSpPr>
        <p:pic>
          <p:nvPicPr>
            <p:cNvPr id="46" name="Picture 4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4503E742-DE07-4894-87A9-D1D3953A408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47" name="Rectangle: Rounded Corners 46">
              <a:extLst>
                <a:ext uri="{FF2B5EF4-FFF2-40B4-BE49-F238E27FC236}">
                  <a16:creationId xmlns:a16="http://schemas.microsoft.com/office/drawing/2014/main" id="{0350AF70-AD9D-4943-A2A0-F76DC22652AF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9032C9DD-4DA6-416B-B352-D4558FFCF5EE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?</a:t>
              </a:r>
            </a:p>
          </p:txBody>
        </p:sp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0ADCAB4F-BF0E-4D3F-B282-BB12DE30222F}"/>
              </a:ext>
            </a:extLst>
          </p:cNvPr>
          <p:cNvGrpSpPr/>
          <p:nvPr/>
        </p:nvGrpSpPr>
        <p:grpSpPr>
          <a:xfrm>
            <a:off x="10177982" y="721599"/>
            <a:ext cx="2115923" cy="2194560"/>
            <a:chOff x="829481" y="2606040"/>
            <a:chExt cx="2115923" cy="2194560"/>
          </a:xfrm>
        </p:grpSpPr>
        <p:pic>
          <p:nvPicPr>
            <p:cNvPr id="50" name="Picture 4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EECC465-C7BB-4525-8041-7EDFFB4F3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1" name="Rectangle: Rounded Corners 50">
              <a:extLst>
                <a:ext uri="{FF2B5EF4-FFF2-40B4-BE49-F238E27FC236}">
                  <a16:creationId xmlns:a16="http://schemas.microsoft.com/office/drawing/2014/main" id="{26689B5E-82C7-49D6-843C-2F8B566B73B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4BCABE87-A829-479F-9934-1AA143CC69D2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?</a:t>
              </a:r>
            </a:p>
          </p:txBody>
        </p:sp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7DAC9805-1973-4269-806A-A0AD29CFF5FE}"/>
              </a:ext>
            </a:extLst>
          </p:cNvPr>
          <p:cNvGrpSpPr/>
          <p:nvPr/>
        </p:nvGrpSpPr>
        <p:grpSpPr>
          <a:xfrm>
            <a:off x="2061316" y="721599"/>
            <a:ext cx="2115923" cy="2194560"/>
            <a:chOff x="829481" y="2606040"/>
            <a:chExt cx="2115923" cy="2194560"/>
          </a:xfrm>
        </p:grpSpPr>
        <p:pic>
          <p:nvPicPr>
            <p:cNvPr id="58" name="Picture 5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66640C07-9E18-4AE3-929A-73AAB9B4AB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59" name="Rectangle: Rounded Corners 58">
              <a:extLst>
                <a:ext uri="{FF2B5EF4-FFF2-40B4-BE49-F238E27FC236}">
                  <a16:creationId xmlns:a16="http://schemas.microsoft.com/office/drawing/2014/main" id="{16A55BE0-C61A-47DB-A04C-1C5CC99E3A41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7D5DCC86-F426-413C-9747-53E83ABA414D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?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D8AF92CA-304C-410C-9EDC-D16091A675FE}"/>
              </a:ext>
            </a:extLst>
          </p:cNvPr>
          <p:cNvGrpSpPr/>
          <p:nvPr/>
        </p:nvGrpSpPr>
        <p:grpSpPr>
          <a:xfrm>
            <a:off x="6111825" y="877363"/>
            <a:ext cx="2011680" cy="2194560"/>
            <a:chOff x="829481" y="2606040"/>
            <a:chExt cx="2011680" cy="2194560"/>
          </a:xfrm>
        </p:grpSpPr>
        <p:pic>
          <p:nvPicPr>
            <p:cNvPr id="62" name="Picture 6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5F4FACA-74B3-403F-A427-84FE39E6EA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63" name="Rectangle: Rounded Corners 62">
              <a:extLst>
                <a:ext uri="{FF2B5EF4-FFF2-40B4-BE49-F238E27FC236}">
                  <a16:creationId xmlns:a16="http://schemas.microsoft.com/office/drawing/2014/main" id="{DAE92D84-5CEA-4402-922C-18D0C4E149A5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4" name="TextBox 63">
              <a:extLst>
                <a:ext uri="{FF2B5EF4-FFF2-40B4-BE49-F238E27FC236}">
                  <a16:creationId xmlns:a16="http://schemas.microsoft.com/office/drawing/2014/main" id="{4AB88926-D859-4E86-B98B-991CEFDB059C}"/>
                </a:ext>
              </a:extLst>
            </p:cNvPr>
            <p:cNvSpPr txBox="1"/>
            <p:nvPr/>
          </p:nvSpPr>
          <p:spPr>
            <a:xfrm>
              <a:off x="1017280" y="3584653"/>
              <a:ext cx="181183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=</a:t>
              </a: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DDDBEC17-B9AF-4D89-B57D-5350DB95B98B}"/>
              </a:ext>
            </a:extLst>
          </p:cNvPr>
          <p:cNvGrpSpPr/>
          <p:nvPr/>
        </p:nvGrpSpPr>
        <p:grpSpPr>
          <a:xfrm>
            <a:off x="4084757" y="508535"/>
            <a:ext cx="2115923" cy="2194560"/>
            <a:chOff x="829481" y="2606040"/>
            <a:chExt cx="2115923" cy="2194560"/>
          </a:xfrm>
        </p:grpSpPr>
        <p:pic>
          <p:nvPicPr>
            <p:cNvPr id="70" name="Picture 6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43FF0F3-F5FA-4C53-9AE8-73A8185A2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1" name="Rectangle: Rounded Corners 70">
              <a:extLst>
                <a:ext uri="{FF2B5EF4-FFF2-40B4-BE49-F238E27FC236}">
                  <a16:creationId xmlns:a16="http://schemas.microsoft.com/office/drawing/2014/main" id="{FD576D00-4CF0-40DF-9393-64A6B51D39FE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568EAF3F-98EE-43BD-8695-C4880710E6D7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6 = ?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6FA914A4-AB00-4B69-8848-C7DABBBF07C7}"/>
              </a:ext>
            </a:extLst>
          </p:cNvPr>
          <p:cNvGrpSpPr/>
          <p:nvPr/>
        </p:nvGrpSpPr>
        <p:grpSpPr>
          <a:xfrm>
            <a:off x="22203" y="10339"/>
            <a:ext cx="2283654" cy="2194560"/>
            <a:chOff x="829481" y="2606040"/>
            <a:chExt cx="2283654" cy="2194560"/>
          </a:xfrm>
        </p:grpSpPr>
        <p:pic>
          <p:nvPicPr>
            <p:cNvPr id="76" name="Picture 7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EC28156-17D7-46BC-9347-D45ADF9DA1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EADF8ED9-90D2-491D-AC32-14D76A37202A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CFCB1F47-6F59-43B2-81DA-F2B31D2AEC61}"/>
                </a:ext>
              </a:extLst>
            </p:cNvPr>
            <p:cNvSpPr txBox="1"/>
            <p:nvPr/>
          </p:nvSpPr>
          <p:spPr>
            <a:xfrm>
              <a:off x="832211" y="3584653"/>
              <a:ext cx="228092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5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15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79" name="Group 78">
            <a:extLst>
              <a:ext uri="{FF2B5EF4-FFF2-40B4-BE49-F238E27FC236}">
                <a16:creationId xmlns:a16="http://schemas.microsoft.com/office/drawing/2014/main" id="{24175213-87BC-4B68-BE6D-D77950597C59}"/>
              </a:ext>
            </a:extLst>
          </p:cNvPr>
          <p:cNvGrpSpPr/>
          <p:nvPr/>
        </p:nvGrpSpPr>
        <p:grpSpPr>
          <a:xfrm>
            <a:off x="2053688" y="730929"/>
            <a:ext cx="2115923" cy="2194560"/>
            <a:chOff x="829481" y="2606040"/>
            <a:chExt cx="2115923" cy="2194560"/>
          </a:xfrm>
        </p:grpSpPr>
        <p:pic>
          <p:nvPicPr>
            <p:cNvPr id="80" name="Picture 79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3BB75152-54B1-4C75-A210-5EF003E85D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1" name="Rectangle: Rounded Corners 80">
              <a:extLst>
                <a:ext uri="{FF2B5EF4-FFF2-40B4-BE49-F238E27FC236}">
                  <a16:creationId xmlns:a16="http://schemas.microsoft.com/office/drawing/2014/main" id="{BA943B57-E741-47A3-BCF4-92D55C2DF462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110AFA69-050B-4AAD-84B0-2D044A8AF0DA}"/>
                </a:ext>
              </a:extLst>
            </p:cNvPr>
            <p:cNvSpPr txBox="1"/>
            <p:nvPr/>
          </p:nvSpPr>
          <p:spPr>
            <a:xfrm>
              <a:off x="832211" y="3584653"/>
              <a:ext cx="211319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2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6</a:t>
              </a:r>
            </a:p>
          </p:txBody>
        </p:sp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DFEDAD32-1A93-4FED-9CB3-A2540BA0CC33}"/>
              </a:ext>
            </a:extLst>
          </p:cNvPr>
          <p:cNvGrpSpPr/>
          <p:nvPr/>
        </p:nvGrpSpPr>
        <p:grpSpPr>
          <a:xfrm>
            <a:off x="4052781" y="497045"/>
            <a:ext cx="2288730" cy="2194560"/>
            <a:chOff x="829481" y="2606040"/>
            <a:chExt cx="2288730" cy="2194560"/>
          </a:xfrm>
        </p:grpSpPr>
        <p:pic>
          <p:nvPicPr>
            <p:cNvPr id="84" name="Picture 83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808BC3D6-182C-4405-9EAF-ADAD73717A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5" name="Rectangle: Rounded Corners 84">
              <a:extLst>
                <a:ext uri="{FF2B5EF4-FFF2-40B4-BE49-F238E27FC236}">
                  <a16:creationId xmlns:a16="http://schemas.microsoft.com/office/drawing/2014/main" id="{08DB0B47-368D-42D1-8BC2-D47ACBBBAD18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A8765F6E-C638-48D9-BAF8-8FDA7F5CEBB3}"/>
                </a:ext>
              </a:extLst>
            </p:cNvPr>
            <p:cNvSpPr txBox="1"/>
            <p:nvPr/>
          </p:nvSpPr>
          <p:spPr>
            <a:xfrm>
              <a:off x="832211" y="3584653"/>
              <a:ext cx="22860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</a:t>
              </a:r>
              <a:r>
                <a:rPr lang="en-US" sz="4000" b="1" dirty="0">
                  <a:solidFill>
                    <a:srgbClr val="FF0066"/>
                  </a:solidFill>
                  <a:latin typeface="Calibri" panose="020F0502020204030204"/>
                </a:rPr>
                <a:t>x 6 =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18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E566652B-03EC-40EA-A972-4E0EB7563328}"/>
              </a:ext>
            </a:extLst>
          </p:cNvPr>
          <p:cNvGrpSpPr/>
          <p:nvPr/>
        </p:nvGrpSpPr>
        <p:grpSpPr>
          <a:xfrm>
            <a:off x="6121408" y="897767"/>
            <a:ext cx="2115922" cy="2194560"/>
            <a:chOff x="829481" y="2606040"/>
            <a:chExt cx="2115922" cy="2194560"/>
          </a:xfrm>
        </p:grpSpPr>
        <p:pic>
          <p:nvPicPr>
            <p:cNvPr id="88" name="Picture 87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B14EBBF3-A753-4518-B261-5AB8701F15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89" name="Rectangle: Rounded Corners 88">
              <a:extLst>
                <a:ext uri="{FF2B5EF4-FFF2-40B4-BE49-F238E27FC236}">
                  <a16:creationId xmlns:a16="http://schemas.microsoft.com/office/drawing/2014/main" id="{8EFB6118-78AD-476C-A9A6-2D7313CED9B7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0" name="TextBox 89">
              <a:extLst>
                <a:ext uri="{FF2B5EF4-FFF2-40B4-BE49-F238E27FC236}">
                  <a16:creationId xmlns:a16="http://schemas.microsoft.com/office/drawing/2014/main" id="{1660EF21-00C5-4FBA-8839-CCBBEB0D4D4E}"/>
                </a:ext>
              </a:extLst>
            </p:cNvPr>
            <p:cNvSpPr txBox="1"/>
            <p:nvPr/>
          </p:nvSpPr>
          <p:spPr>
            <a:xfrm>
              <a:off x="887186" y="3584653"/>
              <a:ext cx="205821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3  = </a:t>
              </a:r>
              <a:r>
                <a:rPr lang="en-US" sz="4000" b="1" dirty="0">
                  <a:solidFill>
                    <a:srgbClr val="0000FF"/>
                  </a:solidFill>
                  <a:latin typeface="Calibri" panose="020F0502020204030204"/>
                </a:rPr>
                <a:t>9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C8354112-ED81-4234-B58C-285A60FCD0B7}"/>
              </a:ext>
            </a:extLst>
          </p:cNvPr>
          <p:cNvGrpSpPr/>
          <p:nvPr/>
        </p:nvGrpSpPr>
        <p:grpSpPr>
          <a:xfrm>
            <a:off x="10033240" y="712269"/>
            <a:ext cx="2265964" cy="2194560"/>
            <a:chOff x="679441" y="2606040"/>
            <a:chExt cx="2265964" cy="2194560"/>
          </a:xfrm>
        </p:grpSpPr>
        <p:pic>
          <p:nvPicPr>
            <p:cNvPr id="92" name="Picture 91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CF8B3674-D8E3-4F43-8D28-15CE68CCDB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3" name="Rectangle: Rounded Corners 92">
              <a:extLst>
                <a:ext uri="{FF2B5EF4-FFF2-40B4-BE49-F238E27FC236}">
                  <a16:creationId xmlns:a16="http://schemas.microsoft.com/office/drawing/2014/main" id="{E967F034-708A-47D5-9BD1-D54D6A3BB2C3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BA6C3A1D-2EFC-418F-91CE-9EC81FDB6CA3}"/>
                </a:ext>
              </a:extLst>
            </p:cNvPr>
            <p:cNvSpPr txBox="1"/>
            <p:nvPr/>
          </p:nvSpPr>
          <p:spPr>
            <a:xfrm>
              <a:off x="679441" y="3584653"/>
              <a:ext cx="226596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9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27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4CFC51B1-4F5F-49A5-99F4-F86A6B20466C}"/>
              </a:ext>
            </a:extLst>
          </p:cNvPr>
          <p:cNvGrpSpPr/>
          <p:nvPr/>
        </p:nvGrpSpPr>
        <p:grpSpPr>
          <a:xfrm>
            <a:off x="8118207" y="-36210"/>
            <a:ext cx="2281765" cy="2194560"/>
            <a:chOff x="829481" y="2606040"/>
            <a:chExt cx="2281765" cy="2194560"/>
          </a:xfrm>
        </p:grpSpPr>
        <p:pic>
          <p:nvPicPr>
            <p:cNvPr id="96" name="Picture 95" descr="A picture containing text, lamp&#10;&#10;Description automatically generated">
              <a:extLst>
                <a:ext uri="{FF2B5EF4-FFF2-40B4-BE49-F238E27FC236}">
                  <a16:creationId xmlns:a16="http://schemas.microsoft.com/office/drawing/2014/main" id="{D341829D-FC4E-4268-BD19-AC3CF32C1F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507" t="6907" r="52625" b="16006"/>
            <a:stretch/>
          </p:blipFill>
          <p:spPr>
            <a:xfrm>
              <a:off x="1036616" y="2606040"/>
              <a:ext cx="1597410" cy="2194560"/>
            </a:xfrm>
            <a:prstGeom prst="rect">
              <a:avLst/>
            </a:prstGeom>
          </p:spPr>
        </p:pic>
        <p:sp>
          <p:nvSpPr>
            <p:cNvPr id="97" name="Rectangle: Rounded Corners 96">
              <a:extLst>
                <a:ext uri="{FF2B5EF4-FFF2-40B4-BE49-F238E27FC236}">
                  <a16:creationId xmlns:a16="http://schemas.microsoft.com/office/drawing/2014/main" id="{C278AD11-067F-4199-AB08-08E1F5E4C98C}"/>
                </a:ext>
              </a:extLst>
            </p:cNvPr>
            <p:cNvSpPr/>
            <p:nvPr/>
          </p:nvSpPr>
          <p:spPr>
            <a:xfrm>
              <a:off x="829481" y="3618556"/>
              <a:ext cx="2011680" cy="640080"/>
            </a:xfrm>
            <a:prstGeom prst="roundRect">
              <a:avLst/>
            </a:prstGeom>
            <a:solidFill>
              <a:srgbClr val="FFFF66"/>
            </a:solidFill>
            <a:ln>
              <a:solidFill>
                <a:srgbClr val="FFFF6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8" name="TextBox 97">
              <a:extLst>
                <a:ext uri="{FF2B5EF4-FFF2-40B4-BE49-F238E27FC236}">
                  <a16:creationId xmlns:a16="http://schemas.microsoft.com/office/drawing/2014/main" id="{3E92685D-531D-4C80-A5D7-6B5E6104EDD3}"/>
                </a:ext>
              </a:extLst>
            </p:cNvPr>
            <p:cNvSpPr txBox="1"/>
            <p:nvPr/>
          </p:nvSpPr>
          <p:spPr>
            <a:xfrm>
              <a:off x="832211" y="3584653"/>
              <a:ext cx="227903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6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3 x 7 = 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FF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21</a:t>
              </a:r>
            </a:p>
          </p:txBody>
        </p:sp>
      </p:grpSp>
      <p:pic>
        <p:nvPicPr>
          <p:cNvPr id="111" name="Picture 110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311C207-05B2-412B-9179-8E46F8AAD18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51616" y="1693568"/>
            <a:ext cx="665586" cy="914400"/>
          </a:xfrm>
          <a:prstGeom prst="rect">
            <a:avLst/>
          </a:prstGeom>
        </p:spPr>
      </p:pic>
      <p:pic>
        <p:nvPicPr>
          <p:cNvPr id="112" name="Picture 111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70DB2290-0673-482C-AE45-B15CCA6D59CE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2680843" y="2408977"/>
            <a:ext cx="665586" cy="914400"/>
          </a:xfrm>
          <a:prstGeom prst="rect">
            <a:avLst/>
          </a:prstGeom>
        </p:spPr>
      </p:pic>
      <p:pic>
        <p:nvPicPr>
          <p:cNvPr id="113" name="Picture 112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DEEE3FA4-A573-4A53-BE55-81E2CBA99F79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4727491" y="2194560"/>
            <a:ext cx="665586" cy="914400"/>
          </a:xfrm>
          <a:prstGeom prst="rect">
            <a:avLst/>
          </a:prstGeom>
        </p:spPr>
      </p:pic>
      <p:pic>
        <p:nvPicPr>
          <p:cNvPr id="114" name="Picture 113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87A64145-C9F6-4E1B-9DA7-A0C3D8E1A99F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6756849" y="2558245"/>
            <a:ext cx="665586" cy="914400"/>
          </a:xfrm>
          <a:prstGeom prst="rect">
            <a:avLst/>
          </a:prstGeom>
        </p:spPr>
      </p:pic>
      <p:pic>
        <p:nvPicPr>
          <p:cNvPr id="115" name="Picture 114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7C3B519-E9BB-4EE3-AB5B-FAF3B5B7E1E8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8785981" y="1684498"/>
            <a:ext cx="665586" cy="914400"/>
          </a:xfrm>
          <a:prstGeom prst="rect">
            <a:avLst/>
          </a:prstGeom>
        </p:spPr>
      </p:pic>
      <p:pic>
        <p:nvPicPr>
          <p:cNvPr id="116" name="Picture 115" descr="A picture containing text, lamp&#10;&#10;Description automatically generated">
            <a:extLst>
              <a:ext uri="{FF2B5EF4-FFF2-40B4-BE49-F238E27FC236}">
                <a16:creationId xmlns:a16="http://schemas.microsoft.com/office/drawing/2014/main" id="{9411CCB5-3B7D-454F-82CE-4B26BB5BCB5B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07" t="6907" r="52625" b="16006"/>
          <a:stretch/>
        </p:blipFill>
        <p:spPr>
          <a:xfrm>
            <a:off x="10817242" y="2383684"/>
            <a:ext cx="665586" cy="914400"/>
          </a:xfrm>
          <a:prstGeom prst="rect">
            <a:avLst/>
          </a:prstGeom>
        </p:spPr>
      </p:pic>
      <p:pic>
        <p:nvPicPr>
          <p:cNvPr id="117" name="Tieng-yeah-tre-con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EBFED645-D427-4CD5-A062-0DAE3FA4F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346868" y="-208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70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0000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 p14:presetBounceEnd="60000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6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7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click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500" fill="hold"/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25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1" presetID="2" presetClass="entr" presetSubtype="1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2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8" name="đưa-đồ-vật-2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1" presetClass="mediacall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32" dur="4414" fill="hold"/>
                                            <p:tgtEl>
                                              <p:spTgt spid="117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seq concurrent="1" nextAc="seek">
                  <p:cTn id="33" restart="whenNotActive" fill="hold" evtFilter="cancelBubble" nodeType="interactiveSeq">
                    <p:stCondLst>
                      <p:cond evt="onClick" delay="0">
                        <p:tgtEl>
                          <p:spTgt spid="3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4" fill="hold">
                          <p:stCondLst>
                            <p:cond delay="0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37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36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39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2"/>
                      </p:tgtEl>
                    </p:cond>
                  </p:nextCondLst>
                </p:seq>
                <p:seq concurrent="1" nextAc="seek">
                  <p:cTn id="42" restart="whenNotActive" fill="hold" evtFilter="cancelBubble" nodeType="interactiveSeq">
                    <p:stCondLst>
                      <p:cond evt="onClick" delay="0">
                        <p:tgtEl>
                          <p:spTgt spid="3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43" fill="hold">
                          <p:stCondLst>
                            <p:cond delay="0"/>
                          </p:stCondLst>
                          <p:childTnLst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6" dur="500"/>
                                            <p:tgtEl>
                                              <p:spTgt spid="33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4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48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0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3"/>
                      </p:tgtEl>
                    </p:cond>
                  </p:nextCondLst>
                </p:seq>
                <p:seq concurrent="1" nextAc="seek">
                  <p:cTn id="51" restart="whenNotActive" fill="hold" evtFilter="cancelBubble" nodeType="interactiveSeq">
                    <p:stCondLst>
                      <p:cond evt="onClick" delay="0">
                        <p:tgtEl>
                          <p:spTgt spid="3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52" fill="hold">
                          <p:stCondLst>
                            <p:cond delay="0"/>
                          </p:stCondLst>
                          <p:childTnLst>
                            <p:par>
                              <p:cTn id="5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5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4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57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9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4"/>
                      </p:tgtEl>
                    </p:cond>
                  </p:nextCondLst>
                </p:seq>
                <p:seq concurrent="1" nextAc="seek">
                  <p:cTn id="60" restart="whenNotActive" fill="hold" evtFilter="cancelBubble" nodeType="interactiveSeq">
                    <p:stCondLst>
                      <p:cond evt="onClick" delay="0">
                        <p:tgtEl>
                          <p:spTgt spid="3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61" fill="hold">
                          <p:stCondLst>
                            <p:cond delay="0"/>
                          </p:stCondLst>
                          <p:childTnLst>
                            <p:par>
                              <p:cTn id="6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3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4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65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6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66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68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5"/>
                      </p:tgtEl>
                    </p:cond>
                  </p:nextCondLst>
                </p:seq>
                <p:seq concurrent="1" nextAc="seek">
                  <p:cTn id="69" restart="whenNotActive" fill="hold" evtFilter="cancelBubble" nodeType="interactiveSeq">
                    <p:stCondLst>
                      <p:cond evt="onClick" delay="0">
                        <p:tgtEl>
                          <p:spTgt spid="36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0" fill="hold">
                          <p:stCondLst>
                            <p:cond delay="0"/>
                          </p:stCondLst>
                          <p:childTnLst>
                            <p:par>
                              <p:cTn id="7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2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73" dur="500"/>
                                            <p:tgtEl>
                                              <p:spTgt spid="3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72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75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7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6"/>
                      </p:tgtEl>
                    </p:cond>
                  </p:nextCondLst>
                </p:seq>
                <p:seq concurrent="1" nextAc="seek">
                  <p:cTn id="78" restart="whenNotActive" fill="hold" evtFilter="cancelBubble" nodeType="interactiveSeq">
                    <p:stCondLst>
                      <p:cond evt="onClick" delay="0">
                        <p:tgtEl>
                          <p:spTgt spid="3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79" fill="hold">
                          <p:stCondLst>
                            <p:cond delay="0"/>
                          </p:stCondLst>
                          <p:childTnLst>
                            <p:par>
                              <p:cTn id="8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81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82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8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8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19" name="click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  <p:par>
                                    <p:cTn id="84" presetID="10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86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37"/>
                      </p:tgtEl>
                    </p:cond>
                  </p:nextCondLst>
                </p:seq>
                <p:seq concurrent="1" nextAc="seek">
                  <p:cTn id="87" restart="whenNotActive" fill="hold" evtFilter="cancelBubble" nodeType="interactiveSeq">
                    <p:stCondLst>
                      <p:cond evt="onClick" delay="0">
                        <p:tgtEl>
                          <p:spTgt spid="4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88" fill="hold">
                          <p:stCondLst>
                            <p:cond delay="0"/>
                          </p:stCondLst>
                          <p:childTnLst>
                            <p:par>
                              <p:cTn id="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91" dur="500"/>
                                            <p:tgtEl>
                                              <p:spTgt spid="44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5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6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7" dur="750" fill="hold"/>
                                            <p:tgtEl>
                                              <p:spTgt spid="7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8" dur="750"/>
                                            <p:tgtEl>
                                              <p:spTgt spid="7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02" dur="750"/>
                                            <p:tgtEl>
                                              <p:spTgt spid="10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03" dur="75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4" dur="675" decel="100000" fill="hold"/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1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8.33333E-7 2.59259E-6 L 0.01836 0.35995 " pathEditMode="relative" rAng="0" ptsTypes="AA">
                                          <p:cBhvr>
                                            <p:cTn id="111" dur="750" fill="hold"/>
                                            <p:tgtEl>
                                              <p:spTgt spid="111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911" y="17986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4"/>
                      </p:tgtEl>
                    </p:cond>
                  </p:nextCondLst>
                </p:seq>
                <p:seq concurrent="1" nextAc="seek">
                  <p:cTn id="112" restart="whenNotActive" fill="hold" evtFilter="cancelBubble" nodeType="interactiveSeq">
                    <p:stCondLst>
                      <p:cond evt="onClick" delay="0">
                        <p:tgtEl>
                          <p:spTgt spid="5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13" fill="hold">
                          <p:stCondLst>
                            <p:cond delay="0"/>
                          </p:stCondLst>
                          <p:childTnLst>
                            <p:par>
                              <p:cTn id="1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16" dur="500"/>
                                            <p:tgtEl>
                                              <p:spTgt spid="5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1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5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1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0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1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2" dur="750" fill="hold"/>
                                            <p:tgtEl>
                                              <p:spTgt spid="79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23" dur="750"/>
                                            <p:tgtEl>
                                              <p:spTgt spid="79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2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2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7" dur="750"/>
                                            <p:tgtEl>
                                              <p:spTgt spid="100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28" dur="75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29" dur="675" decel="100000" fill="hold"/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3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4.58333E-6 -4.07407E-6 L 0.00156 0.27686 " pathEditMode="relative" rAng="0" ptsTypes="AA">
                                          <p:cBhvr>
                                            <p:cTn id="136" dur="750" fill="hold"/>
                                            <p:tgtEl>
                                              <p:spTgt spid="112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78" y="13843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57"/>
                      </p:tgtEl>
                    </p:cond>
                  </p:nextCondLst>
                </p:seq>
                <p:seq concurrent="1" nextAc="seek">
                  <p:cTn id="137" restart="whenNotActive" fill="hold" evtFilter="cancelBubble" nodeType="interactiveSeq">
                    <p:stCondLst>
                      <p:cond evt="onClick" delay="0">
                        <p:tgtEl>
                          <p:spTgt spid="6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38" fill="hold">
                          <p:stCondLst>
                            <p:cond delay="0"/>
                          </p:stCondLst>
                          <p:childTnLst>
                            <p:par>
                              <p:cTn id="13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4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41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4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4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5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6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7" dur="750" fill="hold"/>
                                            <p:tgtEl>
                                              <p:spTgt spid="83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8" dur="750"/>
                                            <p:tgtEl>
                                              <p:spTgt spid="83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4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5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52" dur="750"/>
                                            <p:tgtEl>
                                              <p:spTgt spid="10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53" dur="75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4" dur="675" decel="100000" fill="hold"/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59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6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95833E-6 -4.07407E-6 L -0.02135 0.30024 " pathEditMode="relative" rAng="0" ptsTypes="AA">
                                          <p:cBhvr>
                                            <p:cTn id="161" dur="750" fill="hold"/>
                                            <p:tgtEl>
                                              <p:spTgt spid="113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1068" y="15000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9"/>
                      </p:tgtEl>
                    </p:cond>
                  </p:nextCondLst>
                </p:seq>
                <p:seq concurrent="1" nextAc="seek">
                  <p:cTn id="162" restart="whenNotActive" fill="hold" evtFilter="cancelBubble" nodeType="interactiveSeq">
                    <p:stCondLst>
                      <p:cond evt="onClick" delay="0">
                        <p:tgtEl>
                          <p:spTgt spid="6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63" fill="hold">
                          <p:stCondLst>
                            <p:cond delay="0"/>
                          </p:stCondLst>
                          <p:childTnLst>
                            <p:par>
                              <p:cTn id="16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5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66" dur="500"/>
                                            <p:tgtEl>
                                              <p:spTgt spid="61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67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68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0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1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2" dur="750" fill="hold"/>
                                            <p:tgtEl>
                                              <p:spTgt spid="87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73" dur="750"/>
                                            <p:tgtEl>
                                              <p:spTgt spid="87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68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74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175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77" dur="750"/>
                                            <p:tgtEl>
                                              <p:spTgt spid="99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78" dur="75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9" dur="675" decel="100000" fill="hold"/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0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9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1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2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8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85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4.16667E-7 -3.33333E-6 L 0.0168 0.24653 " pathEditMode="relative" rAng="0" ptsTypes="AA">
                                          <p:cBhvr>
                                            <p:cTn id="186" dur="750" fill="hold"/>
                                            <p:tgtEl>
                                              <p:spTgt spid="11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833" y="12315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61"/>
                      </p:tgtEl>
                    </p:cond>
                  </p:nextCondLst>
                </p:seq>
                <p:seq concurrent="1" nextAc="seek">
                  <p:cTn id="187" restart="whenNotActive" fill="hold" evtFilter="cancelBubble" nodeType="interactiveSeq">
                    <p:stCondLst>
                      <p:cond evt="onClick" delay="0">
                        <p:tgtEl>
                          <p:spTgt spid="45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188" fill="hold">
                          <p:stCondLst>
                            <p:cond delay="0"/>
                          </p:stCondLst>
                          <p:childTnLst>
                            <p:par>
                              <p:cTn id="18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0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191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192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193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9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5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6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97" dur="750" fill="hold"/>
                                            <p:tgtEl>
                                              <p:spTgt spid="95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8" dur="750"/>
                                            <p:tgtEl>
                                              <p:spTgt spid="95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93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9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00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02" dur="750"/>
                                            <p:tgtEl>
                                              <p:spTgt spid="105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03" dur="75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4" dur="675" decel="100000" fill="hold"/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5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06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07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09" presetID="42" presetClass="path" presetSubtype="0" accel="50000" decel="50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3.33333E-6 1.48148E-6 L 0.01119 0.3743 " pathEditMode="relative" rAng="0" ptsTypes="AA">
                                          <p:cBhvr>
                                            <p:cTn id="210" dur="750" fill="hold"/>
                                            <p:tgtEl>
                                              <p:spTgt spid="115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560" y="1870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5"/>
                      </p:tgtEl>
                    </p:cond>
                  </p:nextCondLst>
                </p:seq>
                <p:seq concurrent="1" nextAc="seek">
                  <p:cTn id="211" restart="whenNotActive" fill="hold" evtFilter="cancelBubble" nodeType="interactiveSeq">
                    <p:stCondLst>
                      <p:cond evt="onClick" delay="0">
                        <p:tgtEl>
                          <p:spTgt spid="49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212" fill="hold">
                          <p:stCondLst>
                            <p:cond delay="0"/>
                          </p:stCondLst>
                          <p:childTnLst>
                            <p:par>
                              <p:cTn id="2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4" presetID="10" presetClass="exit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215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216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17" presetID="31" presetClass="entr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19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0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1" dur="750" fill="hold"/>
                                            <p:tgtEl>
                                              <p:spTgt spid="91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9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22" dur="750"/>
                                            <p:tgtEl>
                                              <p:spTgt spid="91"/>
                                            </p:tgtEl>
                                          </p:cBhvr>
                                        </p:animEffect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217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0" name="Trò-chơi-ting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3" fill="hold">
                                <p:stCondLst>
                                  <p:cond delay="750"/>
                                </p:stCondLst>
                                <p:childTnLst>
                                  <p:par>
                                    <p:cTn id="224" presetID="37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26" dur="750"/>
                                            <p:tgtEl>
                                              <p:spTgt spid="107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227" dur="75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8" dur="675" decel="100000" fill="hold"/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29" dur="75" accel="100000" fill="hold">
                                              <p:stCondLst>
                                                <p:cond delay="675"/>
                                              </p:stCondLst>
                                            </p:cTn>
                                            <p:tgtEl>
                                              <p:spTgt spid="10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-.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0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1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3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234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-3.125E-6 -1.85185E-6 L 0.00313 0.26389 " pathEditMode="relative" rAng="0" ptsTypes="AA">
                                          <p:cBhvr>
                                            <p:cTn id="235" dur="750" fill="hold"/>
                                            <p:tgtEl>
                                              <p:spTgt spid="116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156" y="13194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49"/>
                      </p:tgtEl>
                    </p:cond>
                  </p:nextCondLst>
                </p:seq>
                <p:audio>
                  <p:cMediaNode vol="80000">
                    <p:cTn id="236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117"/>
                    </p:tgtEl>
                  </p:cMediaNode>
                </p:audio>
              </p:childTnLst>
            </p:cTn>
          </p:par>
        </p:tnLst>
      </p:timing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: 圆角 1">
            <a:extLst>
              <a:ext uri="{FF2B5EF4-FFF2-40B4-BE49-F238E27FC236}">
                <a16:creationId xmlns:a16="http://schemas.microsoft.com/office/drawing/2014/main" id="{636387C8-AACF-46DE-88C4-3B282D3454E1}"/>
              </a:ext>
            </a:extLst>
          </p:cNvPr>
          <p:cNvSpPr/>
          <p:nvPr/>
        </p:nvSpPr>
        <p:spPr>
          <a:xfrm>
            <a:off x="412652" y="715694"/>
            <a:ext cx="11366696" cy="5426613"/>
          </a:xfrm>
          <a:prstGeom prst="roundRect">
            <a:avLst/>
          </a:prstGeom>
          <a:solidFill>
            <a:schemeClr val="bg1"/>
          </a:solidFill>
          <a:ln>
            <a:noFill/>
          </a:ln>
          <a:effectLst>
            <a:outerShdw blurRad="127000" algn="ctr" rotWithShape="0">
              <a:prstClr val="black">
                <a:alpha val="7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F3BA3E0D-FB9C-47BF-B856-D034AF7465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968" y="1048536"/>
            <a:ext cx="4760927" cy="4760927"/>
          </a:xfrm>
          <a:prstGeom prst="rect">
            <a:avLst/>
          </a:prstGeom>
          <a:effectLst>
            <a:outerShdw blurRad="12700" dist="127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285" y="2124364"/>
            <a:ext cx="7815749" cy="212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208880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75" name="Picture 4474">
            <a:hlinkClick r:id="rId4" action="ppaction://hlinksldjump"/>
            <a:extLst>
              <a:ext uri="{FF2B5EF4-FFF2-40B4-BE49-F238E27FC236}">
                <a16:creationId xmlns:a16="http://schemas.microsoft.com/office/drawing/2014/main" id="{46C8EF24-6065-0F34-D8FB-084DBFC5BA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70287" y="3199721"/>
            <a:ext cx="1719221" cy="1926503"/>
          </a:xfrm>
          <a:prstGeom prst="rect">
            <a:avLst/>
          </a:prstGeom>
        </p:spPr>
      </p:pic>
      <p:pic>
        <p:nvPicPr>
          <p:cNvPr id="4476" name="Picture 4475">
            <a:hlinkClick r:id="rId6" action="ppaction://hlinksldjump"/>
            <a:extLst>
              <a:ext uri="{FF2B5EF4-FFF2-40B4-BE49-F238E27FC236}">
                <a16:creationId xmlns:a16="http://schemas.microsoft.com/office/drawing/2014/main" id="{5BB1ED31-2F21-021D-9B52-2AF7952B47E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090699" y="3190031"/>
            <a:ext cx="1719221" cy="1926503"/>
          </a:xfrm>
          <a:prstGeom prst="rect">
            <a:avLst/>
          </a:prstGeom>
        </p:spPr>
      </p:pic>
      <p:pic>
        <p:nvPicPr>
          <p:cNvPr id="4477" name="Picture 4476">
            <a:hlinkClick r:id="rId8" action="ppaction://hlinksldjump"/>
            <a:extLst>
              <a:ext uri="{FF2B5EF4-FFF2-40B4-BE49-F238E27FC236}">
                <a16:creationId xmlns:a16="http://schemas.microsoft.com/office/drawing/2014/main" id="{40F84F65-006B-6F3D-61CF-0183ABA128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28746" y="3191755"/>
            <a:ext cx="1719221" cy="1926503"/>
          </a:xfrm>
          <a:prstGeom prst="rect">
            <a:avLst/>
          </a:prstGeom>
        </p:spPr>
      </p:pic>
      <p:pic>
        <p:nvPicPr>
          <p:cNvPr id="4453" name="Picture 4452">
            <a:hlinkClick r:id="" action="ppaction://noaction"/>
            <a:extLst>
              <a:ext uri="{FF2B5EF4-FFF2-40B4-BE49-F238E27FC236}">
                <a16:creationId xmlns:a16="http://schemas.microsoft.com/office/drawing/2014/main" id="{12B00578-F664-CCF3-353F-C37C047651FB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" y="3429000"/>
            <a:ext cx="2885378" cy="3429000"/>
          </a:xfrm>
          <a:prstGeom prst="rect">
            <a:avLst/>
          </a:prstGeom>
        </p:spPr>
      </p:pic>
      <p:pic>
        <p:nvPicPr>
          <p:cNvPr id="4458" name="Picture 4457">
            <a:extLst>
              <a:ext uri="{FF2B5EF4-FFF2-40B4-BE49-F238E27FC236}">
                <a16:creationId xmlns:a16="http://schemas.microsoft.com/office/drawing/2014/main" id="{458ADE0B-9B21-B0E6-8CCD-803EC306A11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04468" y="4330733"/>
            <a:ext cx="1719221" cy="651012"/>
          </a:xfrm>
          <a:prstGeom prst="rect">
            <a:avLst/>
          </a:prstGeom>
        </p:spPr>
      </p:pic>
      <p:pic>
        <p:nvPicPr>
          <p:cNvPr id="4459" name="Picture 4458">
            <a:extLst>
              <a:ext uri="{FF2B5EF4-FFF2-40B4-BE49-F238E27FC236}">
                <a16:creationId xmlns:a16="http://schemas.microsoft.com/office/drawing/2014/main" id="{D170A954-773C-F879-3602-974AE1E60E42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242515" y="4292870"/>
            <a:ext cx="1719221" cy="651012"/>
          </a:xfrm>
          <a:prstGeom prst="rect">
            <a:avLst/>
          </a:prstGeom>
        </p:spPr>
      </p:pic>
      <p:pic>
        <p:nvPicPr>
          <p:cNvPr id="4460" name="Picture 4459">
            <a:extLst>
              <a:ext uri="{FF2B5EF4-FFF2-40B4-BE49-F238E27FC236}">
                <a16:creationId xmlns:a16="http://schemas.microsoft.com/office/drawing/2014/main" id="{9475698A-D89E-E7BE-1BBE-2CFB94E4D2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80562" y="4260298"/>
            <a:ext cx="1719221" cy="651012"/>
          </a:xfrm>
          <a:prstGeom prst="rect">
            <a:avLst/>
          </a:prstGeom>
        </p:spPr>
      </p:pic>
      <p:pic>
        <p:nvPicPr>
          <p:cNvPr id="4474" name="Picture 4473">
            <a:extLst>
              <a:ext uri="{FF2B5EF4-FFF2-40B4-BE49-F238E27FC236}">
                <a16:creationId xmlns:a16="http://schemas.microsoft.com/office/drawing/2014/main" id="{C3C9416D-EC46-354B-3828-7EE0877366B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929898" y="955842"/>
            <a:ext cx="4304149" cy="1457070"/>
          </a:xfrm>
          <a:prstGeom prst="rect">
            <a:avLst/>
          </a:prstGeom>
        </p:spPr>
      </p:pic>
      <p:sp>
        <p:nvSpPr>
          <p:cNvPr id="2" name="Rectangle: Rounded Corners 1">
            <a:hlinkClick r:id="rId13" action="ppaction://hlinksldjump"/>
            <a:extLst>
              <a:ext uri="{FF2B5EF4-FFF2-40B4-BE49-F238E27FC236}">
                <a16:creationId xmlns:a16="http://schemas.microsoft.com/office/drawing/2014/main" id="{CCAFD6EB-F2A4-BA00-D724-BF2903F12C25}"/>
              </a:ext>
            </a:extLst>
          </p:cNvPr>
          <p:cNvSpPr/>
          <p:nvPr/>
        </p:nvSpPr>
        <p:spPr>
          <a:xfrm>
            <a:off x="10491537" y="216568"/>
            <a:ext cx="1130968" cy="38501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HỌC TIẾP</a:t>
            </a:r>
          </a:p>
        </p:txBody>
      </p:sp>
    </p:spTree>
    <p:extLst>
      <p:ext uri="{BB962C8B-B14F-4D97-AF65-F5344CB8AC3E}">
        <p14:creationId xmlns:p14="http://schemas.microsoft.com/office/powerpoint/2010/main" val="157037970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4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5"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44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4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6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44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4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Du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7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0"/>
            <a:ext cx="7084166" cy="3535465"/>
            <a:chOff x="2553917" y="199522"/>
            <a:chExt cx="7084166" cy="3535465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187527" y="199522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1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55389" y="1370769"/>
              <a:ext cx="6259210" cy="12243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6000" dirty="0">
                  <a:latin typeface="Cambria" panose="02040503050406030204" pitchFamily="18" charset="0"/>
                  <a:ea typeface="Cambria" panose="02040503050406030204" pitchFamily="18" charset="0"/>
                </a:rPr>
                <a:t>25 : 5 = ?</a:t>
              </a:r>
              <a:endPara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495912" y="4170910"/>
              <a:ext cx="43576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B.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6398140" y="5558306"/>
              <a:ext cx="435332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D.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14084" y="5614215"/>
              <a:ext cx="437949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C. 4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1278330" y="3730248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275981" y="4155049"/>
              <a:ext cx="44826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A. 5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b="23048"/>
          <a:stretch/>
        </p:blipFill>
        <p:spPr>
          <a:xfrm>
            <a:off x="4491219" y="3650832"/>
            <a:ext cx="2530059" cy="4330164"/>
          </a:xfrm>
          <a:prstGeom prst="rect">
            <a:avLst/>
          </a:prstGeom>
        </p:spPr>
      </p:pic>
      <p:pic>
        <p:nvPicPr>
          <p:cNvPr id="4" name="Picture 3">
            <a:hlinkClick r:id="rId11" action="ppaction://hlinksldjump"/>
            <a:extLst>
              <a:ext uri="{FF2B5EF4-FFF2-40B4-BE49-F238E27FC236}">
                <a16:creationId xmlns:a16="http://schemas.microsoft.com/office/drawing/2014/main" id="{F2D9866F-F0B1-38E3-F0EC-F150CD10B27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85077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8"/>
            <a:ext cx="7084166" cy="3616671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+mn-ea"/>
                  <a:cs typeface="+mn-cs"/>
                </a:rPr>
                <a:t> 2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2966394" y="1113778"/>
              <a:ext cx="6388425" cy="11665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7200" dirty="0">
                  <a:latin typeface="Cambria" panose="02040503050406030204" pitchFamily="18" charset="0"/>
                  <a:ea typeface="Cambria" panose="02040503050406030204" pitchFamily="18" charset="0"/>
                </a:rPr>
                <a:t>5 × ? = 45</a:t>
              </a:r>
              <a:endPara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5729" y="3533545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35582" y="481256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1278330" y="3860472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6648402" y="4162819"/>
              <a:ext cx="359663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A.6 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50100" y="5499146"/>
              <a:ext cx="353568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36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8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1278330" y="517768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399627" y="5610340"/>
              <a:ext cx="265002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6383809" y="3650832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2159189" y="4053328"/>
              <a:ext cx="324862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9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81"/>
          <a:stretch/>
        </p:blipFill>
        <p:spPr>
          <a:xfrm>
            <a:off x="4756632" y="3429000"/>
            <a:ext cx="2530059" cy="4564626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2FF116F3-02A1-34FD-74DC-0F7D4101DF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242025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9F5C9FD0-78CD-40B6-A314-1F0A40E685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" b="352"/>
          <a:stretch/>
        </p:blipFill>
        <p:spPr>
          <a:xfrm>
            <a:off x="0" y="-67116"/>
            <a:ext cx="12398589" cy="6925116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C18C1FC0-05E3-47E2-A05C-14F16C6585AB}"/>
              </a:ext>
            </a:extLst>
          </p:cNvPr>
          <p:cNvGrpSpPr/>
          <p:nvPr/>
        </p:nvGrpSpPr>
        <p:grpSpPr>
          <a:xfrm>
            <a:off x="2668217" y="20609"/>
            <a:ext cx="7084166" cy="3514856"/>
            <a:chOff x="2553917" y="220131"/>
            <a:chExt cx="7084166" cy="3514856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1EDA3FD-1C7E-4411-9F84-ED1E84E42C8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553917" y="247773"/>
              <a:ext cx="7084166" cy="3487214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EED010D-7BF9-4520-B33F-6AAB9F2F78A2}"/>
                </a:ext>
              </a:extLst>
            </p:cNvPr>
            <p:cNvSpPr txBox="1"/>
            <p:nvPr/>
          </p:nvSpPr>
          <p:spPr>
            <a:xfrm>
              <a:off x="5377457" y="220131"/>
              <a:ext cx="179493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Câu</a:t>
              </a: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3</a:t>
              </a:r>
              <a:endPara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0310E6FF-A4D2-41A8-935F-E0B1D02C8DD7}"/>
                </a:ext>
              </a:extLst>
            </p:cNvPr>
            <p:cNvSpPr txBox="1"/>
            <p:nvPr/>
          </p:nvSpPr>
          <p:spPr>
            <a:xfrm>
              <a:off x="3029671" y="1352705"/>
              <a:ext cx="6259211" cy="12021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35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6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50 : 5 = ?</a:t>
              </a: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EE91CA7F-BF81-442D-806E-E630943B5A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63151" y="3438084"/>
            <a:ext cx="2127688" cy="463336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90227E7-D8DD-4571-8FEC-2F72780DC8A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93173" y="3395442"/>
            <a:ext cx="2127688" cy="463336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379A7D9C-27CD-49D1-AA33-F250C9B188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962641" y="4812562"/>
            <a:ext cx="2127688" cy="463336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5B66A291-1E17-4E20-B720-255272E5F40D}"/>
              </a:ext>
            </a:extLst>
          </p:cNvPr>
          <p:cNvGrpSpPr/>
          <p:nvPr/>
        </p:nvGrpSpPr>
        <p:grpSpPr>
          <a:xfrm>
            <a:off x="6435752" y="3765011"/>
            <a:ext cx="4706520" cy="1115665"/>
            <a:chOff x="6321452" y="3964533"/>
            <a:chExt cx="4706520" cy="1115665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7DEF735A-DBF4-4D73-BBEB-BC2E7DED874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321452" y="3964533"/>
              <a:ext cx="4706520" cy="1115665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1197FA70-E6AA-4189-8FE8-C7AB12073EBC}"/>
                </a:ext>
              </a:extLst>
            </p:cNvPr>
            <p:cNvSpPr txBox="1"/>
            <p:nvPr/>
          </p:nvSpPr>
          <p:spPr>
            <a:xfrm>
              <a:off x="7150093" y="4173652"/>
              <a:ext cx="262674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B. 8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2316243C-C496-4DA0-B0E5-2E27086AC987}"/>
              </a:ext>
            </a:extLst>
          </p:cNvPr>
          <p:cNvGrpSpPr/>
          <p:nvPr/>
        </p:nvGrpSpPr>
        <p:grpSpPr>
          <a:xfrm>
            <a:off x="6389224" y="5149249"/>
            <a:ext cx="4706520" cy="1115665"/>
            <a:chOff x="6274924" y="5348771"/>
            <a:chExt cx="4706520" cy="1115665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A33D8DFE-6AE5-400C-B344-1C049225C3F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274924" y="5348771"/>
              <a:ext cx="4706520" cy="1115665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C5C515A6-E185-4DAB-BA9F-00A920D2C3FC}"/>
                </a:ext>
              </a:extLst>
            </p:cNvPr>
            <p:cNvSpPr txBox="1"/>
            <p:nvPr/>
          </p:nvSpPr>
          <p:spPr>
            <a:xfrm>
              <a:off x="7129780" y="5516135"/>
              <a:ext cx="348488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D. </a:t>
              </a:r>
              <a:r>
                <a:rPr lang="en-US" sz="3200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72171258-B02E-4561-9A08-B55DC4F4418D}"/>
              </a:ext>
            </a:extLst>
          </p:cNvPr>
          <p:cNvGrpSpPr/>
          <p:nvPr/>
        </p:nvGrpSpPr>
        <p:grpSpPr>
          <a:xfrm>
            <a:off x="935921" y="3760568"/>
            <a:ext cx="4706520" cy="1115665"/>
            <a:chOff x="1164030" y="5377210"/>
            <a:chExt cx="4706520" cy="1115665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A37E5D0B-B8A5-4B72-8925-E09B75013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5377210"/>
              <a:ext cx="4706520" cy="1115665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41CAE31-3519-4806-B6B5-B11461075737}"/>
                </a:ext>
              </a:extLst>
            </p:cNvPr>
            <p:cNvSpPr txBox="1"/>
            <p:nvPr/>
          </p:nvSpPr>
          <p:spPr>
            <a:xfrm>
              <a:off x="1691149" y="5579939"/>
              <a:ext cx="3221054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A. 7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3B75CBD-8172-48DF-99AA-A0C9206DCAB8}"/>
              </a:ext>
            </a:extLst>
          </p:cNvPr>
          <p:cNvGrpSpPr/>
          <p:nvPr/>
        </p:nvGrpSpPr>
        <p:grpSpPr>
          <a:xfrm>
            <a:off x="935921" y="5083841"/>
            <a:ext cx="4706520" cy="1115665"/>
            <a:chOff x="1164030" y="3929770"/>
            <a:chExt cx="4706520" cy="111566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CD26672A-B76E-4B7D-BDCA-61DFA088775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64030" y="3929770"/>
              <a:ext cx="4706520" cy="1115665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CC0C34A7-AF97-4891-82B8-AF70DE3C0CC0}"/>
                </a:ext>
              </a:extLst>
            </p:cNvPr>
            <p:cNvSpPr txBox="1"/>
            <p:nvPr/>
          </p:nvSpPr>
          <p:spPr>
            <a:xfrm>
              <a:off x="1366029" y="4105061"/>
              <a:ext cx="3942529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C. 10</a:t>
              </a:r>
            </a:p>
          </p:txBody>
        </p:sp>
      </p:grpSp>
      <p:pic>
        <p:nvPicPr>
          <p:cNvPr id="46" name="Picture 45">
            <a:extLst>
              <a:ext uri="{FF2B5EF4-FFF2-40B4-BE49-F238E27FC236}">
                <a16:creationId xmlns:a16="http://schemas.microsoft.com/office/drawing/2014/main" id="{ED1A25A6-672E-4FF0-8597-D123341BDF47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b="18830"/>
          <a:stretch/>
        </p:blipFill>
        <p:spPr>
          <a:xfrm>
            <a:off x="4730611" y="3395442"/>
            <a:ext cx="2530059" cy="4567490"/>
          </a:xfrm>
          <a:prstGeom prst="rect">
            <a:avLst/>
          </a:prstGeom>
        </p:spPr>
      </p:pic>
      <p:pic>
        <p:nvPicPr>
          <p:cNvPr id="2" name="Picture 1">
            <a:hlinkClick r:id="rId10" action="ppaction://hlinksldjump"/>
            <a:extLst>
              <a:ext uri="{FF2B5EF4-FFF2-40B4-BE49-F238E27FC236}">
                <a16:creationId xmlns:a16="http://schemas.microsoft.com/office/drawing/2014/main" id="{78547E2D-F049-3430-6CAB-EDC7DD63CA56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6272" y="898797"/>
            <a:ext cx="1853345" cy="1865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327462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explod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5C3E83F4-23AA-4148-A695-C9C88172E91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2453" y="-412734"/>
            <a:ext cx="12536905" cy="7964996"/>
          </a:xfrm>
          <a:prstGeom prst="rect">
            <a:avLst/>
          </a:prstGeom>
          <a:effectLst>
            <a:outerShdw blurRad="25400" algn="ctr" rotWithShape="0">
              <a:prstClr val="black">
                <a:alpha val="70000"/>
              </a:prstClr>
            </a:outerShdw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380788" y="174769"/>
            <a:ext cx="3115326" cy="8779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54C42B2-4B61-89EA-FCFA-9ECAF076DC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9437" y="2692373"/>
            <a:ext cx="8632707" cy="3869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93528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图片 42">
            <a:extLst>
              <a:ext uri="{FF2B5EF4-FFF2-40B4-BE49-F238E27FC236}">
                <a16:creationId xmlns:a16="http://schemas.microsoft.com/office/drawing/2014/main" id="{544468FE-C19B-43B7-A184-F9BB086A618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8082" y="-177608"/>
            <a:ext cx="10155837" cy="6947428"/>
          </a:xfrm>
          <a:prstGeom prst="rect">
            <a:avLst/>
          </a:prstGeom>
          <a:effectLst>
            <a:outerShdw blurRad="25400" dist="254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Picture 3" descr="A green and red letters&#10;&#10;AI-generated content may be incorrect.">
            <a:extLst>
              <a:ext uri="{FF2B5EF4-FFF2-40B4-BE49-F238E27FC236}">
                <a16:creationId xmlns:a16="http://schemas.microsoft.com/office/drawing/2014/main" id="{3805EB0C-94A1-BAEE-B874-A0475E3190C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6168" y="3239464"/>
            <a:ext cx="6828112" cy="1822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4962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ailuo_Video_cycle cyclo_398816732949696515">
            <a:hlinkClick r:id="" action="ppaction://media"/>
            <a:extLst>
              <a:ext uri="{FF2B5EF4-FFF2-40B4-BE49-F238E27FC236}">
                <a16:creationId xmlns:a16="http://schemas.microsoft.com/office/drawing/2014/main" id="{DB869121-6EA5-FF46-E941-0D68F6A37A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0"/>
            <a:ext cx="12180094" cy="6858000"/>
          </a:xfrm>
          <a:prstGeom prst="rect">
            <a:avLst/>
          </a:prstGeom>
        </p:spPr>
      </p:pic>
      <p:pic>
        <p:nvPicPr>
          <p:cNvPr id="3" name="speech (4)">
            <a:hlinkClick r:id="" action="ppaction://media"/>
            <a:extLst>
              <a:ext uri="{FF2B5EF4-FFF2-40B4-BE49-F238E27FC236}">
                <a16:creationId xmlns:a16="http://schemas.microsoft.com/office/drawing/2014/main" id="{497366BD-863F-A932-92F3-7D1F5EA9C854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712537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6988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460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183</TotalTime>
  <Words>873</Words>
  <Application>Microsoft Office PowerPoint</Application>
  <PresentationFormat>Widescreen</PresentationFormat>
  <Paragraphs>241</Paragraphs>
  <Slides>26</Slides>
  <Notes>7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3" baseType="lpstr">
      <vt:lpstr>#9Slide03 IcielPanton Black</vt:lpstr>
      <vt:lpstr>Arial</vt:lpstr>
      <vt:lpstr>Bahnschrift SemiBold SemiConden</vt:lpstr>
      <vt:lpstr>Calibri</vt:lpstr>
      <vt:lpstr>Calibri Light</vt:lpstr>
      <vt:lpstr>Cambria</vt:lpstr>
      <vt:lpstr>等线</vt:lpstr>
      <vt:lpstr>等线 Light</vt:lpstr>
      <vt:lpstr>Segoe UI Black</vt:lpstr>
      <vt:lpstr>SVN-Cookies</vt:lpstr>
      <vt:lpstr>Times New Roman</vt:lpstr>
      <vt:lpstr>字魂52号-阿开漫画体</vt:lpstr>
      <vt:lpstr>杨任东竹石体-Medium</vt:lpstr>
      <vt:lpstr>Office Theme</vt:lpstr>
      <vt:lpstr>1_Office Theme</vt:lpstr>
      <vt:lpstr>1_Office 主题​​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TT</cp:lastModifiedBy>
  <cp:revision>72</cp:revision>
  <dcterms:created xsi:type="dcterms:W3CDTF">2022-05-07T14:20:40Z</dcterms:created>
  <dcterms:modified xsi:type="dcterms:W3CDTF">2025-09-14T08:52:34Z</dcterms:modified>
</cp:coreProperties>
</file>