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730" r:id="rId3"/>
    <p:sldMasterId id="2147483743" r:id="rId4"/>
    <p:sldMasterId id="2147483756" r:id="rId5"/>
  </p:sldMasterIdLst>
  <p:notesMasterIdLst>
    <p:notesMasterId r:id="rId19"/>
  </p:notesMasterIdLst>
  <p:sldIdLst>
    <p:sldId id="313" r:id="rId6"/>
    <p:sldId id="260" r:id="rId7"/>
    <p:sldId id="284" r:id="rId8"/>
    <p:sldId id="286" r:id="rId9"/>
    <p:sldId id="308" r:id="rId10"/>
    <p:sldId id="306" r:id="rId11"/>
    <p:sldId id="309" r:id="rId12"/>
    <p:sldId id="288" r:id="rId13"/>
    <p:sldId id="287" r:id="rId14"/>
    <p:sldId id="293" r:id="rId15"/>
    <p:sldId id="311" r:id="rId16"/>
    <p:sldId id="312" r:id="rId17"/>
    <p:sldId id="310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>
        <p:scale>
          <a:sx n="86" d="100"/>
          <a:sy n="86" d="100"/>
        </p:scale>
        <p:origin x="-7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961D-8A44-454A-BDA8-8AC3D83465B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E0CC3-3521-4FDB-B938-21DDFE85A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4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422E860-2BC8-4321-96E8-98741FA67253}" type="slidenum">
              <a:rPr lang="en-US" altLang="vi-VN" smtClean="0">
                <a:solidFill>
                  <a:prstClr val="black"/>
                </a:solidFill>
              </a:rPr>
              <a:pPr/>
              <a:t>1</a:t>
            </a:fld>
            <a:endParaRPr lang="en-US" altLang="vi-VN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07825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DF9B7F-1D63-4CED-B749-5C2B77AA594D}" type="slidenum">
              <a:rPr lang="en-US" altLang="en-US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8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8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95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469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911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6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66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0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49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97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35460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UTM Cookie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/>
                </a:solidFill>
              </a:rPr>
              <a:pPr/>
              <a:t>10/03/2025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/>
                </a:solidFill>
              </a:rPr>
              <a:pPr/>
              <a:t>2025/3/10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0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14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202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546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9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75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06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3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83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09055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UTM Cookie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8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/>
                </a:solidFill>
              </a:rPr>
              <a:pPr/>
              <a:t>10/03/2025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5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/>
                </a:solidFill>
              </a:rPr>
              <a:pPr/>
              <a:t>2025/3/10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13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08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080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478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24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15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21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56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6773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UTM Cookie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88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/>
                </a:solidFill>
              </a:rPr>
              <a:pPr/>
              <a:t>10/03/2025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80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/>
                </a:solidFill>
              </a:rPr>
              <a:pPr/>
              <a:t>2025/3/10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71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346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300" kern="0" dirty="0" smtClean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en-US" sz="1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401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346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300" kern="0" dirty="0" smtClean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en-US" sz="1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162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22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042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169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867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193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658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803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346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300" kern="0" dirty="0" smtClean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en-US" sz="1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0352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285" indent="0" algn="ctr">
              <a:buNone/>
              <a:defRPr/>
            </a:lvl2pPr>
            <a:lvl3pPr marL="1088570" indent="0" algn="ctr">
              <a:buNone/>
              <a:defRPr/>
            </a:lvl3pPr>
            <a:lvl4pPr marL="1632856" indent="0" algn="ctr">
              <a:buNone/>
              <a:defRPr/>
            </a:lvl4pPr>
            <a:lvl5pPr marL="2177141" indent="0" algn="ctr">
              <a:buNone/>
              <a:defRPr/>
            </a:lvl5pPr>
            <a:lvl6pPr marL="2721426" indent="0" algn="ctr">
              <a:buNone/>
              <a:defRPr/>
            </a:lvl6pPr>
            <a:lvl7pPr marL="3265711" indent="0" algn="ctr">
              <a:buNone/>
              <a:defRPr/>
            </a:lvl7pPr>
            <a:lvl8pPr marL="3809996" indent="0" algn="ctr">
              <a:buNone/>
              <a:defRPr/>
            </a:lvl8pPr>
            <a:lvl9pPr marL="43542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145143" tIns="72571" rIns="145143" bIns="72571"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145143" tIns="72571" rIns="145143" bIns="72571"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145143" tIns="72571" rIns="145143" bIns="72571"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B73E6AE6-30F5-4508-99BF-1DEF7DF3CD5B}" type="slidenum">
              <a:rPr lang="en-US" altLang="en-US" sz="22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alt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051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1"/>
            <a:ext cx="10972800" cy="57277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145143" tIns="72571" rIns="145143" bIns="72571"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145143" tIns="72571" rIns="145143" bIns="72571"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145143" tIns="72571" rIns="145143" bIns="72571"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C7CBB70D-0A45-45BC-9583-AC4FECFC89C6}" type="slidenum">
              <a:rPr lang="en-US" altLang="en-US" sz="22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alt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201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145143" tIns="72571" rIns="145143" bIns="72571"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145143" tIns="72571" rIns="145143" bIns="72571"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145143" tIns="72571" rIns="145143" bIns="72571"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714503DA-0E41-4606-B99E-9C1BDE3EA906}" type="slidenum">
              <a:rPr lang="en-US" altLang="en-US" sz="22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alt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70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040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51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6122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346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300" kern="0" dirty="0" smtClean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en-US" sz="1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8717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5.gif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4.wav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11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0" Type="http://schemas.openxmlformats.org/officeDocument/2006/relationships/image" Target="../media/image13.jpeg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0" Type="http://schemas.openxmlformats.org/officeDocument/2006/relationships/image" Target="../media/image13.jpeg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10022418" cy="6400800"/>
          </a:xfrm>
          <a:prstGeom prst="rect">
            <a:avLst/>
          </a:prstGeom>
        </p:spPr>
        <p:txBody>
          <a:bodyPr spcFirstLastPara="1" wrap="none" lIns="145143" tIns="72571" rIns="145143" bIns="72571" fromWordArt="1">
            <a:prstTxWarp prst="textArchUp">
              <a:avLst>
                <a:gd name="adj" fmla="val 10692121"/>
              </a:avLst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3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 các thầy cô giáo và các em học sinh thân yêu  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609600" y="5410201"/>
            <a:ext cx="11176000" cy="1260475"/>
          </a:xfrm>
          <a:prstGeom prst="rect">
            <a:avLst/>
          </a:prstGeom>
        </p:spPr>
        <p:txBody>
          <a:bodyPr wrap="none" lIns="145143" tIns="72571" rIns="145143" bIns="72571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3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</a:t>
            </a:r>
            <a:r>
              <a:rPr lang="en-US" sz="43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xã</a:t>
            </a:r>
            <a:r>
              <a:rPr lang="en-US" sz="43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Phúc</a:t>
            </a:r>
            <a:r>
              <a:rPr lang="en-US" sz="43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Khoa</a:t>
            </a:r>
            <a:endParaRPr lang="vi-VN" sz="43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35200" y="2133600"/>
            <a:ext cx="7620000" cy="1304925"/>
          </a:xfrm>
          <a:prstGeom prst="rect">
            <a:avLst/>
          </a:prstGeom>
        </p:spPr>
        <p:txBody>
          <a:bodyPr wrap="none" lIns="145143" tIns="72571" rIns="145143" bIns="72571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3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Môn: </a:t>
            </a:r>
            <a:r>
              <a:rPr lang="en-US" sz="63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lang="vi-VN" sz="63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17600" y="3581402"/>
            <a:ext cx="9753600" cy="73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43" tIns="72571" rIns="145143" bIns="7257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en-US" altLang="vi-VN" sz="3800" b="1" u="sng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Giáo</a:t>
            </a:r>
            <a:r>
              <a:rPr lang="en-US" altLang="vi-VN" sz="3800" b="1" u="sng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3800" b="1" u="sng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viên</a:t>
            </a:r>
            <a:r>
              <a:rPr lang="en-US" altLang="vi-VN" sz="3800" b="1" u="sng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3800" b="1" u="sng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thực</a:t>
            </a:r>
            <a:r>
              <a:rPr lang="en-US" altLang="vi-VN" sz="3800" b="1" u="sng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3800" b="1" u="sng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hiện</a:t>
            </a:r>
            <a:r>
              <a:rPr lang="en-US" altLang="vi-VN" sz="3800" b="1" u="sng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r>
              <a:rPr lang="en-US" alt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Vũ</a:t>
            </a:r>
            <a:r>
              <a:rPr lang="en-US" alt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Thị</a:t>
            </a:r>
            <a:r>
              <a:rPr lang="en-US" alt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Minh </a:t>
            </a:r>
            <a:r>
              <a:rPr lang="en-US" altLang="vi-VN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Hồng</a:t>
            </a:r>
            <a:endParaRPr lang="en-US" altLang="vi-VN" sz="3800" b="1" i="1" u="sng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3798" name="Picture 6" descr="Copy of 25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191000"/>
            <a:ext cx="193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Copy of 25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19100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Copy of 25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223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219200"/>
            <a:ext cx="223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228600"/>
            <a:ext cx="223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65992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a)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liền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300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9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a)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liền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300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9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94" y="135647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00" y="298090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52343" y="1131829"/>
            <a:ext cx="7763615" cy="1753661"/>
          </a:xfrm>
          <a:prstGeom prst="rect">
            <a:avLst/>
          </a:prstGeom>
          <a:noFill/>
        </p:spPr>
        <p:txBody>
          <a:bodyPr wrap="none" lIns="91416" tIns="45708" rIns="91416" bIns="45708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398" b="1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5398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398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398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398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398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398" b="1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398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398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398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398" b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227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0" y="1143000"/>
            <a:ext cx="66294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24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4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1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167064" y="2697163"/>
            <a:ext cx="57435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752</a:t>
            </a:r>
            <a:endParaRPr lang="en-US" altLang="en-US" sz="4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09914" y="3732213"/>
            <a:ext cx="58054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572</a:t>
            </a:r>
            <a:endParaRPr lang="en-US" altLang="en-US" sz="4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76600" y="4654550"/>
            <a:ext cx="56784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257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38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b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4117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WordArt 30"/>
          <p:cNvSpPr>
            <a:spLocks noChangeArrowheads="1" noChangeShapeType="1" noTextEdit="1"/>
          </p:cNvSpPr>
          <p:nvPr/>
        </p:nvSpPr>
        <p:spPr bwMode="auto">
          <a:xfrm>
            <a:off x="3222626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pic>
        <p:nvPicPr>
          <p:cNvPr id="4119" name="Picture 31" descr="people008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8943976" y="2013822"/>
            <a:ext cx="1752600" cy="1752600"/>
            <a:chOff x="4338" y="3893"/>
            <a:chExt cx="1104" cy="1104"/>
          </a:xfrm>
        </p:grpSpPr>
        <p:sp>
          <p:nvSpPr>
            <p:cNvPr id="4138" name="AutoShape 34"/>
            <p:cNvSpPr>
              <a:spLocks noChangeArrowheads="1"/>
            </p:cNvSpPr>
            <p:nvPr/>
          </p:nvSpPr>
          <p:spPr bwMode="auto">
            <a:xfrm>
              <a:off x="4338" y="3893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54" y="4007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96425" y="334327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01938" y="1460500"/>
            <a:ext cx="60960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FF00"/>
                </a:solidFill>
              </a:rPr>
              <a:t>Số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gồm</a:t>
            </a:r>
            <a:r>
              <a:rPr lang="en-US" altLang="en-US" b="1" dirty="0" smtClean="0">
                <a:solidFill>
                  <a:srgbClr val="FFFF00"/>
                </a:solidFill>
              </a:rPr>
              <a:t>: 6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trăm</a:t>
            </a:r>
            <a:r>
              <a:rPr lang="en-US" altLang="en-US" b="1" dirty="0" smtClean="0">
                <a:solidFill>
                  <a:srgbClr val="FFFF00"/>
                </a:solidFill>
              </a:rPr>
              <a:t>, 4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chục</a:t>
            </a:r>
            <a:r>
              <a:rPr lang="en-US" altLang="en-US" b="1" dirty="0" smtClean="0">
                <a:solidFill>
                  <a:srgbClr val="FFFF00"/>
                </a:solidFill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</a:rPr>
              <a:t>1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đơn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vị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được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viết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là</a:t>
            </a:r>
            <a:r>
              <a:rPr lang="en-US" altLang="en-US" b="1" dirty="0" smtClean="0">
                <a:solidFill>
                  <a:srgbClr val="FFFF00"/>
                </a:solidFill>
              </a:rPr>
              <a:t>: …</a:t>
            </a:r>
            <a:endParaRPr lang="en-US" altLang="en-US" dirty="0">
              <a:solidFill>
                <a:srgbClr val="FFFF00"/>
              </a:solidFill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86100" y="3741738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641</a:t>
            </a:r>
            <a:endParaRPr lang="en-US" altLang="en-US" sz="4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43188" y="281781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052764" y="2795588"/>
            <a:ext cx="559593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461</a:t>
            </a:r>
            <a:endParaRPr lang="en-US" altLang="en-US" sz="4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35201" y="37338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901950" y="4703763"/>
            <a:ext cx="574675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164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38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6163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WordArt 30"/>
          <p:cNvSpPr>
            <a:spLocks noChangeArrowheads="1" noChangeShapeType="1" noTextEdit="1"/>
          </p:cNvSpPr>
          <p:nvPr/>
        </p:nvSpPr>
        <p:spPr bwMode="auto">
          <a:xfrm>
            <a:off x="3222626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pic>
        <p:nvPicPr>
          <p:cNvPr id="6165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17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4" y="2700339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097088" y="2981325"/>
            <a:ext cx="742950" cy="2984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5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01938" y="1460500"/>
            <a:ext cx="60960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FF00"/>
                </a:solidFill>
              </a:rPr>
              <a:t>Số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gồm</a:t>
            </a:r>
            <a:r>
              <a:rPr lang="en-US" altLang="en-US" b="1" dirty="0" smtClean="0">
                <a:solidFill>
                  <a:srgbClr val="FFFF00"/>
                </a:solidFill>
              </a:rPr>
              <a:t>: 4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trăm</a:t>
            </a:r>
            <a:r>
              <a:rPr lang="en-US" altLang="en-US" b="1" dirty="0" smtClean="0">
                <a:solidFill>
                  <a:srgbClr val="FFFF00"/>
                </a:solidFill>
              </a:rPr>
              <a:t>, 7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chục</a:t>
            </a:r>
            <a:r>
              <a:rPr lang="en-US" altLang="en-US" b="1" dirty="0" smtClean="0">
                <a:solidFill>
                  <a:srgbClr val="FFFF00"/>
                </a:solidFill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</a:rPr>
              <a:t>5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đơn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vị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được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viết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</a:rPr>
              <a:t>là</a:t>
            </a:r>
            <a:r>
              <a:rPr lang="en-US" altLang="en-US" b="1" dirty="0" smtClean="0">
                <a:solidFill>
                  <a:srgbClr val="FFFF00"/>
                </a:solidFill>
              </a:rPr>
              <a:t>: …</a:t>
            </a:r>
            <a:endParaRPr lang="en-US" altLang="en-US" dirty="0">
              <a:solidFill>
                <a:srgbClr val="FFFF00"/>
              </a:solidFill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178175" y="4758962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475</a:t>
            </a:r>
            <a:endParaRPr lang="en-US" altLang="en-US" sz="4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43188" y="281781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052764" y="2795588"/>
            <a:ext cx="559593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745</a:t>
            </a:r>
            <a:endParaRPr lang="en-US" altLang="en-US" sz="4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77" y="4758962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68537" y="4895487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493993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86100" y="3794125"/>
            <a:ext cx="574675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574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374808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93677" y="37941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79663" y="402820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38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d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6163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WordArt 30"/>
          <p:cNvSpPr>
            <a:spLocks noChangeArrowheads="1" noChangeShapeType="1" noTextEdit="1"/>
          </p:cNvSpPr>
          <p:nvPr/>
        </p:nvSpPr>
        <p:spPr bwMode="auto">
          <a:xfrm>
            <a:off x="3222626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pic>
        <p:nvPicPr>
          <p:cNvPr id="6165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17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4" y="2700339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097088" y="2981325"/>
            <a:ext cx="742950" cy="2984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0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xmlns="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xmlns="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xmlns="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xmlns="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xmlns="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xmlns="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xmlns="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xmlns="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xmlns="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xmlns="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xmlns="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xmlns="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319</Words>
  <Application>Microsoft Office PowerPoint</Application>
  <PresentationFormat>Custom</PresentationFormat>
  <Paragraphs>119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1_Office Theme</vt:lpstr>
      <vt:lpstr>3_Office Theme</vt:lpstr>
      <vt:lpstr>2_Office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VU HONG</cp:lastModifiedBy>
  <cp:revision>198</cp:revision>
  <dcterms:created xsi:type="dcterms:W3CDTF">2021-06-02T01:34:28Z</dcterms:created>
  <dcterms:modified xsi:type="dcterms:W3CDTF">2025-03-10T01:34:17Z</dcterms:modified>
</cp:coreProperties>
</file>