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5" r:id="rId3"/>
    <p:sldId id="269" r:id="rId4"/>
    <p:sldId id="270" r:id="rId5"/>
    <p:sldId id="447" r:id="rId6"/>
    <p:sldId id="271" r:id="rId7"/>
    <p:sldId id="446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8"/>
    <p:restoredTop sz="94649"/>
  </p:normalViewPr>
  <p:slideViewPr>
    <p:cSldViewPr snapToGrid="0" snapToObjects="1">
      <p:cViewPr varScale="1">
        <p:scale>
          <a:sx n="59" d="100"/>
          <a:sy n="59" d="100"/>
        </p:scale>
        <p:origin x="15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D44BC-896E-4A7F-A03D-CA4EE982E069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062F4-B91F-49ED-9637-351200531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0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</a:t>
            </a:r>
            <a:r>
              <a:rPr lang="en-US" sz="4000" b="1" u="sng">
                <a:solidFill>
                  <a:schemeClr val="bg1"/>
                </a:solidFill>
                <a:latin typeface="+mj-lt"/>
              </a:rPr>
              <a:t>2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8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0" y="478195"/>
            <a:ext cx="4876800" cy="456636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8" t="15494" r="12276" b="75414"/>
          <a:stretch/>
        </p:blipFill>
        <p:spPr>
          <a:xfrm>
            <a:off x="628650" y="4720168"/>
            <a:ext cx="5775961" cy="15902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739640" y="2956560"/>
            <a:ext cx="4149090" cy="155448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</a:rPr>
              <a:t>Bạn nào  về đích thứ nhất?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nào  về đích thứ hai?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 nào  về đích thứ ba?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0205" y="3173362"/>
            <a:ext cx="744855" cy="32083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60205" y="3535680"/>
            <a:ext cx="762953" cy="30559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cáo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3065" y="3905732"/>
            <a:ext cx="808673" cy="335159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sóc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9676" b="12962"/>
          <a:stretch/>
        </p:blipFill>
        <p:spPr>
          <a:xfrm>
            <a:off x="0" y="271260"/>
            <a:ext cx="8718067" cy="3563321"/>
          </a:xfrm>
        </p:spPr>
      </p:pic>
      <p:sp>
        <p:nvSpPr>
          <p:cNvPr id="5" name="Rectangle 4"/>
          <p:cNvSpPr/>
          <p:nvPr/>
        </p:nvSpPr>
        <p:spPr>
          <a:xfrm>
            <a:off x="628650" y="3834581"/>
            <a:ext cx="7781059" cy="106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Bạn sóc đi đến chỗ hạt dẻ theo đường nào ngắn hơn?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840624" y="2242646"/>
            <a:ext cx="6093373" cy="1139057"/>
          </a:xfrm>
          <a:prstGeom prst="line">
            <a:avLst/>
          </a:prstGeom>
          <a:ln w="206375" cmpd="sng">
            <a:solidFill>
              <a:srgbClr val="61B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60106" b="32619"/>
          <a:stretch/>
        </p:blipFill>
        <p:spPr>
          <a:xfrm>
            <a:off x="-1" y="263139"/>
            <a:ext cx="4454390" cy="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0742" r="58058" b="82698"/>
          <a:stretch/>
        </p:blipFill>
        <p:spPr>
          <a:xfrm>
            <a:off x="1019688" y="-39967"/>
            <a:ext cx="4085284" cy="113308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2983043" y="1027907"/>
            <a:ext cx="5532307" cy="55644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203183" y="4588170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54925-2465-6BA4-49AB-1F7AE620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EB6BB-C8DF-4B8D-818B-F09F7090E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E5EB13-06D4-37C5-0FC4-77BFEE1B0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7"/>
            <a:ext cx="9144000" cy="596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7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48" y="646958"/>
            <a:ext cx="2920858" cy="41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dài nhất?</a:t>
            </a: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ngắn nhất?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3297377" y="842165"/>
            <a:ext cx="5532307" cy="55644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515465" y="1069621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15751" y="218345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09566" y="328896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17517" y="440242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17517" y="561130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431" y="2370676"/>
            <a:ext cx="2404630" cy="1035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B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dài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873" y="4791194"/>
            <a:ext cx="2557833" cy="82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C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ngắn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8601075" y="2152105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7924800" y="3405810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B6C337-8BAA-5192-940E-6EE2FBB13A3D}"/>
              </a:ext>
            </a:extLst>
          </p:cNvPr>
          <p:cNvSpPr txBox="1"/>
          <p:nvPr/>
        </p:nvSpPr>
        <p:spPr>
          <a:xfrm>
            <a:off x="334851" y="4265850"/>
            <a:ext cx="5302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D17E0-6F60-E519-0296-F2D588E24DFC}"/>
              </a:ext>
            </a:extLst>
          </p:cNvPr>
          <p:cNvSpPr txBox="1"/>
          <p:nvPr/>
        </p:nvSpPr>
        <p:spPr>
          <a:xfrm>
            <a:off x="334851" y="5009307"/>
            <a:ext cx="4954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291B7-7EB1-EA6F-4BE7-5F1FF4AF372A}"/>
              </a:ext>
            </a:extLst>
          </p:cNvPr>
          <p:cNvSpPr txBox="1"/>
          <p:nvPr/>
        </p:nvSpPr>
        <p:spPr>
          <a:xfrm>
            <a:off x="334851" y="5664099"/>
            <a:ext cx="4700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38B0BB-A42F-0101-1CE3-D57E6D9B79DB}"/>
              </a:ext>
            </a:extLst>
          </p:cNvPr>
          <p:cNvSpPr/>
          <p:nvPr/>
        </p:nvSpPr>
        <p:spPr>
          <a:xfrm>
            <a:off x="328450" y="4162894"/>
            <a:ext cx="669702" cy="707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CEE462CF-B0ED-DF55-9111-D44A2B5F9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157531" y="712556"/>
            <a:ext cx="8708622" cy="2438148"/>
          </a:xfr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36689" r="48284" b="58500"/>
          <a:stretch/>
        </p:blipFill>
        <p:spPr>
          <a:xfrm>
            <a:off x="437842" y="375839"/>
            <a:ext cx="5536711" cy="8822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3422" y="3311058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thỏ hay sóc hơn?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22701C1C-843B-6B6F-D180-E4412FEB9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486" y="5155500"/>
            <a:ext cx="17716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50" b="1" dirty="0" err="1">
                <a:solidFill>
                  <a:srgbClr val="FF0000"/>
                </a:solidFill>
                <a:cs typeface="Arial" panose="020B0604020202020204" pitchFamily="34" charset="0"/>
              </a:rPr>
              <a:t>Thời</a:t>
            </a:r>
            <a:r>
              <a:rPr lang="en-US" altLang="en-US" sz="225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cs typeface="Arial" panose="020B0604020202020204" pitchFamily="34" charset="0"/>
              </a:rPr>
              <a:t>gian</a:t>
            </a:r>
            <a:r>
              <a:rPr lang="en-US" altLang="en-US" sz="2250" b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5D3D521-D9D1-A835-5B6F-AC109D85B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108" y="5125516"/>
            <a:ext cx="1653041" cy="56915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3300"/>
                </a:solidFill>
                <a:cs typeface="Arial" panose="020B0604020202020204" pitchFamily="34" charset="0"/>
              </a:rPr>
              <a:t>Hết</a:t>
            </a:r>
            <a:r>
              <a:rPr lang="en-US" altLang="en-US" sz="2800" b="1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cs typeface="Arial" panose="020B0604020202020204" pitchFamily="34" charset="0"/>
              </a:rPr>
              <a:t>giờ</a:t>
            </a:r>
            <a:endParaRPr lang="en-US" altLang="en-US" sz="2800" b="1" dirty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19" name="Oval 9">
            <a:extLst>
              <a:ext uri="{FF2B5EF4-FFF2-40B4-BE49-F238E27FC236}">
                <a16:creationId xmlns:a16="http://schemas.microsoft.com/office/drawing/2014/main" id="{B25CB897-D069-B4D8-99FB-2C9E6A7D9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535" y="4936516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5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20" name="Oval 10">
            <a:extLst>
              <a:ext uri="{FF2B5EF4-FFF2-40B4-BE49-F238E27FC236}">
                <a16:creationId xmlns:a16="http://schemas.microsoft.com/office/drawing/2014/main" id="{751CEA52-147A-504E-16C4-6F3CD8292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535" y="4935297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5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21" name="Oval 11">
            <a:extLst>
              <a:ext uri="{FF2B5EF4-FFF2-40B4-BE49-F238E27FC236}">
                <a16:creationId xmlns:a16="http://schemas.microsoft.com/office/drawing/2014/main" id="{7EEC09AE-0A36-BFC0-4E14-03C5926C7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8740" y="4914728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5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22" name="Oval 12">
            <a:extLst>
              <a:ext uri="{FF2B5EF4-FFF2-40B4-BE49-F238E27FC236}">
                <a16:creationId xmlns:a16="http://schemas.microsoft.com/office/drawing/2014/main" id="{E5C9DF76-F53F-C63D-88CF-5E1330420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8740" y="4892940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5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684D091B-C14A-91E0-44AA-79168E926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8740" y="4891721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5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7968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5" grpId="0" animBg="1"/>
      <p:bldP spid="17" grpId="0"/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3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129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.VnArial</vt:lpstr>
      <vt:lpstr>Aptos</vt:lpstr>
      <vt:lpstr>Arial</vt:lpstr>
      <vt:lpstr>Calibri</vt:lpstr>
      <vt:lpstr>Calibri Light</vt:lpstr>
      <vt:lpstr>Times New Roman</vt:lpstr>
      <vt:lpstr>Office Theme</vt:lpstr>
      <vt:lpstr>BÀI 28:  LUYỆN TẬP CHUNG</vt:lpstr>
      <vt:lpstr>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Bui Duc Nghia 20203036</cp:lastModifiedBy>
  <cp:revision>29</cp:revision>
  <dcterms:created xsi:type="dcterms:W3CDTF">2020-08-16T14:20:14Z</dcterms:created>
  <dcterms:modified xsi:type="dcterms:W3CDTF">2025-03-09T04:43:35Z</dcterms:modified>
</cp:coreProperties>
</file>