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3537-C4D0-46F2-B70D-00F65510677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0A69-54B2-4A18-9C0F-00501CA0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3537-C4D0-46F2-B70D-00F65510677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0A69-54B2-4A18-9C0F-00501CA0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3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3537-C4D0-46F2-B70D-00F65510677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0A69-54B2-4A18-9C0F-00501CA0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1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3537-C4D0-46F2-B70D-00F65510677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0A69-54B2-4A18-9C0F-00501CA0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3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3537-C4D0-46F2-B70D-00F65510677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0A69-54B2-4A18-9C0F-00501CA0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3537-C4D0-46F2-B70D-00F65510677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0A69-54B2-4A18-9C0F-00501CA0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8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3537-C4D0-46F2-B70D-00F65510677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0A69-54B2-4A18-9C0F-00501CA0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1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3537-C4D0-46F2-B70D-00F65510677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0A69-54B2-4A18-9C0F-00501CA0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1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3537-C4D0-46F2-B70D-00F65510677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0A69-54B2-4A18-9C0F-00501CA0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1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3537-C4D0-46F2-B70D-00F65510677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0A69-54B2-4A18-9C0F-00501CA0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3537-C4D0-46F2-B70D-00F65510677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0A69-54B2-4A18-9C0F-00501CA0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5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03537-C4D0-46F2-B70D-00F65510677C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80A69-54B2-4A18-9C0F-00501CA02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t="5652" r="9411" b="81594"/>
          <a:stretch/>
        </p:blipFill>
        <p:spPr>
          <a:xfrm>
            <a:off x="1820820" y="1643261"/>
            <a:ext cx="8855159" cy="19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0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DBC638-DB4F-4B3D-AC1C-CADD100778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A90BBA-7601-4B9F-9FA1-8D62E13B9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9" t="12378" r="36125" b="84424"/>
          <a:stretch/>
        </p:blipFill>
        <p:spPr>
          <a:xfrm>
            <a:off x="4149079" y="135833"/>
            <a:ext cx="3893842" cy="8282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15771" r="7609" b="65099"/>
          <a:stretch/>
        </p:blipFill>
        <p:spPr>
          <a:xfrm>
            <a:off x="0" y="964095"/>
            <a:ext cx="12191999" cy="589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8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" t="44046" r="11541" b="30565"/>
          <a:stretch/>
        </p:blipFill>
        <p:spPr>
          <a:xfrm>
            <a:off x="0" y="1160586"/>
            <a:ext cx="12192000" cy="569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83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68946" r="11704" b="8203"/>
          <a:stretch/>
        </p:blipFill>
        <p:spPr>
          <a:xfrm>
            <a:off x="0" y="1138607"/>
            <a:ext cx="12192000" cy="57545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381BB0-9FA8-4202-9887-AD91633EC28A}"/>
              </a:ext>
            </a:extLst>
          </p:cNvPr>
          <p:cNvSpPr txBox="1"/>
          <p:nvPr/>
        </p:nvSpPr>
        <p:spPr>
          <a:xfrm>
            <a:off x="9448800" y="2297723"/>
            <a:ext cx="785446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24E9D3-4CAB-4113-B8D1-6F9BF0273D2E}"/>
              </a:ext>
            </a:extLst>
          </p:cNvPr>
          <p:cNvSpPr txBox="1"/>
          <p:nvPr/>
        </p:nvSpPr>
        <p:spPr>
          <a:xfrm>
            <a:off x="9448800" y="3528646"/>
            <a:ext cx="785446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776BC-A400-491E-B855-153CF8ED7597}"/>
              </a:ext>
            </a:extLst>
          </p:cNvPr>
          <p:cNvSpPr txBox="1"/>
          <p:nvPr/>
        </p:nvSpPr>
        <p:spPr>
          <a:xfrm>
            <a:off x="9448800" y="4783015"/>
            <a:ext cx="785446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533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A83051-5D02-47B9-ACF8-6752877AEF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" t="6446" r="7708" b="37781"/>
          <a:stretch/>
        </p:blipFill>
        <p:spPr>
          <a:xfrm>
            <a:off x="0" y="1184031"/>
            <a:ext cx="12191999" cy="56905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9B4C8C-80AA-4ED6-B7F8-62C995AD940A}"/>
              </a:ext>
            </a:extLst>
          </p:cNvPr>
          <p:cNvSpPr txBox="1"/>
          <p:nvPr/>
        </p:nvSpPr>
        <p:spPr>
          <a:xfrm>
            <a:off x="6998677" y="2309446"/>
            <a:ext cx="6096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CE65B-2F34-407B-B16B-34E0A5ABB59C}"/>
              </a:ext>
            </a:extLst>
          </p:cNvPr>
          <p:cNvSpPr txBox="1"/>
          <p:nvPr/>
        </p:nvSpPr>
        <p:spPr>
          <a:xfrm>
            <a:off x="6998677" y="3429000"/>
            <a:ext cx="609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C4EEC-FF83-4DFE-9037-65D224F9F9CA}"/>
              </a:ext>
            </a:extLst>
          </p:cNvPr>
          <p:cNvSpPr txBox="1"/>
          <p:nvPr/>
        </p:nvSpPr>
        <p:spPr>
          <a:xfrm>
            <a:off x="6998677" y="4396154"/>
            <a:ext cx="6096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F62F3-E249-403A-A6DA-25A691CD16EA}"/>
              </a:ext>
            </a:extLst>
          </p:cNvPr>
          <p:cNvSpPr txBox="1"/>
          <p:nvPr/>
        </p:nvSpPr>
        <p:spPr>
          <a:xfrm>
            <a:off x="6998677" y="5580185"/>
            <a:ext cx="609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73302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29B705-8745-492F-9F16-1110E6567C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6" t="62707" r="7828" b="9001"/>
          <a:stretch/>
        </p:blipFill>
        <p:spPr>
          <a:xfrm>
            <a:off x="0" y="1254512"/>
            <a:ext cx="12192000" cy="56034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7FC0EA-DC43-4F96-B4F3-A29774B27FDC}"/>
              </a:ext>
            </a:extLst>
          </p:cNvPr>
          <p:cNvSpPr txBox="1"/>
          <p:nvPr/>
        </p:nvSpPr>
        <p:spPr>
          <a:xfrm>
            <a:off x="7502769" y="2848708"/>
            <a:ext cx="1289539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F8FDA3-D834-42E4-BC72-99E7FB779EED}"/>
              </a:ext>
            </a:extLst>
          </p:cNvPr>
          <p:cNvSpPr txBox="1"/>
          <p:nvPr/>
        </p:nvSpPr>
        <p:spPr>
          <a:xfrm>
            <a:off x="2121877" y="5040923"/>
            <a:ext cx="117230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19C7CE-A486-40A5-B446-ABDAE4CE62C6}"/>
              </a:ext>
            </a:extLst>
          </p:cNvPr>
          <p:cNvSpPr txBox="1"/>
          <p:nvPr/>
        </p:nvSpPr>
        <p:spPr>
          <a:xfrm>
            <a:off x="10281138" y="1875692"/>
            <a:ext cx="1207477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</p:spTree>
    <p:extLst>
      <p:ext uri="{BB962C8B-B14F-4D97-AF65-F5344CB8AC3E}">
        <p14:creationId xmlns:p14="http://schemas.microsoft.com/office/powerpoint/2010/main" val="183163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2&quot; unique_id=&quot;10321&quot;&gt;&lt;object type=&quot;3&quot; unique_id=&quot;10322&quot;&gt;&lt;property id=&quot;20148&quot; value=&quot;5&quot;/&gt;&lt;property id=&quot;20300&quot; value=&quot;Slide 1 - &amp;quot;PHÒNG GIÁO DỤC HUYỆN VĨNH THUẬN Trường TH&amp;amp;THCS VĨNH BÌNH NAM 1&amp;quot;&quot;/&gt;&lt;property id=&quot;20307&quot; value=&quot;256&quot;/&gt;&lt;/object&gt;&lt;object type=&quot;3&quot; unique_id=&quot;10323&quot;&gt;&lt;property id=&quot;20148&quot; value=&quot;5&quot;/&gt;&lt;property id=&quot;20300&quot; value=&quot;Slide 2&quot;/&gt;&lt;property id=&quot;20307&quot; value=&quot;257&quot;/&gt;&lt;/object&gt;&lt;object type=&quot;3&quot; unique_id=&quot;10324&quot;&gt;&lt;property id=&quot;20148&quot; value=&quot;5&quot;/&gt;&lt;property id=&quot;20300&quot; value=&quot;Slide 3&quot;/&gt;&lt;property id=&quot;20307&quot; value=&quot;258&quot;/&gt;&lt;/object&gt;&lt;object type=&quot;3&quot; unique_id=&quot;10325&quot;&gt;&lt;property id=&quot;20148&quot; value=&quot;5&quot;/&gt;&lt;property id=&quot;20300&quot; value=&quot;Slide 4&quot;/&gt;&lt;property id=&quot;20307&quot; value=&quot;259&quot;/&gt;&lt;/object&gt;&lt;object type=&quot;3&quot; unique_id=&quot;10326&quot;&gt;&lt;property id=&quot;20148&quot; value=&quot;5&quot;/&gt;&lt;property id=&quot;20300&quot; value=&quot;Slide 5&quot;/&gt;&lt;property id=&quot;20307&quot; value=&quot;260&quot;/&gt;&lt;/object&gt;&lt;object type=&quot;3&quot; unique_id=&quot;10436&quot;&gt;&lt;property id=&quot;20148&quot; value=&quot;5&quot;/&gt;&lt;property id=&quot;20300&quot; value=&quot;Slide 6&quot;/&gt;&lt;property id=&quot;20307&quot; value=&quot;261&quot;/&gt;&lt;/object&gt;&lt;object type=&quot;3&quot; unique_id=&quot;10437&quot;&gt;&lt;property id=&quot;20148&quot; value=&quot;5&quot;/&gt;&lt;property id=&quot;20300&quot; value=&quot;Slide 7&quot;/&gt;&lt;property id=&quot;20307&quot; value=&quot;262&quot;/&gt;&lt;/object&gt;&lt;/object&gt;&lt;object type=&quot;8&quot; unique_id=&quot;1033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13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15</cp:revision>
  <dcterms:created xsi:type="dcterms:W3CDTF">2022-03-03T04:10:06Z</dcterms:created>
  <dcterms:modified xsi:type="dcterms:W3CDTF">2022-03-27T09:39:20Z</dcterms:modified>
</cp:coreProperties>
</file>