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1" r:id="rId4"/>
    <p:sldId id="445" r:id="rId5"/>
    <p:sldId id="443" r:id="rId6"/>
    <p:sldId id="447" r:id="rId7"/>
    <p:sldId id="439" r:id="rId8"/>
    <p:sldId id="449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7C80"/>
    <a:srgbClr val="FF6600"/>
    <a:srgbClr val="FF3399"/>
    <a:srgbClr val="FF0066"/>
    <a:srgbClr val="EDF6F7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9B24A-946F-43FB-A979-E3C6D60842C0}" v="559" dt="2022-07-04T22:26:57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9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929B24A-946F-43FB-A979-E3C6D60842C0}"/>
    <pc:docChg chg="undo custSel delSld modSld">
      <pc:chgData name="Trang Ha" userId="270efafb50020bd6" providerId="LiveId" clId="{6929B24A-946F-43FB-A979-E3C6D60842C0}" dt="2022-07-04T22:33:13.394" v="2650" actId="114"/>
      <pc:docMkLst>
        <pc:docMk/>
      </pc:docMkLst>
      <pc:sldChg chg="modSp mod">
        <pc:chgData name="Trang Ha" userId="270efafb50020bd6" providerId="LiveId" clId="{6929B24A-946F-43FB-A979-E3C6D60842C0}" dt="2022-07-04T15:01:22.325" v="1152" actId="20577"/>
        <pc:sldMkLst>
          <pc:docMk/>
          <pc:sldMk cId="0" sldId="327"/>
        </pc:sldMkLst>
        <pc:spChg chg="mod">
          <ac:chgData name="Trang Ha" userId="270efafb50020bd6" providerId="LiveId" clId="{6929B24A-946F-43FB-A979-E3C6D60842C0}" dt="2022-07-04T15:01:22.325" v="1152" actId="20577"/>
          <ac:spMkLst>
            <pc:docMk/>
            <pc:sldMk cId="0" sldId="327"/>
            <ac:spMk id="2057" creationId="{00000000-0000-0000-0000-000000000000}"/>
          </ac:spMkLst>
        </pc:spChg>
      </pc:sldChg>
      <pc:sldChg chg="addSp delSp modSp mod delAnim modAnim">
        <pc:chgData name="Trang Ha" userId="270efafb50020bd6" providerId="LiveId" clId="{6929B24A-946F-43FB-A979-E3C6D60842C0}" dt="2022-07-04T22:32:31.446" v="2648" actId="1076"/>
        <pc:sldMkLst>
          <pc:docMk/>
          <pc:sldMk cId="0" sldId="408"/>
        </pc:sldMkLst>
        <pc:spChg chg="mod">
          <ac:chgData name="Trang Ha" userId="270efafb50020bd6" providerId="LiveId" clId="{6929B24A-946F-43FB-A979-E3C6D60842C0}" dt="2022-07-04T13:22:44.718" v="108" actId="20577"/>
          <ac:spMkLst>
            <pc:docMk/>
            <pc:sldMk cId="0" sldId="408"/>
            <ac:spMk id="12" creationId="{00000000-0000-0000-0000-000000000000}"/>
          </ac:spMkLst>
        </pc:spChg>
        <pc:spChg chg="mod">
          <ac:chgData name="Trang Ha" userId="270efafb50020bd6" providerId="LiveId" clId="{6929B24A-946F-43FB-A979-E3C6D60842C0}" dt="2022-07-04T15:02:01.543" v="1196" actId="20577"/>
          <ac:spMkLst>
            <pc:docMk/>
            <pc:sldMk cId="0" sldId="408"/>
            <ac:spMk id="19" creationId="{00000000-0000-0000-0000-000000000000}"/>
          </ac:spMkLst>
        </pc:spChg>
        <pc:spChg chg="add del mod">
          <ac:chgData name="Trang Ha" userId="270efafb50020bd6" providerId="LiveId" clId="{6929B24A-946F-43FB-A979-E3C6D60842C0}" dt="2022-07-04T13:58:22.288" v="812"/>
          <ac:spMkLst>
            <pc:docMk/>
            <pc:sldMk cId="0" sldId="408"/>
            <ac:spMk id="26" creationId="{3A3BE90C-1D8B-57C5-EA29-C741468D8C70}"/>
          </ac:spMkLst>
        </pc:spChg>
        <pc:spChg chg="add del mod">
          <ac:chgData name="Trang Ha" userId="270efafb50020bd6" providerId="LiveId" clId="{6929B24A-946F-43FB-A979-E3C6D60842C0}" dt="2022-07-04T13:58:22.290" v="814"/>
          <ac:spMkLst>
            <pc:docMk/>
            <pc:sldMk cId="0" sldId="408"/>
            <ac:spMk id="27" creationId="{81AE7717-AD49-D2BC-5C9B-803750C0F9A1}"/>
          </ac:spMkLst>
        </pc:spChg>
        <pc:spChg chg="add del mod">
          <ac:chgData name="Trang Ha" userId="270efafb50020bd6" providerId="LiveId" clId="{6929B24A-946F-43FB-A979-E3C6D60842C0}" dt="2022-07-04T13:58:22.291" v="816"/>
          <ac:spMkLst>
            <pc:docMk/>
            <pc:sldMk cId="0" sldId="408"/>
            <ac:spMk id="28" creationId="{C4C6BDDF-36B2-38B4-2DDE-E9B40F445AAD}"/>
          </ac:spMkLst>
        </pc:spChg>
        <pc:spChg chg="add del mod">
          <ac:chgData name="Trang Ha" userId="270efafb50020bd6" providerId="LiveId" clId="{6929B24A-946F-43FB-A979-E3C6D60842C0}" dt="2022-07-04T13:58:22.293" v="818"/>
          <ac:spMkLst>
            <pc:docMk/>
            <pc:sldMk cId="0" sldId="408"/>
            <ac:spMk id="29" creationId="{1570664B-BBDB-0AC4-BEFE-9576FDB86BDF}"/>
          </ac:spMkLst>
        </pc:spChg>
        <pc:spChg chg="add del mod">
          <ac:chgData name="Trang Ha" userId="270efafb50020bd6" providerId="LiveId" clId="{6929B24A-946F-43FB-A979-E3C6D60842C0}" dt="2022-07-04T13:58:22.293" v="820"/>
          <ac:spMkLst>
            <pc:docMk/>
            <pc:sldMk cId="0" sldId="408"/>
            <ac:spMk id="30" creationId="{F5222D73-3C6A-AD79-0529-B38F419A9247}"/>
          </ac:spMkLst>
        </pc:spChg>
        <pc:spChg chg="add del mod">
          <ac:chgData name="Trang Ha" userId="270efafb50020bd6" providerId="LiveId" clId="{6929B24A-946F-43FB-A979-E3C6D60842C0}" dt="2022-07-04T13:58:22.294" v="822"/>
          <ac:spMkLst>
            <pc:docMk/>
            <pc:sldMk cId="0" sldId="408"/>
            <ac:spMk id="31" creationId="{DEC84D6B-D47D-3466-3107-4DC8529EC56D}"/>
          </ac:spMkLst>
        </pc:spChg>
        <pc:spChg chg="add del mod">
          <ac:chgData name="Trang Ha" userId="270efafb50020bd6" providerId="LiveId" clId="{6929B24A-946F-43FB-A979-E3C6D60842C0}" dt="2022-07-04T13:58:22.295" v="824"/>
          <ac:spMkLst>
            <pc:docMk/>
            <pc:sldMk cId="0" sldId="408"/>
            <ac:spMk id="32" creationId="{9C4C1A15-B77E-BAB7-8A31-BEC1D76F4CFD}"/>
          </ac:spMkLst>
        </pc:spChg>
        <pc:spChg chg="add del mod">
          <ac:chgData name="Trang Ha" userId="270efafb50020bd6" providerId="LiveId" clId="{6929B24A-946F-43FB-A979-E3C6D60842C0}" dt="2022-07-04T13:58:22.295" v="826"/>
          <ac:spMkLst>
            <pc:docMk/>
            <pc:sldMk cId="0" sldId="408"/>
            <ac:spMk id="33" creationId="{784DBD2B-0928-C80D-650E-A957FBF5FB0C}"/>
          </ac:spMkLst>
        </pc:spChg>
        <pc:spChg chg="add del mod">
          <ac:chgData name="Trang Ha" userId="270efafb50020bd6" providerId="LiveId" clId="{6929B24A-946F-43FB-A979-E3C6D60842C0}" dt="2022-07-04T13:58:22.296" v="828"/>
          <ac:spMkLst>
            <pc:docMk/>
            <pc:sldMk cId="0" sldId="408"/>
            <ac:spMk id="34" creationId="{E1161CD5-FCF7-6CE0-492A-CF1F85CD57CA}"/>
          </ac:spMkLst>
        </pc:spChg>
        <pc:spChg chg="add del mod">
          <ac:chgData name="Trang Ha" userId="270efafb50020bd6" providerId="LiveId" clId="{6929B24A-946F-43FB-A979-E3C6D60842C0}" dt="2022-07-04T13:58:22.297" v="830"/>
          <ac:spMkLst>
            <pc:docMk/>
            <pc:sldMk cId="0" sldId="408"/>
            <ac:spMk id="35" creationId="{AC5A63CE-E187-D243-C97D-2A44F873D118}"/>
          </ac:spMkLst>
        </pc:spChg>
        <pc:spChg chg="add del mod">
          <ac:chgData name="Trang Ha" userId="270efafb50020bd6" providerId="LiveId" clId="{6929B24A-946F-43FB-A979-E3C6D60842C0}" dt="2022-07-04T13:58:22.297" v="832"/>
          <ac:spMkLst>
            <pc:docMk/>
            <pc:sldMk cId="0" sldId="408"/>
            <ac:spMk id="36" creationId="{BCCEFE33-8ACF-3CC3-7AE5-F9E2CB93E82A}"/>
          </ac:spMkLst>
        </pc:spChg>
        <pc:spChg chg="add del mod">
          <ac:chgData name="Trang Ha" userId="270efafb50020bd6" providerId="LiveId" clId="{6929B24A-946F-43FB-A979-E3C6D60842C0}" dt="2022-07-04T13:58:22.298" v="834"/>
          <ac:spMkLst>
            <pc:docMk/>
            <pc:sldMk cId="0" sldId="408"/>
            <ac:spMk id="37" creationId="{CF35F099-5E95-4476-0C18-BC6329C283A6}"/>
          </ac:spMkLst>
        </pc:spChg>
        <pc:spChg chg="add del mod">
          <ac:chgData name="Trang Ha" userId="270efafb50020bd6" providerId="LiveId" clId="{6929B24A-946F-43FB-A979-E3C6D60842C0}" dt="2022-07-04T13:58:22.299" v="836"/>
          <ac:spMkLst>
            <pc:docMk/>
            <pc:sldMk cId="0" sldId="408"/>
            <ac:spMk id="38" creationId="{EC7EE4E8-5FF7-918D-E59A-C3BBCB002F26}"/>
          </ac:spMkLst>
        </pc:spChg>
        <pc:spChg chg="add del mod">
          <ac:chgData name="Trang Ha" userId="270efafb50020bd6" providerId="LiveId" clId="{6929B24A-946F-43FB-A979-E3C6D60842C0}" dt="2022-07-04T14:00:03.084" v="841" actId="478"/>
          <ac:spMkLst>
            <pc:docMk/>
            <pc:sldMk cId="0" sldId="408"/>
            <ac:spMk id="39" creationId="{F6F235D4-ABD4-ACAC-E7BD-1C192F160F76}"/>
          </ac:spMkLst>
        </pc:spChg>
        <pc:spChg chg="add del mod">
          <ac:chgData name="Trang Ha" userId="270efafb50020bd6" providerId="LiveId" clId="{6929B24A-946F-43FB-A979-E3C6D60842C0}" dt="2022-07-04T14:19:23.178" v="982"/>
          <ac:spMkLst>
            <pc:docMk/>
            <pc:sldMk cId="0" sldId="408"/>
            <ac:spMk id="40" creationId="{E8257462-7E3F-623D-4A27-DE08510D305E}"/>
          </ac:spMkLst>
        </pc:spChg>
        <pc:spChg chg="add mod">
          <ac:chgData name="Trang Ha" userId="270efafb50020bd6" providerId="LiveId" clId="{6929B24A-946F-43FB-A979-E3C6D60842C0}" dt="2022-07-04T14:02:41.166" v="876" actId="1076"/>
          <ac:spMkLst>
            <pc:docMk/>
            <pc:sldMk cId="0" sldId="408"/>
            <ac:spMk id="41" creationId="{C2245CC8-B202-0954-B015-340A074D5F2A}"/>
          </ac:spMkLst>
        </pc:spChg>
        <pc:spChg chg="add mod">
          <ac:chgData name="Trang Ha" userId="270efafb50020bd6" providerId="LiveId" clId="{6929B24A-946F-43FB-A979-E3C6D60842C0}" dt="2022-07-04T14:02:55.457" v="879" actId="1076"/>
          <ac:spMkLst>
            <pc:docMk/>
            <pc:sldMk cId="0" sldId="408"/>
            <ac:spMk id="42" creationId="{89FE75EB-0321-3AF6-1F58-7A47E3469064}"/>
          </ac:spMkLst>
        </pc:spChg>
        <pc:spChg chg="add mod">
          <ac:chgData name="Trang Ha" userId="270efafb50020bd6" providerId="LiveId" clId="{6929B24A-946F-43FB-A979-E3C6D60842C0}" dt="2022-07-04T14:03:02.900" v="881" actId="1076"/>
          <ac:spMkLst>
            <pc:docMk/>
            <pc:sldMk cId="0" sldId="408"/>
            <ac:spMk id="43" creationId="{1C7AB575-85FB-BB2C-6D59-BC3DC895A649}"/>
          </ac:spMkLst>
        </pc:spChg>
        <pc:spChg chg="add mod">
          <ac:chgData name="Trang Ha" userId="270efafb50020bd6" providerId="LiveId" clId="{6929B24A-946F-43FB-A979-E3C6D60842C0}" dt="2022-07-04T14:03:00.192" v="880" actId="1076"/>
          <ac:spMkLst>
            <pc:docMk/>
            <pc:sldMk cId="0" sldId="408"/>
            <ac:spMk id="44" creationId="{93E305F2-C210-9E24-C523-0DED7DA082D3}"/>
          </ac:spMkLst>
        </pc:spChg>
        <pc:spChg chg="add mod">
          <ac:chgData name="Trang Ha" userId="270efafb50020bd6" providerId="LiveId" clId="{6929B24A-946F-43FB-A979-E3C6D60842C0}" dt="2022-07-04T14:05:53.580" v="925" actId="1076"/>
          <ac:spMkLst>
            <pc:docMk/>
            <pc:sldMk cId="0" sldId="408"/>
            <ac:spMk id="45" creationId="{EB8498ED-9F1F-D8C9-0BF4-8ED371453B1D}"/>
          </ac:spMkLst>
        </pc:spChg>
        <pc:spChg chg="add mod">
          <ac:chgData name="Trang Ha" userId="270efafb50020bd6" providerId="LiveId" clId="{6929B24A-946F-43FB-A979-E3C6D60842C0}" dt="2022-07-04T14:07:08.034" v="927" actId="1076"/>
          <ac:spMkLst>
            <pc:docMk/>
            <pc:sldMk cId="0" sldId="408"/>
            <ac:spMk id="46" creationId="{DF6D372A-D6AF-15DC-65DB-69297AC0806E}"/>
          </ac:spMkLst>
        </pc:spChg>
        <pc:spChg chg="add mod">
          <ac:chgData name="Trang Ha" userId="270efafb50020bd6" providerId="LiveId" clId="{6929B24A-946F-43FB-A979-E3C6D60842C0}" dt="2022-07-04T22:26:31.562" v="2639" actId="20577"/>
          <ac:spMkLst>
            <pc:docMk/>
            <pc:sldMk cId="0" sldId="408"/>
            <ac:spMk id="47" creationId="{5DF6AF94-CF85-F243-BA99-8ED66DC52606}"/>
          </ac:spMkLst>
        </pc:spChg>
        <pc:spChg chg="add mod">
          <ac:chgData name="Trang Ha" userId="270efafb50020bd6" providerId="LiveId" clId="{6929B24A-946F-43FB-A979-E3C6D60842C0}" dt="2022-07-04T14:07:17.523" v="930" actId="1076"/>
          <ac:spMkLst>
            <pc:docMk/>
            <pc:sldMk cId="0" sldId="408"/>
            <ac:spMk id="48" creationId="{37C66357-E44C-62B9-AFC2-F8D3BFACA1F2}"/>
          </ac:spMkLst>
        </pc:spChg>
        <pc:spChg chg="add mod">
          <ac:chgData name="Trang Ha" userId="270efafb50020bd6" providerId="LiveId" clId="{6929B24A-946F-43FB-A979-E3C6D60842C0}" dt="2022-07-04T14:07:10.752" v="928" actId="1076"/>
          <ac:spMkLst>
            <pc:docMk/>
            <pc:sldMk cId="0" sldId="408"/>
            <ac:spMk id="49" creationId="{B02B0FC4-552E-BD9E-2EEA-0F3E9FD0ACE1}"/>
          </ac:spMkLst>
        </pc:spChg>
        <pc:spChg chg="add mod">
          <ac:chgData name="Trang Ha" userId="270efafb50020bd6" providerId="LiveId" clId="{6929B24A-946F-43FB-A979-E3C6D60842C0}" dt="2022-07-04T14:07:48.402" v="936" actId="1076"/>
          <ac:spMkLst>
            <pc:docMk/>
            <pc:sldMk cId="0" sldId="408"/>
            <ac:spMk id="50" creationId="{0361CF28-C848-3142-DD59-C8B65D5D7D67}"/>
          </ac:spMkLst>
        </pc:spChg>
        <pc:spChg chg="add mod">
          <ac:chgData name="Trang Ha" userId="270efafb50020bd6" providerId="LiveId" clId="{6929B24A-946F-43FB-A979-E3C6D60842C0}" dt="2022-07-04T14:07:39.632" v="933" actId="1076"/>
          <ac:spMkLst>
            <pc:docMk/>
            <pc:sldMk cId="0" sldId="408"/>
            <ac:spMk id="51" creationId="{1339201A-1E1D-1DC7-1316-C7E092AE5C30}"/>
          </ac:spMkLst>
        </pc:spChg>
        <pc:spChg chg="add mod">
          <ac:chgData name="Trang Ha" userId="270efafb50020bd6" providerId="LiveId" clId="{6929B24A-946F-43FB-A979-E3C6D60842C0}" dt="2022-07-04T14:05:43.030" v="923" actId="14100"/>
          <ac:spMkLst>
            <pc:docMk/>
            <pc:sldMk cId="0" sldId="408"/>
            <ac:spMk id="52" creationId="{958F416E-7FEE-0D58-FEAF-D251B5D17C9B}"/>
          </ac:spMkLst>
        </pc:spChg>
        <pc:spChg chg="add mod">
          <ac:chgData name="Trang Ha" userId="270efafb50020bd6" providerId="LiveId" clId="{6929B24A-946F-43FB-A979-E3C6D60842C0}" dt="2022-07-04T14:05:00.419" v="912" actId="571"/>
          <ac:spMkLst>
            <pc:docMk/>
            <pc:sldMk cId="0" sldId="408"/>
            <ac:spMk id="53" creationId="{9A776B0A-66A7-53F0-DD93-68AD7F41B562}"/>
          </ac:spMkLst>
        </pc:spChg>
        <pc:spChg chg="add mod">
          <ac:chgData name="Trang Ha" userId="270efafb50020bd6" providerId="LiveId" clId="{6929B24A-946F-43FB-A979-E3C6D60842C0}" dt="2022-07-04T14:05:00.419" v="912" actId="571"/>
          <ac:spMkLst>
            <pc:docMk/>
            <pc:sldMk cId="0" sldId="408"/>
            <ac:spMk id="54" creationId="{5967DEE5-3E71-FCF9-9710-EB3686C214ED}"/>
          </ac:spMkLst>
        </pc:spChg>
        <pc:spChg chg="add mod">
          <ac:chgData name="Trang Ha" userId="270efafb50020bd6" providerId="LiveId" clId="{6929B24A-946F-43FB-A979-E3C6D60842C0}" dt="2022-07-04T14:05:00.419" v="912" actId="571"/>
          <ac:spMkLst>
            <pc:docMk/>
            <pc:sldMk cId="0" sldId="408"/>
            <ac:spMk id="55" creationId="{D83396C6-9F22-2C93-F7F9-88724E33C369}"/>
          </ac:spMkLst>
        </pc:spChg>
        <pc:spChg chg="add mod">
          <ac:chgData name="Trang Ha" userId="270efafb50020bd6" providerId="LiveId" clId="{6929B24A-946F-43FB-A979-E3C6D60842C0}" dt="2022-07-04T14:05:00.419" v="912" actId="571"/>
          <ac:spMkLst>
            <pc:docMk/>
            <pc:sldMk cId="0" sldId="408"/>
            <ac:spMk id="56" creationId="{6FFD802E-338A-5965-6F1A-A3082FAE9015}"/>
          </ac:spMkLst>
        </pc:spChg>
        <pc:spChg chg="add mod">
          <ac:chgData name="Trang Ha" userId="270efafb50020bd6" providerId="LiveId" clId="{6929B24A-946F-43FB-A979-E3C6D60842C0}" dt="2022-07-04T14:09:28.441" v="973"/>
          <ac:spMkLst>
            <pc:docMk/>
            <pc:sldMk cId="0" sldId="408"/>
            <ac:spMk id="57" creationId="{F292EECD-5B50-F7FA-D70F-2E87836080CF}"/>
          </ac:spMkLst>
        </pc:spChg>
        <pc:spChg chg="add mod">
          <ac:chgData name="Trang Ha" userId="270efafb50020bd6" providerId="LiveId" clId="{6929B24A-946F-43FB-A979-E3C6D60842C0}" dt="2022-07-04T22:26:14.227" v="2631" actId="20577"/>
          <ac:spMkLst>
            <pc:docMk/>
            <pc:sldMk cId="0" sldId="408"/>
            <ac:spMk id="58" creationId="{638C5466-5A78-2C93-E280-DC9CA6DE7BC3}"/>
          </ac:spMkLst>
        </pc:spChg>
        <pc:graphicFrameChg chg="add mod modGraphic">
          <ac:chgData name="Trang Ha" userId="270efafb50020bd6" providerId="LiveId" clId="{6929B24A-946F-43FB-A979-E3C6D60842C0}" dt="2022-07-04T22:32:31.446" v="2648" actId="1076"/>
          <ac:graphicFrameMkLst>
            <pc:docMk/>
            <pc:sldMk cId="0" sldId="408"/>
            <ac:graphicFrameMk id="5" creationId="{3EA10B0F-24D1-B839-D89E-7B018A574EF0}"/>
          </ac:graphicFrameMkLst>
        </pc:graphicFrameChg>
        <pc:graphicFrameChg chg="add del mod">
          <ac:chgData name="Trang Ha" userId="270efafb50020bd6" providerId="LiveId" clId="{6929B24A-946F-43FB-A979-E3C6D60842C0}" dt="2022-07-04T13:29:02.265" v="134"/>
          <ac:graphicFrameMkLst>
            <pc:docMk/>
            <pc:sldMk cId="0" sldId="408"/>
            <ac:graphicFrameMk id="6" creationId="{9A19BF68-6791-0D50-6491-FD6A26665744}"/>
          </ac:graphicFrameMkLst>
        </pc:graphicFrameChg>
        <pc:graphicFrameChg chg="add del mod">
          <ac:chgData name="Trang Ha" userId="270efafb50020bd6" providerId="LiveId" clId="{6929B24A-946F-43FB-A979-E3C6D60842C0}" dt="2022-07-04T13:31:04.916" v="142"/>
          <ac:graphicFrameMkLst>
            <pc:docMk/>
            <pc:sldMk cId="0" sldId="408"/>
            <ac:graphicFrameMk id="7" creationId="{790FC1AB-672F-B33D-ECE0-33507357E500}"/>
          </ac:graphicFrameMkLst>
        </pc:graphicFrameChg>
        <pc:graphicFrameChg chg="add mod">
          <ac:chgData name="Trang Ha" userId="270efafb50020bd6" providerId="LiveId" clId="{6929B24A-946F-43FB-A979-E3C6D60842C0}" dt="2022-07-04T13:42:15.955" v="407"/>
          <ac:graphicFrameMkLst>
            <pc:docMk/>
            <pc:sldMk cId="0" sldId="408"/>
            <ac:graphicFrameMk id="25" creationId="{4303E9E7-C380-EECE-310A-571F1E10D937}"/>
          </ac:graphicFrameMkLst>
        </pc:graphicFrameChg>
        <pc:picChg chg="del">
          <ac:chgData name="Trang Ha" userId="270efafb50020bd6" providerId="LiveId" clId="{6929B24A-946F-43FB-A979-E3C6D60842C0}" dt="2022-07-04T13:24:06.200" v="109" actId="478"/>
          <ac:picMkLst>
            <pc:docMk/>
            <pc:sldMk cId="0" sldId="408"/>
            <ac:picMk id="2" creationId="{00000000-0000-0000-0000-000000000000}"/>
          </ac:picMkLst>
        </pc:picChg>
        <pc:picChg chg="add del mod">
          <ac:chgData name="Trang Ha" userId="270efafb50020bd6" providerId="LiveId" clId="{6929B24A-946F-43FB-A979-E3C6D60842C0}" dt="2022-07-04T13:43:47.381" v="414" actId="478"/>
          <ac:picMkLst>
            <pc:docMk/>
            <pc:sldMk cId="0" sldId="408"/>
            <ac:picMk id="4" creationId="{85C07E62-CD46-7673-8A8B-21BB372F7AB4}"/>
          </ac:picMkLst>
        </pc:picChg>
        <pc:picChg chg="del">
          <ac:chgData name="Trang Ha" userId="270efafb50020bd6" providerId="LiveId" clId="{6929B24A-946F-43FB-A979-E3C6D60842C0}" dt="2022-07-04T13:24:08.051" v="110" actId="478"/>
          <ac:picMkLst>
            <pc:docMk/>
            <pc:sldMk cId="0" sldId="408"/>
            <ac:picMk id="13" creationId="{00000000-0000-0000-0000-000000000000}"/>
          </ac:picMkLst>
        </pc:picChg>
        <pc:picChg chg="add del">
          <ac:chgData name="Trang Ha" userId="270efafb50020bd6" providerId="LiveId" clId="{6929B24A-946F-43FB-A979-E3C6D60842C0}" dt="2022-07-04T13:35:46.538" v="291" actId="22"/>
          <ac:picMkLst>
            <pc:docMk/>
            <pc:sldMk cId="0" sldId="408"/>
            <ac:picMk id="20" creationId="{A816A45B-1EED-A49B-5240-5C420B9AB3EB}"/>
          </ac:picMkLst>
        </pc:picChg>
        <pc:picChg chg="add mod ord">
          <ac:chgData name="Trang Ha" userId="270efafb50020bd6" providerId="LiveId" clId="{6929B24A-946F-43FB-A979-E3C6D60842C0}" dt="2022-07-04T13:37:47.964" v="313" actId="14100"/>
          <ac:picMkLst>
            <pc:docMk/>
            <pc:sldMk cId="0" sldId="408"/>
            <ac:picMk id="22" creationId="{A8A28333-D33B-7641-4FD7-7276669F872C}"/>
          </ac:picMkLst>
        </pc:picChg>
        <pc:picChg chg="add mod">
          <ac:chgData name="Trang Ha" userId="270efafb50020bd6" providerId="LiveId" clId="{6929B24A-946F-43FB-A979-E3C6D60842C0}" dt="2022-07-04T13:58:27.486" v="838" actId="14100"/>
          <ac:picMkLst>
            <pc:docMk/>
            <pc:sldMk cId="0" sldId="408"/>
            <ac:picMk id="24" creationId="{C50AA19E-2C3D-9D48-6C3F-A3AE40F51E06}"/>
          </ac:picMkLst>
        </pc:picChg>
      </pc:sldChg>
      <pc:sldChg chg="addSp delSp modSp modAnim">
        <pc:chgData name="Trang Ha" userId="270efafb50020bd6" providerId="LiveId" clId="{6929B24A-946F-43FB-A979-E3C6D60842C0}" dt="2022-07-04T14:20:38.411" v="994" actId="14100"/>
        <pc:sldMkLst>
          <pc:docMk/>
          <pc:sldMk cId="94275523" sldId="423"/>
        </pc:sldMkLst>
        <pc:picChg chg="del">
          <ac:chgData name="Trang Ha" userId="270efafb50020bd6" providerId="LiveId" clId="{6929B24A-946F-43FB-A979-E3C6D60842C0}" dt="2022-07-04T14:19:41.435" v="984" actId="478"/>
          <ac:picMkLst>
            <pc:docMk/>
            <pc:sldMk cId="94275523" sldId="423"/>
            <ac:picMk id="3" creationId="{00000000-0000-0000-0000-000000000000}"/>
          </ac:picMkLst>
        </pc:picChg>
        <pc:picChg chg="add del">
          <ac:chgData name="Trang Ha" userId="270efafb50020bd6" providerId="LiveId" clId="{6929B24A-946F-43FB-A979-E3C6D60842C0}" dt="2022-07-04T14:19:41.435" v="984" actId="478"/>
          <ac:picMkLst>
            <pc:docMk/>
            <pc:sldMk cId="94275523" sldId="423"/>
            <ac:picMk id="1026" creationId="{26E6BF87-A5F9-BA5E-F6AD-7AD19EB27602}"/>
          </ac:picMkLst>
        </pc:picChg>
        <pc:picChg chg="add mod">
          <ac:chgData name="Trang Ha" userId="270efafb50020bd6" providerId="LiveId" clId="{6929B24A-946F-43FB-A979-E3C6D60842C0}" dt="2022-07-04T14:20:38.411" v="994" actId="14100"/>
          <ac:picMkLst>
            <pc:docMk/>
            <pc:sldMk cId="94275523" sldId="423"/>
            <ac:picMk id="1028" creationId="{A0365DC0-4D46-E606-5D2F-BB0ED1E3FCDF}"/>
          </ac:picMkLst>
        </pc:picChg>
      </pc:sldChg>
      <pc:sldChg chg="delSp modSp mod delAnim modAnim">
        <pc:chgData name="Trang Ha" userId="270efafb50020bd6" providerId="LiveId" clId="{6929B24A-946F-43FB-A979-E3C6D60842C0}" dt="2022-07-04T22:26:57.649" v="2647" actId="478"/>
        <pc:sldMkLst>
          <pc:docMk/>
          <pc:sldMk cId="1359119735" sldId="436"/>
        </pc:sldMkLst>
        <pc:spChg chg="del mod">
          <ac:chgData name="Trang Ha" userId="270efafb50020bd6" providerId="LiveId" clId="{6929B24A-946F-43FB-A979-E3C6D60842C0}" dt="2022-07-04T22:26:54.050" v="2643" actId="478"/>
          <ac:spMkLst>
            <pc:docMk/>
            <pc:sldMk cId="1359119735" sldId="436"/>
            <ac:spMk id="25" creationId="{00000000-0000-0000-0000-000000000000}"/>
          </ac:spMkLst>
        </pc:spChg>
        <pc:grpChg chg="del">
          <ac:chgData name="Trang Ha" userId="270efafb50020bd6" providerId="LiveId" clId="{6929B24A-946F-43FB-A979-E3C6D60842C0}" dt="2022-07-04T22:26:49.851" v="2640" actId="478"/>
          <ac:grpSpMkLst>
            <pc:docMk/>
            <pc:sldMk cId="1359119735" sldId="436"/>
            <ac:grpSpMk id="40" creationId="{00000000-0000-0000-0000-000000000000}"/>
          </ac:grpSpMkLst>
        </pc:grpChg>
        <pc:grpChg chg="del">
          <ac:chgData name="Trang Ha" userId="270efafb50020bd6" providerId="LiveId" clId="{6929B24A-946F-43FB-A979-E3C6D60842C0}" dt="2022-07-04T22:26:56.151" v="2645" actId="478"/>
          <ac:grpSpMkLst>
            <pc:docMk/>
            <pc:sldMk cId="1359119735" sldId="436"/>
            <ac:grpSpMk id="50" creationId="{00000000-0000-0000-0000-000000000000}"/>
          </ac:grpSpMkLst>
        </pc:grpChg>
        <pc:grpChg chg="del">
          <ac:chgData name="Trang Ha" userId="270efafb50020bd6" providerId="LiveId" clId="{6929B24A-946F-43FB-A979-E3C6D60842C0}" dt="2022-07-04T22:26:55.280" v="2644" actId="478"/>
          <ac:grpSpMkLst>
            <pc:docMk/>
            <pc:sldMk cId="1359119735" sldId="436"/>
            <ac:grpSpMk id="53" creationId="{00000000-0000-0000-0000-000000000000}"/>
          </ac:grpSpMkLst>
        </pc:grpChg>
        <pc:grpChg chg="del">
          <ac:chgData name="Trang Ha" userId="270efafb50020bd6" providerId="LiveId" clId="{6929B24A-946F-43FB-A979-E3C6D60842C0}" dt="2022-07-04T22:26:56.966" v="2646" actId="478"/>
          <ac:grpSpMkLst>
            <pc:docMk/>
            <pc:sldMk cId="1359119735" sldId="436"/>
            <ac:grpSpMk id="56" creationId="{00000000-0000-0000-0000-000000000000}"/>
          </ac:grpSpMkLst>
        </pc:grpChg>
        <pc:grpChg chg="del">
          <ac:chgData name="Trang Ha" userId="270efafb50020bd6" providerId="LiveId" clId="{6929B24A-946F-43FB-A979-E3C6D60842C0}" dt="2022-07-04T22:26:57.649" v="2647" actId="478"/>
          <ac:grpSpMkLst>
            <pc:docMk/>
            <pc:sldMk cId="1359119735" sldId="436"/>
            <ac:grpSpMk id="59" creationId="{00000000-0000-0000-0000-000000000000}"/>
          </ac:grpSpMkLst>
        </pc:grpChg>
        <pc:cxnChg chg="mod">
          <ac:chgData name="Trang Ha" userId="270efafb50020bd6" providerId="LiveId" clId="{6929B24A-946F-43FB-A979-E3C6D60842C0}" dt="2022-07-04T22:26:49.851" v="2640" actId="478"/>
          <ac:cxnSpMkLst>
            <pc:docMk/>
            <pc:sldMk cId="1359119735" sldId="436"/>
            <ac:cxnSpMk id="43" creationId="{00000000-0000-0000-0000-000000000000}"/>
          </ac:cxnSpMkLst>
        </pc:cxnChg>
        <pc:cxnChg chg="mod">
          <ac:chgData name="Trang Ha" userId="270efafb50020bd6" providerId="LiveId" clId="{6929B24A-946F-43FB-A979-E3C6D60842C0}" dt="2022-07-04T22:26:49.851" v="2640" actId="478"/>
          <ac:cxnSpMkLst>
            <pc:docMk/>
            <pc:sldMk cId="1359119735" sldId="436"/>
            <ac:cxnSpMk id="44" creationId="{00000000-0000-0000-0000-000000000000}"/>
          </ac:cxnSpMkLst>
        </pc:cxnChg>
        <pc:cxnChg chg="del">
          <ac:chgData name="Trang Ha" userId="270efafb50020bd6" providerId="LiveId" clId="{6929B24A-946F-43FB-A979-E3C6D60842C0}" dt="2022-07-04T22:26:51.480" v="2641" actId="478"/>
          <ac:cxnSpMkLst>
            <pc:docMk/>
            <pc:sldMk cId="1359119735" sldId="436"/>
            <ac:cxnSpMk id="49" creationId="{00000000-0000-0000-0000-000000000000}"/>
          </ac:cxnSpMkLst>
        </pc:cxnChg>
      </pc:sldChg>
      <pc:sldChg chg="addSp delSp modSp mod delAnim modAnim">
        <pc:chgData name="Trang Ha" userId="270efafb50020bd6" providerId="LiveId" clId="{6929B24A-946F-43FB-A979-E3C6D60842C0}" dt="2022-07-04T22:33:13.394" v="2650" actId="114"/>
        <pc:sldMkLst>
          <pc:docMk/>
          <pc:sldMk cId="426134198" sldId="437"/>
        </pc:sldMkLst>
        <pc:spChg chg="add mod">
          <ac:chgData name="Trang Ha" userId="270efafb50020bd6" providerId="LiveId" clId="{6929B24A-946F-43FB-A979-E3C6D60842C0}" dt="2022-07-04T22:13:01.263" v="1744" actId="20577"/>
          <ac:spMkLst>
            <pc:docMk/>
            <pc:sldMk cId="426134198" sldId="437"/>
            <ac:spMk id="5" creationId="{1B5C8A09-051D-4525-15AF-E2036721194F}"/>
          </ac:spMkLst>
        </pc:spChg>
        <pc:spChg chg="add mod">
          <ac:chgData name="Trang Ha" userId="270efafb50020bd6" providerId="LiveId" clId="{6929B24A-946F-43FB-A979-E3C6D60842C0}" dt="2022-07-04T22:13:28.137" v="1761" actId="1035"/>
          <ac:spMkLst>
            <pc:docMk/>
            <pc:sldMk cId="426134198" sldId="437"/>
            <ac:spMk id="6" creationId="{5B47FEF5-B5B5-A94C-5584-118BE4F70386}"/>
          </ac:spMkLst>
        </pc:spChg>
        <pc:spChg chg="mod">
          <ac:chgData name="Trang Ha" userId="270efafb50020bd6" providerId="LiveId" clId="{6929B24A-946F-43FB-A979-E3C6D60842C0}" dt="2022-07-04T15:02:57.161" v="1200" actId="1076"/>
          <ac:spMkLst>
            <pc:docMk/>
            <pc:sldMk cId="426134198" sldId="437"/>
            <ac:spMk id="10" creationId="{00000000-0000-0000-0000-000000000000}"/>
          </ac:spMkLst>
        </pc:spChg>
        <pc:spChg chg="mod">
          <ac:chgData name="Trang Ha" userId="270efafb50020bd6" providerId="LiveId" clId="{6929B24A-946F-43FB-A979-E3C6D60842C0}" dt="2022-07-04T22:33:13.394" v="2650" actId="114"/>
          <ac:spMkLst>
            <pc:docMk/>
            <pc:sldMk cId="426134198" sldId="437"/>
            <ac:spMk id="12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42.058" v="1002" actId="478"/>
          <ac:spMkLst>
            <pc:docMk/>
            <pc:sldMk cId="426134198" sldId="437"/>
            <ac:spMk id="20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45.167" v="1003" actId="478"/>
          <ac:spMkLst>
            <pc:docMk/>
            <pc:sldMk cId="426134198" sldId="437"/>
            <ac:spMk id="21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2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3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4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5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6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7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8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29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30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31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2" creationId="{00000000-0000-0000-0000-000000000000}"/>
          </ac:spMkLst>
        </pc:spChg>
        <pc:spChg chg="del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3" creationId="{00000000-0000-0000-0000-000000000000}"/>
          </ac:spMkLst>
        </pc:spChg>
        <pc:spChg chg="add del mod">
          <ac:chgData name="Trang Ha" userId="270efafb50020bd6" providerId="LiveId" clId="{6929B24A-946F-43FB-A979-E3C6D60842C0}" dt="2022-07-04T14:24:38.890" v="1001" actId="478"/>
          <ac:spMkLst>
            <pc:docMk/>
            <pc:sldMk cId="426134198" sldId="437"/>
            <ac:spMk id="34" creationId="{1F585456-9B12-DECC-9018-4C8A848D77CC}"/>
          </ac:spMkLst>
        </pc:spChg>
        <pc:spChg chg="add del mod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35" creationId="{BD2764A3-BA14-2D10-BDAD-6925727FFDEF}"/>
          </ac:spMkLst>
        </pc:spChg>
        <pc:spChg chg="add del mod">
          <ac:chgData name="Trang Ha" userId="270efafb50020bd6" providerId="LiveId" clId="{6929B24A-946F-43FB-A979-E3C6D60842C0}" dt="2022-07-04T14:24:35.427" v="1000" actId="478"/>
          <ac:spMkLst>
            <pc:docMk/>
            <pc:sldMk cId="426134198" sldId="437"/>
            <ac:spMk id="36" creationId="{C1450C9B-9357-F8E2-8285-082D940084AF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7" creationId="{45356E61-A77D-4178-F970-3CFC93EF9C35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8" creationId="{1A226F15-F7F1-B9FC-3327-43350B3EB434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39" creationId="{7430C2DA-1468-4216-E0F2-CE9DC795A3A7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0" creationId="{4AEB28B3-E6FA-CA5E-DEF5-3877E8F38662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1" creationId="{875A4592-D56B-091F-0655-DA3890180752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2" creationId="{A7F93405-62A4-9886-19FB-09523120C0D6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3" creationId="{4201F1DA-A230-9E8E-49A7-482F6746EF66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4" creationId="{9B8DB76E-C9CD-3195-983C-A6EBA9795AE6}"/>
          </ac:spMkLst>
        </pc:spChg>
        <pc:spChg chg="add del mod">
          <ac:chgData name="Trang Ha" userId="270efafb50020bd6" providerId="LiveId" clId="{6929B24A-946F-43FB-A979-E3C6D60842C0}" dt="2022-07-04T14:24:08.802" v="999" actId="478"/>
          <ac:spMkLst>
            <pc:docMk/>
            <pc:sldMk cId="426134198" sldId="437"/>
            <ac:spMk id="45" creationId="{425E4A46-6689-1AB2-2F01-8D92A3296AA4}"/>
          </ac:spMkLst>
        </pc:spChg>
        <pc:spChg chg="add mod">
          <ac:chgData name="Trang Ha" userId="270efafb50020bd6" providerId="LiveId" clId="{6929B24A-946F-43FB-A979-E3C6D60842C0}" dt="2022-07-04T15:02:31.691" v="1197"/>
          <ac:spMkLst>
            <pc:docMk/>
            <pc:sldMk cId="426134198" sldId="437"/>
            <ac:spMk id="46" creationId="{51E6978B-EE27-DE74-19B1-D32813FE2A0B}"/>
          </ac:spMkLst>
        </pc:spChg>
        <pc:grpChg chg="mod">
          <ac:chgData name="Trang Ha" userId="270efafb50020bd6" providerId="LiveId" clId="{6929B24A-946F-43FB-A979-E3C6D60842C0}" dt="2022-07-04T15:03:04.106" v="1201" actId="1076"/>
          <ac:grpSpMkLst>
            <pc:docMk/>
            <pc:sldMk cId="426134198" sldId="437"/>
            <ac:grpSpMk id="9" creationId="{00000000-0000-0000-0000-000000000000}"/>
          </ac:grpSpMkLst>
        </pc:grpChg>
        <pc:graphicFrameChg chg="del">
          <ac:chgData name="Trang Ha" userId="270efafb50020bd6" providerId="LiveId" clId="{6929B24A-946F-43FB-A979-E3C6D60842C0}" dt="2022-07-04T14:23:55.259" v="995" actId="478"/>
          <ac:graphicFrameMkLst>
            <pc:docMk/>
            <pc:sldMk cId="426134198" sldId="437"/>
            <ac:graphicFrameMk id="3" creationId="{00000000-0000-0000-0000-000000000000}"/>
          </ac:graphicFrameMkLst>
        </pc:graphicFrameChg>
        <pc:picChg chg="add del mod">
          <ac:chgData name="Trang Ha" userId="270efafb50020bd6" providerId="LiveId" clId="{6929B24A-946F-43FB-A979-E3C6D60842C0}" dt="2022-07-04T22:14:39.477" v="1772" actId="21"/>
          <ac:picMkLst>
            <pc:docMk/>
            <pc:sldMk cId="426134198" sldId="437"/>
            <ac:picMk id="4" creationId="{5456F558-2E1D-8594-0F79-2BDCE8C62601}"/>
          </ac:picMkLst>
        </pc:picChg>
        <pc:cxnChg chg="mod">
          <ac:chgData name="Trang Ha" userId="270efafb50020bd6" providerId="LiveId" clId="{6929B24A-946F-43FB-A979-E3C6D60842C0}" dt="2022-07-04T15:03:13.613" v="1206" actId="1036"/>
          <ac:cxnSpMkLst>
            <pc:docMk/>
            <pc:sldMk cId="426134198" sldId="437"/>
            <ac:cxnSpMk id="11" creationId="{00000000-0000-0000-0000-000000000000}"/>
          </ac:cxnSpMkLst>
        </pc:cxnChg>
      </pc:sldChg>
      <pc:sldChg chg="addSp delSp modSp del mod">
        <pc:chgData name="Trang Ha" userId="270efafb50020bd6" providerId="LiveId" clId="{6929B24A-946F-43FB-A979-E3C6D60842C0}" dt="2022-07-04T22:14:29.925" v="1771" actId="2696"/>
        <pc:sldMkLst>
          <pc:docMk/>
          <pc:sldMk cId="3450005395" sldId="438"/>
        </pc:sldMkLst>
        <pc:spChg chg="del mod">
          <ac:chgData name="Trang Ha" userId="270efafb50020bd6" providerId="LiveId" clId="{6929B24A-946F-43FB-A979-E3C6D60842C0}" dt="2022-07-04T22:13:52.618" v="1763" actId="478"/>
          <ac:spMkLst>
            <pc:docMk/>
            <pc:sldMk cId="3450005395" sldId="438"/>
            <ac:spMk id="19" creationId="{00000000-0000-0000-0000-000000000000}"/>
          </ac:spMkLst>
        </pc:spChg>
        <pc:spChg chg="add mod">
          <ac:chgData name="Trang Ha" userId="270efafb50020bd6" providerId="LiveId" clId="{6929B24A-946F-43FB-A979-E3C6D60842C0}" dt="2022-07-04T22:13:54.216" v="1764"/>
          <ac:spMkLst>
            <pc:docMk/>
            <pc:sldMk cId="3450005395" sldId="438"/>
            <ac:spMk id="23" creationId="{6D7063BC-622F-B288-2E94-46B60633EFDC}"/>
          </ac:spMkLst>
        </pc:spChg>
      </pc:sldChg>
      <pc:sldChg chg="addSp delSp modSp mod delAnim modAnim">
        <pc:chgData name="Trang Ha" userId="270efafb50020bd6" providerId="LiveId" clId="{6929B24A-946F-43FB-A979-E3C6D60842C0}" dt="2022-07-04T22:25:30.990" v="2609" actId="1076"/>
        <pc:sldMkLst>
          <pc:docMk/>
          <pc:sldMk cId="1886209053" sldId="439"/>
        </pc:sldMkLst>
        <pc:spChg chg="add mod">
          <ac:chgData name="Trang Ha" userId="270efafb50020bd6" providerId="LiveId" clId="{6929B24A-946F-43FB-A979-E3C6D60842C0}" dt="2022-07-04T22:25:30.990" v="2609" actId="1076"/>
          <ac:spMkLst>
            <pc:docMk/>
            <pc:sldMk cId="1886209053" sldId="439"/>
            <ac:spMk id="2" creationId="{1B567572-1D17-B859-058E-633BD645EA13}"/>
          </ac:spMkLst>
        </pc:spChg>
        <pc:spChg chg="add mod">
          <ac:chgData name="Trang Ha" userId="270efafb50020bd6" providerId="LiveId" clId="{6929B24A-946F-43FB-A979-E3C6D60842C0}" dt="2022-07-04T22:23:10.417" v="2528" actId="1038"/>
          <ac:spMkLst>
            <pc:docMk/>
            <pc:sldMk cId="1886209053" sldId="439"/>
            <ac:spMk id="4" creationId="{F273EDF1-6BEB-3CCD-82A3-F7041B74FEE2}"/>
          </ac:spMkLst>
        </pc:spChg>
        <pc:spChg chg="mod">
          <ac:chgData name="Trang Ha" userId="270efafb50020bd6" providerId="LiveId" clId="{6929B24A-946F-43FB-A979-E3C6D60842C0}" dt="2022-07-04T22:25:24.454" v="2608" actId="114"/>
          <ac:spMkLst>
            <pc:docMk/>
            <pc:sldMk cId="1886209053" sldId="439"/>
            <ac:spMk id="12" creationId="{00000000-0000-0000-0000-000000000000}"/>
          </ac:spMkLst>
        </pc:spChg>
        <pc:spChg chg="del">
          <ac:chgData name="Trang Ha" userId="270efafb50020bd6" providerId="LiveId" clId="{6929B24A-946F-43FB-A979-E3C6D60842C0}" dt="2022-07-04T22:14:09.510" v="1769" actId="478"/>
          <ac:spMkLst>
            <pc:docMk/>
            <pc:sldMk cId="1886209053" sldId="439"/>
            <ac:spMk id="20" creationId="{00000000-0000-0000-0000-000000000000}"/>
          </ac:spMkLst>
        </pc:spChg>
        <pc:spChg chg="add mod">
          <ac:chgData name="Trang Ha" userId="270efafb50020bd6" providerId="LiveId" clId="{6929B24A-946F-43FB-A979-E3C6D60842C0}" dt="2022-07-04T22:14:11.512" v="1770"/>
          <ac:spMkLst>
            <pc:docMk/>
            <pc:sldMk cId="1886209053" sldId="439"/>
            <ac:spMk id="21" creationId="{8DA88482-A4C9-F9CF-5F50-67CA5F85AECA}"/>
          </ac:spMkLst>
        </pc:spChg>
        <pc:spChg chg="add mod">
          <ac:chgData name="Trang Ha" userId="270efafb50020bd6" providerId="LiveId" clId="{6929B24A-946F-43FB-A979-E3C6D60842C0}" dt="2022-07-04T22:23:34.293" v="2567" actId="1037"/>
          <ac:spMkLst>
            <pc:docMk/>
            <pc:sldMk cId="1886209053" sldId="439"/>
            <ac:spMk id="24" creationId="{A16E76C0-6DE1-19CC-3447-813812C5A0E0}"/>
          </ac:spMkLst>
        </pc:spChg>
        <pc:spChg chg="add mod">
          <ac:chgData name="Trang Ha" userId="270efafb50020bd6" providerId="LiveId" clId="{6929B24A-946F-43FB-A979-E3C6D60842C0}" dt="2022-07-04T22:24:01.615" v="2603" actId="1036"/>
          <ac:spMkLst>
            <pc:docMk/>
            <pc:sldMk cId="1886209053" sldId="439"/>
            <ac:spMk id="25" creationId="{70AA4FC0-C8B2-C3EE-FAA9-E0AB2ED9819E}"/>
          </ac:spMkLst>
        </pc:spChg>
        <pc:picChg chg="add del mod">
          <ac:chgData name="Trang Ha" userId="270efafb50020bd6" providerId="LiveId" clId="{6929B24A-946F-43FB-A979-E3C6D60842C0}" dt="2022-07-04T22:25:14.789" v="2607" actId="478"/>
          <ac:picMkLst>
            <pc:docMk/>
            <pc:sldMk cId="1886209053" sldId="439"/>
            <ac:picMk id="22" creationId="{0305C63F-50F9-E2CF-B9F2-495D45D452B9}"/>
          </ac:picMkLst>
        </pc:picChg>
        <pc:picChg chg="del">
          <ac:chgData name="Trang Ha" userId="270efafb50020bd6" providerId="LiveId" clId="{6929B24A-946F-43FB-A979-E3C6D60842C0}" dt="2022-07-04T22:13:59.972" v="1765" actId="478"/>
          <ac:picMkLst>
            <pc:docMk/>
            <pc:sldMk cId="1886209053" sldId="439"/>
            <ac:picMk id="2050" creationId="{00000000-0000-0000-0000-000000000000}"/>
          </ac:picMkLst>
        </pc:picChg>
        <pc:cxnChg chg="del">
          <ac:chgData name="Trang Ha" userId="270efafb50020bd6" providerId="LiveId" clId="{6929B24A-946F-43FB-A979-E3C6D60842C0}" dt="2022-07-04T22:14:04.455" v="1767" actId="478"/>
          <ac:cxnSpMkLst>
            <pc:docMk/>
            <pc:sldMk cId="1886209053" sldId="439"/>
            <ac:cxnSpMk id="3" creationId="{00000000-0000-0000-0000-000000000000}"/>
          </ac:cxnSpMkLst>
        </pc:cxnChg>
        <pc:cxnChg chg="del">
          <ac:chgData name="Trang Ha" userId="270efafb50020bd6" providerId="LiveId" clId="{6929B24A-946F-43FB-A979-E3C6D60842C0}" dt="2022-07-04T22:14:02.920" v="1766" actId="478"/>
          <ac:cxnSpMkLst>
            <pc:docMk/>
            <pc:sldMk cId="1886209053" sldId="439"/>
            <ac:cxnSpMk id="19" creationId="{00000000-0000-0000-0000-000000000000}"/>
          </ac:cxnSpMkLst>
        </pc:cxnChg>
        <pc:cxnChg chg="del">
          <ac:chgData name="Trang Ha" userId="270efafb50020bd6" providerId="LiveId" clId="{6929B24A-946F-43FB-A979-E3C6D60842C0}" dt="2022-07-04T22:14:05.716" v="1768" actId="478"/>
          <ac:cxnSpMkLst>
            <pc:docMk/>
            <pc:sldMk cId="1886209053" sldId="439"/>
            <ac:cxnSpMk id="2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72B29-1921-470E-BCFD-2D9109429137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7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4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audio" Target="../media/audio2.wav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image" Target="../media/image19.gif"/><Relationship Id="rId5" Type="http://schemas.openxmlformats.org/officeDocument/2006/relationships/audio" Target="../media/audio4.wav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0.gif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5.wav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gif"/><Relationship Id="rId12" Type="http://schemas.openxmlformats.org/officeDocument/2006/relationships/image" Target="../media/image26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3.gif"/><Relationship Id="rId11" Type="http://schemas.openxmlformats.org/officeDocument/2006/relationships/image" Target="../media/image19.gif"/><Relationship Id="rId5" Type="http://schemas.openxmlformats.org/officeDocument/2006/relationships/image" Target="../media/image22.png"/><Relationship Id="rId10" Type="http://schemas.openxmlformats.org/officeDocument/2006/relationships/image" Target="../media/image21.gif"/><Relationship Id="rId4" Type="http://schemas.openxmlformats.org/officeDocument/2006/relationships/audio" Target="../media/audio6.wav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itchFamily="18" charset="0"/>
              </a:rPr>
              <a:t>PHÚC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itchFamily="18" charset="0"/>
              </a:rPr>
              <a:t>KHOA</a:t>
            </a:r>
            <a:endParaRPr lang="en-US" altLang="en-US" sz="3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871119" y="6590225"/>
            <a:ext cx="597456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00B050"/>
                </a:solidFill>
                <a:latin typeface="Times New Roman" pitchFamily="18" charset="0"/>
              </a:rPr>
              <a:t>Giáo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itchFamily="18" charset="0"/>
              </a:rPr>
              <a:t>viên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itchFamily="18" charset="0"/>
              </a:rPr>
              <a:t>Lê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itchFamily="18" charset="0"/>
              </a:rPr>
              <a:t>Thị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itchFamily="18" charset="0"/>
              </a:rPr>
              <a:t>Tuyết</a:t>
            </a:r>
            <a:endParaRPr lang="en-US" altLang="en-US" sz="3600" b="1" i="1" dirty="0">
              <a:solidFill>
                <a:srgbClr val="00B05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3600" b="1" i="1" dirty="0" err="1">
                <a:solidFill>
                  <a:srgbClr val="00B050"/>
                </a:solidFill>
                <a:latin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itchFamily="18" charset="0"/>
              </a:rPr>
              <a:t>3A1</a:t>
            </a:r>
            <a:endParaRPr lang="en-US" altLang="en-US" sz="3600" b="1" i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A8A28333-D33B-7641-4FD7-7276669F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95" y="280477"/>
            <a:ext cx="15609823" cy="85220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271542" cy="1117345"/>
            <a:chOff x="4539228" y="210532"/>
            <a:chExt cx="7148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148850" cy="1117345"/>
              <a:chOff x="4539228" y="210532"/>
              <a:chExt cx="7148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1488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28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VIỆT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734656" y="1258669"/>
            <a:ext cx="6682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A10B0F-24D1-B839-D89E-7B018A574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06942"/>
              </p:ext>
            </p:extLst>
          </p:nvPr>
        </p:nvGraphicFramePr>
        <p:xfrm>
          <a:off x="822153" y="3401911"/>
          <a:ext cx="15090001" cy="461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9298319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1303186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076224256"/>
                    </a:ext>
                  </a:extLst>
                </a:gridCol>
                <a:gridCol w="2979940">
                  <a:extLst>
                    <a:ext uri="{9D8B030D-6E8A-4147-A177-3AD203B41FA5}">
                      <a16:colId xmlns:a16="http://schemas.microsoft.com/office/drawing/2014/main" val="2483800635"/>
                    </a:ext>
                  </a:extLst>
                </a:gridCol>
                <a:gridCol w="3270861">
                  <a:extLst>
                    <a:ext uri="{9D8B030D-6E8A-4147-A177-3AD203B41FA5}">
                      <a16:colId xmlns:a16="http://schemas.microsoft.com/office/drawing/2014/main" val="3777039106"/>
                    </a:ext>
                  </a:extLst>
                </a:gridCol>
              </a:tblGrid>
              <a:tr h="76851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976146"/>
                  </a:ext>
                </a:extLst>
              </a:tr>
              <a:tr h="731914"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nực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75002"/>
                  </a:ext>
                </a:extLst>
              </a:tr>
              <a:tr h="837771"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92923"/>
                  </a:ext>
                </a:extLst>
              </a:tr>
              <a:tr h="812425"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28925"/>
                  </a:ext>
                </a:extLst>
              </a:tr>
              <a:tr h="731914"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84053"/>
                  </a:ext>
                </a:extLst>
              </a:tr>
              <a:tr h="731914"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02234"/>
                  </a:ext>
                </a:extLst>
              </a:tr>
            </a:tbl>
          </a:graphicData>
        </a:graphic>
      </p:graphicFrame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C50AA19E-2C3D-9D48-6C3F-A3AE40F51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19" y="280477"/>
            <a:ext cx="1755002" cy="1624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2245CC8-B202-0954-B015-340A074D5F2A}"/>
              </a:ext>
            </a:extLst>
          </p:cNvPr>
          <p:cNvSpPr txBox="1"/>
          <p:nvPr/>
        </p:nvSpPr>
        <p:spPr>
          <a:xfrm>
            <a:off x="4286218" y="4966501"/>
            <a:ext cx="2247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FE75EB-0321-3AF6-1F58-7A47E3469064}"/>
              </a:ext>
            </a:extLst>
          </p:cNvPr>
          <p:cNvSpPr txBox="1"/>
          <p:nvPr/>
        </p:nvSpPr>
        <p:spPr>
          <a:xfrm>
            <a:off x="3909219" y="5783746"/>
            <a:ext cx="2856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7AB575-85FB-BB2C-6D59-BC3DC895A649}"/>
              </a:ext>
            </a:extLst>
          </p:cNvPr>
          <p:cNvSpPr txBox="1"/>
          <p:nvPr/>
        </p:nvSpPr>
        <p:spPr>
          <a:xfrm>
            <a:off x="4099719" y="7304587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E305F2-C210-9E24-C523-0DED7DA082D3}"/>
              </a:ext>
            </a:extLst>
          </p:cNvPr>
          <p:cNvSpPr txBox="1"/>
          <p:nvPr/>
        </p:nvSpPr>
        <p:spPr>
          <a:xfrm>
            <a:off x="4099719" y="6555031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8498ED-9F1F-D8C9-0BF4-8ED371453B1D}"/>
              </a:ext>
            </a:extLst>
          </p:cNvPr>
          <p:cNvSpPr txBox="1"/>
          <p:nvPr/>
        </p:nvSpPr>
        <p:spPr>
          <a:xfrm>
            <a:off x="7352394" y="5032398"/>
            <a:ext cx="2247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6D372A-D6AF-15DC-65DB-69297AC0806E}"/>
              </a:ext>
            </a:extLst>
          </p:cNvPr>
          <p:cNvSpPr txBox="1"/>
          <p:nvPr/>
        </p:nvSpPr>
        <p:spPr>
          <a:xfrm>
            <a:off x="9976637" y="4964623"/>
            <a:ext cx="22293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sooc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F6AF94-CF85-F243-BA99-8ED66DC52606}"/>
              </a:ext>
            </a:extLst>
          </p:cNvPr>
          <p:cNvSpPr txBox="1"/>
          <p:nvPr/>
        </p:nvSpPr>
        <p:spPr>
          <a:xfrm>
            <a:off x="10034485" y="7235784"/>
            <a:ext cx="24757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C66357-E44C-62B9-AFC2-F8D3BFACA1F2}"/>
              </a:ext>
            </a:extLst>
          </p:cNvPr>
          <p:cNvSpPr txBox="1"/>
          <p:nvPr/>
        </p:nvSpPr>
        <p:spPr>
          <a:xfrm>
            <a:off x="9814719" y="6569809"/>
            <a:ext cx="29152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2B0FC4-552E-BD9E-2EEA-0F3E9FD0ACE1}"/>
              </a:ext>
            </a:extLst>
          </p:cNvPr>
          <p:cNvSpPr txBox="1"/>
          <p:nvPr/>
        </p:nvSpPr>
        <p:spPr>
          <a:xfrm>
            <a:off x="10198117" y="5869291"/>
            <a:ext cx="178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61CF28-C848-3142-DD59-C8B65D5D7D67}"/>
              </a:ext>
            </a:extLst>
          </p:cNvPr>
          <p:cNvSpPr txBox="1"/>
          <p:nvPr/>
        </p:nvSpPr>
        <p:spPr>
          <a:xfrm>
            <a:off x="12849901" y="6569808"/>
            <a:ext cx="30672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39201A-1E1D-1DC7-1316-C7E092AE5C30}"/>
              </a:ext>
            </a:extLst>
          </p:cNvPr>
          <p:cNvSpPr txBox="1"/>
          <p:nvPr/>
        </p:nvSpPr>
        <p:spPr>
          <a:xfrm>
            <a:off x="13370501" y="5763657"/>
            <a:ext cx="178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8F416E-7FEE-0D58-FEAF-D251B5D17C9B}"/>
              </a:ext>
            </a:extLst>
          </p:cNvPr>
          <p:cNvSpPr txBox="1"/>
          <p:nvPr/>
        </p:nvSpPr>
        <p:spPr>
          <a:xfrm>
            <a:off x="13396559" y="5062804"/>
            <a:ext cx="1786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8C5466-5A78-2C93-E280-DC9CA6DE7BC3}"/>
              </a:ext>
            </a:extLst>
          </p:cNvPr>
          <p:cNvSpPr txBox="1"/>
          <p:nvPr/>
        </p:nvSpPr>
        <p:spPr>
          <a:xfrm>
            <a:off x="12956255" y="7266001"/>
            <a:ext cx="266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 txBox="1">
            <a:spLocks noGrp="1" noChangeArrowheads="1"/>
          </p:cNvSpPr>
          <p:nvPr/>
        </p:nvSpPr>
        <p:spPr bwMode="auto">
          <a:xfrm>
            <a:off x="2651919" y="8331200"/>
            <a:ext cx="2844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D5AD80-AF60-40C2-AA03-1075AEB1B6E7}" type="datetime1">
              <a:rPr lang="en-US" altLang="en-US" sz="160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25/9/2023</a:t>
            </a:fld>
            <a:endParaRPr lang="en-US" altLang="en-US" sz="1600">
              <a:cs typeface="Times New Roman" panose="02020603050405020304" pitchFamily="18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2042320" y="-189828"/>
            <a:ext cx="18473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559" name="WordArt 7"/>
          <p:cNvSpPr>
            <a:spLocks noChangeArrowheads="1" noChangeShapeType="1" noTextEdit="1"/>
          </p:cNvSpPr>
          <p:nvPr/>
        </p:nvSpPr>
        <p:spPr bwMode="auto">
          <a:xfrm>
            <a:off x="3145103" y="1500718"/>
            <a:ext cx="9753600" cy="885824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0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4800" b="1" kern="10">
                <a:ln w="9525">
                  <a:round/>
                  <a:headEnd/>
                  <a:tailEnd/>
                </a:ln>
                <a:solidFill>
                  <a:srgbClr val="FFFF00">
                    <a:alpha val="83920"/>
                  </a:srgbClr>
                </a:solidFill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51565" name="Picture 1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37" y="1608667"/>
            <a:ext cx="5151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8" name="Picture 16" descr="Hinh dong Phao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486" y="-1843618"/>
            <a:ext cx="2362200" cy="60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972719" y="59436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kern="10" dirty="0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kern="10" dirty="0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kern="10" dirty="0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3A1</a:t>
            </a:r>
            <a:endParaRPr lang="en-US" sz="4800" b="1" kern="10" dirty="0">
              <a:ln w="22225">
                <a:solidFill>
                  <a:srgbClr val="CC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40" descr="Earth-2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19" y="381000"/>
            <a:ext cx="1289051" cy="12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1" descr="Earth-1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20" y="381001"/>
            <a:ext cx="143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E:\Tai lieu giao an dien tu\Anh dong\00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352" y="6762751"/>
            <a:ext cx="1549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E:\Tai lieu giao an dien tu\Anh dong\00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52" y="6661151"/>
            <a:ext cx="1778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185424"/>
      </p:ext>
    </p:extLst>
  </p:cSld>
  <p:clrMapOvr>
    <a:masterClrMapping/>
  </p:clrMapOvr>
  <p:transition spd="slow">
    <p:sndAc>
      <p:stSnd>
        <p:snd r:embed="rId3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44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3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90545" y="1293282"/>
            <a:ext cx="13072574" cy="341252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Chọn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kết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quả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đúng</a:t>
            </a:r>
            <a:r>
              <a:rPr lang="en-US" altLang="en-US" sz="4267" b="1" dirty="0">
                <a:solidFill>
                  <a:srgbClr val="FFFF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FFFF00"/>
                </a:solidFill>
              </a:rPr>
              <a:t>Dấu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hai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chấm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trong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câu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sau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đây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dùng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để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làm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gì</a:t>
            </a:r>
            <a:r>
              <a:rPr lang="en-US" altLang="en-US" sz="4267" b="1" dirty="0">
                <a:solidFill>
                  <a:srgbClr val="FFFF00"/>
                </a:solidFill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FFFF00"/>
                </a:solidFill>
              </a:rPr>
              <a:t>     </a:t>
            </a:r>
            <a:r>
              <a:rPr lang="en-US" altLang="en-US" sz="4267" b="1" dirty="0" err="1">
                <a:solidFill>
                  <a:srgbClr val="FFFF00"/>
                </a:solidFill>
              </a:rPr>
              <a:t>Các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bạn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chắc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chắn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sẽ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kể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về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những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chuyến</a:t>
            </a:r>
            <a:r>
              <a:rPr lang="en-US" altLang="en-US" sz="4267" b="1" dirty="0">
                <a:solidFill>
                  <a:srgbClr val="FFFF00"/>
                </a:solidFill>
              </a:rPr>
              <a:t> du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267" b="1" spc="80" dirty="0" err="1">
                <a:solidFill>
                  <a:srgbClr val="FFFF00"/>
                </a:solidFill>
              </a:rPr>
              <a:t>lịch</a:t>
            </a:r>
            <a:r>
              <a:rPr lang="en-US" altLang="en-US" sz="4267" b="1" spc="80" dirty="0">
                <a:solidFill>
                  <a:srgbClr val="FFFF00"/>
                </a:solidFill>
              </a:rPr>
              <a:t>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kì</a:t>
            </a:r>
            <a:r>
              <a:rPr lang="en-US" altLang="en-US" sz="4267" b="1" spc="80" dirty="0">
                <a:solidFill>
                  <a:srgbClr val="FFFF00"/>
                </a:solidFill>
              </a:rPr>
              <a:t>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thú</a:t>
            </a:r>
            <a:r>
              <a:rPr lang="en-US" altLang="en-US" sz="4267" b="1" spc="80" dirty="0">
                <a:solidFill>
                  <a:srgbClr val="FFFF00"/>
                </a:solidFill>
              </a:rPr>
              <a:t>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của</a:t>
            </a:r>
            <a:r>
              <a:rPr lang="en-US" altLang="en-US" sz="4267" b="1" spc="80" dirty="0">
                <a:solidFill>
                  <a:srgbClr val="FFFF00"/>
                </a:solidFill>
              </a:rPr>
              <a:t>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mình</a:t>
            </a:r>
            <a:r>
              <a:rPr lang="en-US" altLang="en-US" sz="4267" b="1" spc="80" dirty="0">
                <a:solidFill>
                  <a:srgbClr val="FFFF00"/>
                </a:solidFill>
              </a:rPr>
              <a:t>: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ra</a:t>
            </a:r>
            <a:r>
              <a:rPr lang="en-US" altLang="en-US" sz="4267" b="1" spc="80" dirty="0">
                <a:solidFill>
                  <a:srgbClr val="FFFF00"/>
                </a:solidFill>
              </a:rPr>
              <a:t>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biển</a:t>
            </a:r>
            <a:r>
              <a:rPr lang="en-US" altLang="en-US" sz="4267" b="1" spc="80" dirty="0">
                <a:solidFill>
                  <a:srgbClr val="FFFF00"/>
                </a:solidFill>
              </a:rPr>
              <a:t>,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lên</a:t>
            </a:r>
            <a:r>
              <a:rPr lang="en-US" altLang="en-US" sz="4267" b="1" spc="80" dirty="0">
                <a:solidFill>
                  <a:srgbClr val="FFFF00"/>
                </a:solidFill>
              </a:rPr>
              <a:t>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núi</a:t>
            </a:r>
            <a:r>
              <a:rPr lang="en-US" altLang="en-US" sz="4267" b="1" spc="80" dirty="0">
                <a:solidFill>
                  <a:srgbClr val="FFFF00"/>
                </a:solidFill>
              </a:rPr>
              <a:t>,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đến</a:t>
            </a:r>
            <a:r>
              <a:rPr lang="en-US" altLang="en-US" sz="4267" b="1" spc="80" dirty="0">
                <a:solidFill>
                  <a:srgbClr val="FFFF00"/>
                </a:solidFill>
              </a:rPr>
              <a:t> </a:t>
            </a:r>
            <a:r>
              <a:rPr lang="en-US" altLang="en-US" sz="4267" b="1" spc="80" dirty="0" err="1">
                <a:solidFill>
                  <a:srgbClr val="FFFF00"/>
                </a:solidFill>
              </a:rPr>
              <a:t>thăm</a:t>
            </a:r>
            <a:r>
              <a:rPr lang="en-US" altLang="en-US" sz="4267" b="1" spc="80" dirty="0">
                <a:solidFill>
                  <a:srgbClr val="FFFF00"/>
                </a:solidFill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FFFF00"/>
                </a:solidFill>
              </a:rPr>
              <a:t>Những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thành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phố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lớn</a:t>
            </a:r>
            <a:r>
              <a:rPr lang="en-US" altLang="en-US" sz="4267" b="1" dirty="0">
                <a:solidFill>
                  <a:srgbClr val="FFFF00"/>
                </a:solidFill>
              </a:rPr>
              <a:t>, …</a:t>
            </a:r>
            <a:endParaRPr lang="en-US" altLang="en-US" sz="4267" dirty="0">
              <a:solidFill>
                <a:srgbClr val="FFFF00"/>
              </a:solidFill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2385220" y="19051"/>
            <a:ext cx="427567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156869" y="6602256"/>
            <a:ext cx="9925049" cy="9990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b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kê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2" y="5423064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015890" y="5205428"/>
            <a:ext cx="1090083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298688" y="5194788"/>
            <a:ext cx="9925049" cy="9990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a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tiếp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2" y="6842156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78" y="6572023"/>
            <a:ext cx="2000249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015890" y="6719773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3278263" y="6856859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56870" y="8001000"/>
            <a:ext cx="9925049" cy="9990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2400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86" y="8266641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03" y="8019107"/>
            <a:ext cx="2000249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972595" y="8191501"/>
            <a:ext cx="1090083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3176853" y="8295331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33629" y="1574800"/>
            <a:ext cx="2057400" cy="181186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778669" y="2087033"/>
            <a:ext cx="899584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616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03" y="1026584"/>
            <a:ext cx="12192001" cy="1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WordArt 30"/>
          <p:cNvSpPr>
            <a:spLocks noChangeArrowheads="1" noChangeShapeType="1" noTextEdit="1"/>
          </p:cNvSpPr>
          <p:nvPr/>
        </p:nvSpPr>
        <p:spPr bwMode="auto">
          <a:xfrm>
            <a:off x="4307153" y="16933"/>
            <a:ext cx="7965017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6165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19" y="54483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19" y="-209550"/>
            <a:ext cx="2203451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-2381" y="3661833"/>
            <a:ext cx="2336800" cy="2336800"/>
            <a:chOff x="-1302" y="3746"/>
            <a:chExt cx="1104" cy="1104"/>
          </a:xfrm>
        </p:grpSpPr>
        <p:sp>
          <p:nvSpPr>
            <p:cNvPr id="17" name="AutoShape 34"/>
            <p:cNvSpPr>
              <a:spLocks noChangeArrowheads="1"/>
            </p:cNvSpPr>
            <p:nvPr/>
          </p:nvSpPr>
          <p:spPr bwMode="auto">
            <a:xfrm>
              <a:off x="-1302" y="374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-1070" y="3977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18218" y="634325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16874" y="631853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704" y="636659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66013" y="636659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756352" y="631853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73115" y="634413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66013" y="6331093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05265" y="637963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35322" y="631055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42580" y="6341534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81496" y="6365792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16136" y="637963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28063" y="6341964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681496" y="635452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05753" y="632940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05753" y="636058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96" y="5144747"/>
            <a:ext cx="2000249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015890" y="5414978"/>
            <a:ext cx="990600" cy="39793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7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02893" y="1523999"/>
            <a:ext cx="13160226" cy="33172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267" b="1" dirty="0" err="1">
                <a:solidFill>
                  <a:srgbClr val="FFFF00"/>
                </a:solidFill>
              </a:rPr>
              <a:t>Chọn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kết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quả</a:t>
            </a: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>
                <a:solidFill>
                  <a:srgbClr val="FFFF00"/>
                </a:solidFill>
              </a:rPr>
              <a:t>đúng</a:t>
            </a:r>
            <a:r>
              <a:rPr lang="en-US" altLang="en-US" sz="4267" b="1" dirty="0">
                <a:solidFill>
                  <a:srgbClr val="FFFF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 smtClean="0">
                <a:solidFill>
                  <a:srgbClr val="FFFF00"/>
                </a:solidFill>
              </a:rPr>
              <a:t>Dấu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hai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chấm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trong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câu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sau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đây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để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làm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gì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FFFF00"/>
                </a:solidFill>
              </a:rPr>
              <a:t> 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  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Tôi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thích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học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Tiếng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Việt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vì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nó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rất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thú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vị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: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tôi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có</a:t>
            </a:r>
            <a:endParaRPr lang="en-US" altLang="en-US" sz="4267" b="1" dirty="0" smtClean="0">
              <a:solidFill>
                <a:srgbClr val="FFFF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267" b="1" spc="200" dirty="0" err="1">
                <a:solidFill>
                  <a:srgbClr val="FFFF00"/>
                </a:solidFill>
              </a:rPr>
              <a:t>t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hể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học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được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văn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hóa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,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lịch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sử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và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các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spc="200" dirty="0" err="1" smtClean="0">
                <a:solidFill>
                  <a:srgbClr val="FFFF00"/>
                </a:solidFill>
              </a:rPr>
              <a:t>truyền</a:t>
            </a:r>
            <a:r>
              <a:rPr lang="en-US" altLang="en-US" sz="4267" b="1" spc="200" dirty="0" smtClean="0">
                <a:solidFill>
                  <a:srgbClr val="FFFF00"/>
                </a:solidFill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 smtClean="0">
                <a:solidFill>
                  <a:srgbClr val="FFFF00"/>
                </a:solidFill>
              </a:rPr>
              <a:t>Của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</a:t>
            </a:r>
            <a:r>
              <a:rPr lang="en-US" altLang="en-US" sz="4267" b="1" dirty="0" err="1" smtClean="0">
                <a:solidFill>
                  <a:srgbClr val="FFFF00"/>
                </a:solidFill>
              </a:rPr>
              <a:t>Việt</a:t>
            </a:r>
            <a:r>
              <a:rPr lang="en-US" altLang="en-US" sz="4267" b="1" dirty="0" smtClean="0">
                <a:solidFill>
                  <a:srgbClr val="FFFF00"/>
                </a:solidFill>
              </a:rPr>
              <a:t> Nam.</a:t>
            </a:r>
            <a:endParaRPr lang="en-US" altLang="en-US" sz="4267" dirty="0">
              <a:solidFill>
                <a:srgbClr val="FFFF00"/>
              </a:solidFill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2385220" y="19051"/>
            <a:ext cx="427567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</a:endParaRPr>
            </a:p>
          </p:txBody>
        </p:sp>
        <p:sp>
          <p:nvSpPr>
            <p:cNvPr id="41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350544" y="5109123"/>
            <a:ext cx="9655175" cy="9990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a.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11" y="5396646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27" y="5106823"/>
            <a:ext cx="2000249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005685" y="5200139"/>
            <a:ext cx="1090083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283481" y="536284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370672" y="6533497"/>
            <a:ext cx="9635047" cy="9990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tiếp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72" y="6805512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28" y="6547803"/>
            <a:ext cx="2000249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010175" y="6721876"/>
            <a:ext cx="1090083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3278432" y="682454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350544" y="7903633"/>
            <a:ext cx="9655175" cy="99906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3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c.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kê</a:t>
            </a:r>
            <a:endParaRPr lang="en-US" altLang="en-US" sz="2400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73" y="8201611"/>
            <a:ext cx="791633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42" y="7901046"/>
            <a:ext cx="2000249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029375" y="7973483"/>
            <a:ext cx="1090083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3216011" y="8177270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1586" y="1334349"/>
            <a:ext cx="2057400" cy="181186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780494" y="1846582"/>
            <a:ext cx="899584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03" y="1026584"/>
            <a:ext cx="12192001" cy="1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WordArt 30"/>
          <p:cNvSpPr>
            <a:spLocks noChangeArrowheads="1" noChangeShapeType="1" noTextEdit="1"/>
          </p:cNvSpPr>
          <p:nvPr/>
        </p:nvSpPr>
        <p:spPr bwMode="auto">
          <a:xfrm>
            <a:off x="4307153" y="16933"/>
            <a:ext cx="7965017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4119" name="Picture 3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319" y="6277403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19" y="-209550"/>
            <a:ext cx="2203451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52652" y="3414183"/>
            <a:ext cx="2336800" cy="2336800"/>
            <a:chOff x="-1276" y="3629"/>
            <a:chExt cx="1104" cy="1104"/>
          </a:xfrm>
        </p:grpSpPr>
        <p:sp>
          <p:nvSpPr>
            <p:cNvPr id="4138" name="AutoShape 34"/>
            <p:cNvSpPr>
              <a:spLocks noChangeArrowheads="1"/>
            </p:cNvSpPr>
            <p:nvPr/>
          </p:nvSpPr>
          <p:spPr bwMode="auto">
            <a:xfrm>
              <a:off x="-1276" y="3629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-1051" y="388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51939" y="6247503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9153" y="6146437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70109" y="613486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02576" y="6219553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741832" y="6173562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59618" y="6259142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13772" y="610819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53058" y="610819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70109" y="6186969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58742" y="6220895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81332" y="6160717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697552" y="6207488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28233" y="6190806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16691" y="6193119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15187" y="6195432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15315" y="6194737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448719" y="304800"/>
            <a:ext cx="11379200" cy="85174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4277519" y="1117600"/>
            <a:ext cx="8026400" cy="101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</a:rPr>
              <a:t>Binh ...Boong...</a:t>
            </a:r>
          </a:p>
        </p:txBody>
      </p:sp>
      <p:pic>
        <p:nvPicPr>
          <p:cNvPr id="54276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9763919" y="4673600"/>
            <a:ext cx="3962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2550319" y="4978400"/>
            <a:ext cx="3962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9865519" y="1625600"/>
            <a:ext cx="3657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651919" y="1625600"/>
            <a:ext cx="3962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1117600"/>
            <a:ext cx="15599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3962400"/>
            <a:ext cx="15599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PUL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19" y="3860800"/>
            <a:ext cx="15599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19" y="1016001"/>
            <a:ext cx="958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4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19" y="5080001"/>
            <a:ext cx="958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5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6705601"/>
            <a:ext cx="958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6" descr="Picture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471" y="1828801"/>
            <a:ext cx="95884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Rung chuong vang - Buc Tuong [NCT 044542752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919" y="8737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WordArt 18"/>
          <p:cNvSpPr>
            <a:spLocks noChangeArrowheads="1" noChangeShapeType="1" noTextEdit="1"/>
          </p:cNvSpPr>
          <p:nvPr/>
        </p:nvSpPr>
        <p:spPr bwMode="auto">
          <a:xfrm>
            <a:off x="3972719" y="6197600"/>
            <a:ext cx="955040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5090319" y="3977218"/>
            <a:ext cx="6096000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Cái bình </a:t>
            </a: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trong viện bảo tàng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có đính hạt ngọc ở </a:t>
            </a: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bình.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33" b="1">
                <a:solidFill>
                  <a:schemeClr val="bg1"/>
                </a:solidFill>
                <a:latin typeface="Times New Roman" panose="02020603050405020304" pitchFamily="18" charset="0"/>
              </a:rPr>
              <a:t>Căp từ </a:t>
            </a:r>
            <a:r>
              <a:rPr lang="en-US" altLang="en-US" sz="2133" b="1">
                <a:solidFill>
                  <a:srgbClr val="FFFF00"/>
                </a:solidFill>
                <a:latin typeface="Times New Roman" panose="02020603050405020304" pitchFamily="18" charset="0"/>
              </a:rPr>
              <a:t>“cổ” </a:t>
            </a:r>
            <a:r>
              <a:rPr lang="en-US" altLang="en-US" sz="2133" b="1">
                <a:solidFill>
                  <a:schemeClr val="bg1"/>
                </a:solidFill>
                <a:latin typeface="Times New Roman" panose="02020603050405020304" pitchFamily="18" charset="0"/>
              </a:rPr>
              <a:t>trong câu thuộc cặp từ gì?</a:t>
            </a:r>
            <a:endParaRPr lang="en-US" altLang="en-US" sz="2400"/>
          </a:p>
        </p:txBody>
      </p:sp>
      <p:sp>
        <p:nvSpPr>
          <p:cNvPr id="11283" name="WordArt 30"/>
          <p:cNvSpPr>
            <a:spLocks noChangeArrowheads="1" noChangeShapeType="1" noTextEdit="1"/>
          </p:cNvSpPr>
          <p:nvPr/>
        </p:nvSpPr>
        <p:spPr bwMode="auto">
          <a:xfrm>
            <a:off x="4480720" y="0"/>
            <a:ext cx="7965017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11284" name="Picture 3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919" y="79502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68" y="-304800"/>
            <a:ext cx="2203451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70" y="960967"/>
            <a:ext cx="12192000" cy="12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9" descr="an3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9" y="2032001"/>
            <a:ext cx="7924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11"/>
          <p:cNvSpPr txBox="1">
            <a:spLocks noChangeArrowheads="1"/>
          </p:cNvSpPr>
          <p:nvPr/>
        </p:nvSpPr>
        <p:spPr bwMode="auto">
          <a:xfrm flipH="1">
            <a:off x="11491119" y="9347200"/>
            <a:ext cx="1117600" cy="995209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867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001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3062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  <p:bldLst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5334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67572-1D17-B859-058E-633BD645EA13}"/>
              </a:ext>
            </a:extLst>
          </p:cNvPr>
          <p:cNvSpPr txBox="1"/>
          <p:nvPr/>
        </p:nvSpPr>
        <p:spPr>
          <a:xfrm>
            <a:off x="899319" y="1857557"/>
            <a:ext cx="14782800" cy="283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20700"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20700"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3EDF1-6BEB-3CCD-82A3-F7041B74FEE2}"/>
              </a:ext>
            </a:extLst>
          </p:cNvPr>
          <p:cNvSpPr/>
          <p:nvPr/>
        </p:nvSpPr>
        <p:spPr>
          <a:xfrm>
            <a:off x="8116211" y="2133600"/>
            <a:ext cx="349015" cy="304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6E76C0-6DE1-19CC-3447-813812C5A0E0}"/>
              </a:ext>
            </a:extLst>
          </p:cNvPr>
          <p:cNvSpPr/>
          <p:nvPr/>
        </p:nvSpPr>
        <p:spPr>
          <a:xfrm>
            <a:off x="10424319" y="2819400"/>
            <a:ext cx="304800" cy="304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AA4FC0-C8B2-C3EE-FAA9-E0AB2ED9819E}"/>
              </a:ext>
            </a:extLst>
          </p:cNvPr>
          <p:cNvSpPr/>
          <p:nvPr/>
        </p:nvSpPr>
        <p:spPr>
          <a:xfrm>
            <a:off x="13777119" y="3505200"/>
            <a:ext cx="300860" cy="304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5334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67572-1D17-B859-058E-633BD645EA13}"/>
              </a:ext>
            </a:extLst>
          </p:cNvPr>
          <p:cNvSpPr txBox="1"/>
          <p:nvPr/>
        </p:nvSpPr>
        <p:spPr>
          <a:xfrm>
            <a:off x="899319" y="1857557"/>
            <a:ext cx="147828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20700"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3EDF1-6BEB-3CCD-82A3-F7041B74FEE2}"/>
              </a:ext>
            </a:extLst>
          </p:cNvPr>
          <p:cNvSpPr/>
          <p:nvPr/>
        </p:nvSpPr>
        <p:spPr>
          <a:xfrm>
            <a:off x="7757319" y="2133600"/>
            <a:ext cx="349015" cy="304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6E76C0-6DE1-19CC-3447-813812C5A0E0}"/>
              </a:ext>
            </a:extLst>
          </p:cNvPr>
          <p:cNvSpPr/>
          <p:nvPr/>
        </p:nvSpPr>
        <p:spPr>
          <a:xfrm>
            <a:off x="1585119" y="2819400"/>
            <a:ext cx="304800" cy="3048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5678167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|0.8|2.6|5.6|3.2|3.4|5.1|3.9|3.8|3.8|2.9|2.9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10284</TotalTime>
  <Words>515</Words>
  <Application>Microsoft Office PowerPoint</Application>
  <PresentationFormat>Custom</PresentationFormat>
  <Paragraphs>115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.VnHelvetInsH</vt:lpstr>
      <vt:lpstr>.VnTime</vt:lpstr>
      <vt:lpstr>.VnTimeH</vt:lpstr>
      <vt:lpstr>Arial</vt:lpstr>
      <vt:lpstr>Impact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1077</cp:revision>
  <dcterms:created xsi:type="dcterms:W3CDTF">2008-09-09T22:52:10Z</dcterms:created>
  <dcterms:modified xsi:type="dcterms:W3CDTF">2023-09-25T14:21:12Z</dcterms:modified>
</cp:coreProperties>
</file>