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92" r:id="rId1"/>
  </p:sldMasterIdLst>
  <p:notesMasterIdLst>
    <p:notesMasterId r:id="rId15"/>
  </p:notesMasterIdLst>
  <p:sldIdLst>
    <p:sldId id="285" r:id="rId2"/>
    <p:sldId id="257" r:id="rId3"/>
    <p:sldId id="286" r:id="rId4"/>
    <p:sldId id="287" r:id="rId5"/>
    <p:sldId id="288" r:id="rId6"/>
    <p:sldId id="260" r:id="rId7"/>
    <p:sldId id="290" r:id="rId8"/>
    <p:sldId id="258" r:id="rId9"/>
    <p:sldId id="291" r:id="rId10"/>
    <p:sldId id="292" r:id="rId11"/>
    <p:sldId id="293" r:id="rId12"/>
    <p:sldId id="295" r:id="rId13"/>
    <p:sldId id="296" r:id="rId14"/>
  </p:sldIdLst>
  <p:sldSz cx="12192000" cy="6858000"/>
  <p:notesSz cx="6858000" cy="9144000"/>
  <p:embeddedFontLst>
    <p:embeddedFont>
      <p:font typeface="等线" panose="020B0604020202020204" charset="-122"/>
      <p:regular r:id="rId16"/>
    </p:embeddedFont>
    <p:embeddedFont>
      <p:font typeface="Wingdings 2" panose="05020102010507070707" pitchFamily="18" charset="2"/>
      <p:regular r:id="rId17"/>
    </p:embeddedFont>
    <p:embeddedFont>
      <p:font typeface="Gill Sans MT" panose="020B0502020104020203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65AEF5"/>
    <a:srgbClr val="0033CC"/>
    <a:srgbClr val="EB8F58"/>
    <a:srgbClr val="FEBA02"/>
    <a:srgbClr val="FAE9DC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116" y="-6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11/21/2022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0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99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11/21/2022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3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93" y="3715796"/>
            <a:ext cx="2693319" cy="3142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9117" y="748233"/>
            <a:ext cx="110408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50512"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lvl="0" algn="ctr" defTabSz="1450512"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vi-VN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3A1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2687225"/>
            <a:ext cx="8583612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192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8" y="1677017"/>
            <a:ext cx="8842441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68" y="-14759"/>
            <a:ext cx="10753725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97" name="Elbow Connector 3096"/>
          <p:cNvCxnSpPr/>
          <p:nvPr/>
        </p:nvCxnSpPr>
        <p:spPr>
          <a:xfrm>
            <a:off x="4105073" y="2947482"/>
            <a:ext cx="3822971" cy="1274323"/>
          </a:xfrm>
          <a:prstGeom prst="bentConnector3">
            <a:avLst>
              <a:gd name="adj1" fmla="val 62214"/>
            </a:avLst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9" name="Elbow Connector 3108"/>
          <p:cNvCxnSpPr/>
          <p:nvPr/>
        </p:nvCxnSpPr>
        <p:spPr>
          <a:xfrm flipV="1">
            <a:off x="2893979" y="3842430"/>
            <a:ext cx="4246124" cy="291829"/>
          </a:xfrm>
          <a:prstGeom prst="bentConnector3">
            <a:avLst>
              <a:gd name="adj1" fmla="val 95590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6" name="Elbow Connector 3115"/>
          <p:cNvCxnSpPr/>
          <p:nvPr/>
        </p:nvCxnSpPr>
        <p:spPr>
          <a:xfrm flipV="1">
            <a:off x="2081721" y="2626476"/>
            <a:ext cx="5398851" cy="1741251"/>
          </a:xfrm>
          <a:prstGeom prst="bentConnector3">
            <a:avLst>
              <a:gd name="adj1" fmla="val 38288"/>
            </a:avLst>
          </a:prstGeom>
          <a:ln w="381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5" name="Elbow Connector 3124"/>
          <p:cNvCxnSpPr/>
          <p:nvPr/>
        </p:nvCxnSpPr>
        <p:spPr>
          <a:xfrm>
            <a:off x="2893979" y="2791838"/>
            <a:ext cx="4129392" cy="1789890"/>
          </a:xfrm>
          <a:prstGeom prst="bentConnector3">
            <a:avLst>
              <a:gd name="adj1" fmla="val 9246"/>
            </a:avLst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45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7141" y="729573"/>
            <a:ext cx="10148844" cy="1685553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3: Mai làm được 27 tấm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số tấm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 được của Rô – bốt gấp 3 lần của Mai. Hỏi Rô – bốt làm được bao nhiêu tấm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2" t="21080" r="39821" b="69244"/>
          <a:stretch/>
        </p:blipFill>
        <p:spPr bwMode="auto">
          <a:xfrm>
            <a:off x="58113" y="77821"/>
            <a:ext cx="2441331" cy="83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2586" y="2566032"/>
            <a:ext cx="5201618" cy="3859341"/>
            <a:chOff x="1125637" y="3760659"/>
            <a:chExt cx="5201618" cy="385934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4B80E2E-EDBA-AC1C-3C3B-C82BFC800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4978" y="3760659"/>
              <a:ext cx="335279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sng" strike="noStrike" kern="0" cap="none" spc="0" normalizeH="0" baseline="0" noProof="0" dirty="0" err="1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Tóm</a:t>
              </a:r>
              <a:r>
                <a:rPr kumimoji="0" lang="en-US" altLang="en-US" sz="32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en-US" sz="3200" b="1" i="0" u="sng" strike="noStrike" kern="0" cap="none" spc="0" normalizeH="0" baseline="0" noProof="0" dirty="0" err="1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tắt</a:t>
              </a:r>
              <a:endPara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BC6D533-398B-46EF-B8B9-ABC739815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637" y="4774325"/>
              <a:ext cx="183108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just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Mai </a:t>
              </a:r>
              <a:r>
                <a:rPr kumimoji="0" lang="en-US" alt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alt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BC6D533-398B-46EF-B8B9-ABC739815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920" y="5985131"/>
              <a:ext cx="182879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just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Rô-bốt:</a:t>
              </a:r>
              <a:endPara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083103" y="4574270"/>
              <a:ext cx="1170513" cy="639232"/>
              <a:chOff x="2242271" y="5303728"/>
              <a:chExt cx="2341024" cy="63923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347119" y="5710938"/>
                <a:ext cx="2131318" cy="232022"/>
                <a:chOff x="2578001" y="5522045"/>
                <a:chExt cx="2131318" cy="232022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2578001" y="5650169"/>
                  <a:ext cx="2131318" cy="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00FF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578001" y="5522045"/>
                  <a:ext cx="0" cy="23202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00FF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4709319" y="5522045"/>
                  <a:ext cx="0" cy="23202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00FF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8536879A-B264-8F9D-4FAB-83F9B7D7E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271" y="5303728"/>
                <a:ext cx="234102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27 </a:t>
                </a:r>
                <a:r>
                  <a:rPr kumimoji="0" lang="en-US" altLang="en-US" sz="2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tấm</a:t>
                </a:r>
                <a:endParaRPr kumimoji="0" lang="en-US" altLang="en-US" sz="2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Right Brace 10"/>
            <p:cNvSpPr/>
            <p:nvPr/>
          </p:nvSpPr>
          <p:spPr>
            <a:xfrm rot="5400000">
              <a:off x="4498376" y="5238542"/>
              <a:ext cx="448924" cy="3208832"/>
            </a:xfrm>
            <a:prstGeom prst="rightBrac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205601" y="5251584"/>
              <a:ext cx="0" cy="107940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grpSp>
          <p:nvGrpSpPr>
            <p:cNvPr id="13" name="Group 12"/>
            <p:cNvGrpSpPr/>
            <p:nvPr/>
          </p:nvGrpSpPr>
          <p:grpSpPr>
            <a:xfrm>
              <a:off x="3105046" y="6212800"/>
              <a:ext cx="3222209" cy="232937"/>
              <a:chOff x="3105046" y="6212800"/>
              <a:chExt cx="3222209" cy="23293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105046" y="6212800"/>
                <a:ext cx="3222209" cy="232022"/>
                <a:chOff x="2691070" y="6212800"/>
                <a:chExt cx="3121918" cy="233256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2691070" y="6214034"/>
                  <a:ext cx="3121918" cy="232022"/>
                  <a:chOff x="2578001" y="5522045"/>
                  <a:chExt cx="2131318" cy="232022"/>
                </a:xfrm>
              </p:grpSpPr>
              <p:cxnSp>
                <p:nvCxnSpPr>
                  <p:cNvPr id="20" name="Straight Connector 19"/>
                  <p:cNvCxnSpPr/>
                  <p:nvPr/>
                </p:nvCxnSpPr>
                <p:spPr>
                  <a:xfrm flipV="1">
                    <a:off x="2578001" y="5638055"/>
                    <a:ext cx="2131318" cy="1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2578001" y="5522045"/>
                    <a:ext cx="0" cy="232022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4709319" y="5522045"/>
                    <a:ext cx="0" cy="232022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820265" y="6212800"/>
                  <a:ext cx="0" cy="23202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00FF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4205601" y="6213715"/>
                <a:ext cx="0" cy="232022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cxnSp>
          <p:nvCxnSpPr>
            <p:cNvPr id="14" name="Straight Connector 13"/>
            <p:cNvCxnSpPr/>
            <p:nvPr/>
          </p:nvCxnSpPr>
          <p:spPr>
            <a:xfrm>
              <a:off x="3116369" y="5212028"/>
              <a:ext cx="0" cy="107940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536879A-B264-8F9D-4FAB-83F9B7D7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7451" y="7096780"/>
              <a:ext cx="9701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 tấm</a:t>
              </a:r>
              <a:endParaRPr kumimoji="0" lang="en-US" alt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539967" y="3268050"/>
            <a:ext cx="6578794" cy="2578105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ctr" fontAlgn="base">
              <a:spcBef>
                <a:spcPts val="12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giải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ctr" fontAlgn="base">
              <a:spcBef>
                <a:spcPts val="1200"/>
              </a:spcBef>
            </a:pP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tấm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thiệp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Rô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-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bốt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:</a:t>
            </a:r>
          </a:p>
          <a:p>
            <a:pPr fontAlgn="base">
              <a:spcBef>
                <a:spcPts val="12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         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27 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x 3 = 81 (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tấm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thiệp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)</a:t>
            </a:r>
          </a:p>
          <a:p>
            <a:pPr fontAlgn="base">
              <a:spcBef>
                <a:spcPts val="12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                 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Đáp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: 81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tấm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thiệp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539967" y="3045954"/>
            <a:ext cx="0" cy="3750805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55876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2238" y="529214"/>
            <a:ext cx="11324479" cy="1685553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sáng cửa hàng bán được 30 kg gạo. Số gạo buổi chiều bán được bằng số gạo buổi sáng giảm đi 2 lần. Hỏi buổi chiều cửa hàng đó bán được bao nhiêu ki-lô- gam gạo?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4962" y="2750116"/>
            <a:ext cx="8251837" cy="2578105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ctr" fontAlgn="base">
              <a:spcBef>
                <a:spcPts val="12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giải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fontAlgn="base">
              <a:spcBef>
                <a:spcPts val="1200"/>
              </a:spcBef>
            </a:pP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Buổi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cửa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hàng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bán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gạo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:</a:t>
            </a:r>
          </a:p>
          <a:p>
            <a:pPr fontAlgn="base">
              <a:spcBef>
                <a:spcPts val="12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               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30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: 2 = 15 (kg)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fontAlgn="base">
              <a:spcBef>
                <a:spcPts val="12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                      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: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15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ki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-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lô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-gam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36085" y="2463185"/>
            <a:ext cx="0" cy="3750805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54" y="2451862"/>
            <a:ext cx="3352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u="sng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3600" b="1" u="sng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altLang="en-US" sz="36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95" y="3446072"/>
            <a:ext cx="2129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16" y="4669757"/>
            <a:ext cx="21837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Buổi chiều:</a:t>
            </a:r>
            <a:endParaRPr lang="en-US" altLang="en-US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53628" y="3246017"/>
            <a:ext cx="2104909" cy="639232"/>
            <a:chOff x="2347119" y="5303728"/>
            <a:chExt cx="2131318" cy="639232"/>
          </a:xfrm>
        </p:grpSpPr>
        <p:grpSp>
          <p:nvGrpSpPr>
            <p:cNvPr id="11" name="Group 10"/>
            <p:cNvGrpSpPr/>
            <p:nvPr/>
          </p:nvGrpSpPr>
          <p:grpSpPr>
            <a:xfrm>
              <a:off x="2347119" y="5710938"/>
              <a:ext cx="2131318" cy="232022"/>
              <a:chOff x="2578001" y="5522045"/>
              <a:chExt cx="2131318" cy="232022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2578001" y="5650169"/>
                <a:ext cx="2131318" cy="1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578001" y="5522045"/>
                <a:ext cx="0" cy="232022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709319" y="5522045"/>
                <a:ext cx="0" cy="232022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536879A-B264-8F9D-4FAB-83F9B7D7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0268" y="5303728"/>
              <a:ext cx="10050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30 kg</a:t>
              </a:r>
              <a:endParaRPr kumimoji="0" lang="en-US" alt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ight Brace 15"/>
          <p:cNvSpPr/>
          <p:nvPr/>
        </p:nvSpPr>
        <p:spPr>
          <a:xfrm rot="5400000">
            <a:off x="2847541" y="4828226"/>
            <a:ext cx="448925" cy="1120684"/>
          </a:xfrm>
          <a:prstGeom prst="rightBrac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611214" y="3923331"/>
            <a:ext cx="0" cy="1079405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2521982" y="3883775"/>
            <a:ext cx="0" cy="1079405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536879A-B264-8F9D-4FAB-83F9B7D7E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380" y="5785532"/>
            <a:ext cx="7922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kg</a:t>
            </a:r>
            <a:endParaRPr lang="en-US" alt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11662" y="4962144"/>
            <a:ext cx="1134061" cy="232022"/>
            <a:chOff x="3105047" y="6213715"/>
            <a:chExt cx="1134061" cy="232022"/>
          </a:xfrm>
        </p:grpSpPr>
        <p:grpSp>
          <p:nvGrpSpPr>
            <p:cNvPr id="21" name="Group 20"/>
            <p:cNvGrpSpPr/>
            <p:nvPr/>
          </p:nvGrpSpPr>
          <p:grpSpPr>
            <a:xfrm>
              <a:off x="3105047" y="6214040"/>
              <a:ext cx="1134061" cy="230795"/>
              <a:chOff x="2578001" y="5522045"/>
              <a:chExt cx="750120" cy="23202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578001" y="5638058"/>
                <a:ext cx="750120" cy="1571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578001" y="5522045"/>
                <a:ext cx="0" cy="232022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cxnSp>
          <p:nvCxnSpPr>
            <p:cNvPr id="22" name="Straight Connector 21"/>
            <p:cNvCxnSpPr/>
            <p:nvPr/>
          </p:nvCxnSpPr>
          <p:spPr>
            <a:xfrm>
              <a:off x="4218480" y="6213715"/>
              <a:ext cx="0" cy="232022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1"/>
            <a:ext cx="2109788" cy="73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3609946" y="3661165"/>
            <a:ext cx="0" cy="232022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1968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6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996" y="231112"/>
            <a:ext cx="12305051" cy="636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586984" y="2702606"/>
            <a:ext cx="11405258" cy="1403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68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9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11" y="2180480"/>
            <a:ext cx="6536103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54"/>
            <a:ext cx="4353355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9" y="4101002"/>
            <a:ext cx="2208059" cy="25760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16180" y="2257471"/>
            <a:ext cx="5727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61814"/>
              </a:avLst>
            </a:prstTxWarp>
            <a:spAutoFit/>
          </a:bodyPr>
          <a:lstStyle/>
          <a:p>
            <a:pPr algn="ctr"/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KHỞI ĐỘNG</a:t>
            </a:r>
            <a:endParaRPr lang="en-US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5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616033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398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6" y="361936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709" y="3615952"/>
            <a:ext cx="448735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405" y="3056617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55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5" y="5267416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12272024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31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47870" y="4619525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 flipH="1">
            <a:off x="-2371214" y="3641122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76" y="4665786"/>
              <a:ext cx="335802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4" y="937920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5" y="480317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31497" y="4557691"/>
              <a:ext cx="38671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92" y="4352683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1" y="2213295"/>
            <a:ext cx="827759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391" y="239294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36 giảm đi 9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5" y="2534085"/>
            <a:ext cx="60987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91" y="3596286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5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616033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398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00" y="3523108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709" y="3615952"/>
            <a:ext cx="448735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405" y="3056617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55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149615" y="3355506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1769563" y="381329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1138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9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31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47870" y="4619525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259383" y="5337063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35802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4" y="937920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5" y="480317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31497" y="4557691"/>
              <a:ext cx="38671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6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92" y="4352683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19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48 giảm đi 8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1" y="2213295"/>
            <a:ext cx="82775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5" y="2534085"/>
            <a:ext cx="60987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91" y="3596286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5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616033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398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00" y="3523108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709" y="3615952"/>
            <a:ext cx="448735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405" y="3056617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55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5" y="5267416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1076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25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2070352" y="3873451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92110" y="4590511"/>
              <a:ext cx="58044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31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28599" y="4619525"/>
              <a:ext cx="58044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15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303023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39666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</a:t>
              </a:r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4" y="937920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5" y="480317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26467" y="4557691"/>
              <a:ext cx="59174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35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92" y="4352683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21" y="847217"/>
            <a:ext cx="5727301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5 gấp lên 7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1" y="2213295"/>
            <a:ext cx="82775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5" y="2534085"/>
            <a:ext cx="60987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91" y="3596286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11" y="2180480"/>
            <a:ext cx="6536103" cy="46775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49"/>
            <a:ext cx="1768500" cy="131787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3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57653" y="2317630"/>
            <a:ext cx="76989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BÀI 29: LUYỆN TẬP CHUNG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927227" y="2485168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Arial" charset="0"/>
              </a:rPr>
              <a:t>= </a:t>
            </a:r>
            <a:r>
              <a:rPr lang="en-US" sz="3600" b="1" dirty="0" smtClean="0">
                <a:solidFill>
                  <a:srgbClr val="C00000"/>
                </a:solidFill>
                <a:latin typeface="Arial" charset="0"/>
              </a:rPr>
              <a:t>90</a:t>
            </a:r>
            <a:endParaRPr lang="en-US" sz="36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26151" y="3578543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Arial" charset="0"/>
              </a:rPr>
              <a:t>= </a:t>
            </a:r>
            <a:r>
              <a:rPr lang="en-US" sz="3600" b="1" dirty="0" smtClean="0">
                <a:solidFill>
                  <a:srgbClr val="C00000"/>
                </a:solidFill>
                <a:latin typeface="Arial" charset="0"/>
              </a:rPr>
              <a:t>20</a:t>
            </a:r>
            <a:endParaRPr lang="en-US" sz="3600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0493785" y="9984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853707" y="2284897"/>
            <a:ext cx="10085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x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4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2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3 </a:t>
            </a:r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: 2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2671" y="2303211"/>
            <a:ext cx="10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3738" y="2331457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5484" y="2303210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29562" y="2284913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6758" y="326978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40156" y="326978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4411" y="326978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13120" y="326978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2" t="21080" r="39821" b="69244"/>
          <a:stretch/>
        </p:blipFill>
        <p:spPr bwMode="auto">
          <a:xfrm>
            <a:off x="698109" y="99847"/>
            <a:ext cx="2895600" cy="141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9" t="30756" r="41990" b="64320"/>
          <a:stretch/>
        </p:blipFill>
        <p:spPr bwMode="auto">
          <a:xfrm>
            <a:off x="1062004" y="1236243"/>
            <a:ext cx="2805512" cy="78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61" y="622852"/>
            <a:ext cx="781990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51" y="49229"/>
            <a:ext cx="2106884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71" y="1537253"/>
            <a:ext cx="10729600" cy="447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06" y="5656650"/>
            <a:ext cx="87614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4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474</TotalTime>
  <Words>285</Words>
  <Application>Microsoft Office PowerPoint</Application>
  <PresentationFormat>Custom</PresentationFormat>
  <Paragraphs>62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Times New Roman</vt:lpstr>
      <vt:lpstr>等线</vt:lpstr>
      <vt:lpstr>Wingdings 2</vt:lpstr>
      <vt:lpstr>Gill Sans MT</vt:lpstr>
      <vt:lpstr>Calibri</vt:lpstr>
      <vt:lpstr>Verdana</vt:lpstr>
      <vt:lpstr>Tahoma</vt:lpstr>
      <vt:lpstr>华文中宋</vt:lpstr>
      <vt:lpstr>UTM-AVO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Admin</cp:lastModifiedBy>
  <cp:revision>45</cp:revision>
  <dcterms:created xsi:type="dcterms:W3CDTF">2019-12-28T02:24:06Z</dcterms:created>
  <dcterms:modified xsi:type="dcterms:W3CDTF">2022-11-21T14:50:12Z</dcterms:modified>
</cp:coreProperties>
</file>