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0" r:id="rId4"/>
    <p:sldId id="261" r:id="rId5"/>
    <p:sldId id="257" r:id="rId6"/>
    <p:sldId id="276" r:id="rId7"/>
    <p:sldId id="262" r:id="rId8"/>
    <p:sldId id="263" r:id="rId9"/>
    <p:sldId id="264" r:id="rId10"/>
    <p:sldId id="277" r:id="rId11"/>
    <p:sldId id="278" r:id="rId12"/>
    <p:sldId id="279" r:id="rId13"/>
    <p:sldId id="265" r:id="rId14"/>
    <p:sldId id="280" r:id="rId15"/>
    <p:sldId id="28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40" d="100"/>
          <a:sy n="40" d="100"/>
        </p:scale>
        <p:origin x="1460"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2024/8/21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398</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Times New Roman</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65</cp:revision>
  <dcterms:created xsi:type="dcterms:W3CDTF">2023-07-22T16:47:00Z</dcterms:created>
  <dcterms:modified xsi:type="dcterms:W3CDTF">2024-08-21T13:52:37Z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