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omments/comment1.xml" ContentType="application/vnd.openxmlformats-officedocument.presentationml.comments+xml"/>
  <Override PartName="/ppt/tags/tag4.xml" ContentType="application/vnd.openxmlformats-officedocument.presentationml.tags+xml"/>
  <Override PartName="/ppt/notesSlides/notesSlide12.xml" ContentType="application/vnd.openxmlformats-officedocument.presentationml.notesSlide+xml"/>
  <Override PartName="/ppt/tags/tag5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2" r:id="rId2"/>
    <p:sldMasterId id="2147483724" r:id="rId3"/>
    <p:sldMasterId id="2147483796" r:id="rId4"/>
    <p:sldMasterId id="2147483808" r:id="rId5"/>
    <p:sldMasterId id="2147483818" r:id="rId6"/>
    <p:sldMasterId id="2147483830" r:id="rId7"/>
    <p:sldMasterId id="2147483842" r:id="rId8"/>
  </p:sldMasterIdLst>
  <p:notesMasterIdLst>
    <p:notesMasterId r:id="rId24"/>
  </p:notesMasterIdLst>
  <p:sldIdLst>
    <p:sldId id="744" r:id="rId9"/>
    <p:sldId id="740" r:id="rId10"/>
    <p:sldId id="718" r:id="rId11"/>
    <p:sldId id="721" r:id="rId12"/>
    <p:sldId id="725" r:id="rId13"/>
    <p:sldId id="737" r:id="rId14"/>
    <p:sldId id="739" r:id="rId15"/>
    <p:sldId id="742" r:id="rId16"/>
    <p:sldId id="743" r:id="rId17"/>
    <p:sldId id="294" r:id="rId18"/>
    <p:sldId id="316" r:id="rId19"/>
    <p:sldId id="741" r:id="rId20"/>
    <p:sldId id="454" r:id="rId21"/>
    <p:sldId id="738" r:id="rId22"/>
    <p:sldId id="68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10" initials="W" lastIdx="1" clrIdx="0">
    <p:extLst>
      <p:ext uri="{19B8F6BF-5375-455C-9EA6-DF929625EA0E}">
        <p15:presenceInfo xmlns:p15="http://schemas.microsoft.com/office/powerpoint/2012/main" userId="6b3c4b424970bff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hông có Kiểu, Không có Lướ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1688" autoAdjust="0"/>
  </p:normalViewPr>
  <p:slideViewPr>
    <p:cSldViewPr snapToGrid="0">
      <p:cViewPr varScale="1">
        <p:scale>
          <a:sx n="60" d="100"/>
          <a:sy n="60" d="100"/>
        </p:scale>
        <p:origin x="109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 Thi Hoa" userId="dc6bb5b2-8d99-437a-a7f2-a08842d7305a" providerId="ADAL" clId="{E2EEB4D3-D21A-4720-9B9D-7A7182676317}"/>
    <pc:docChg chg="undo redo custSel addSld delSld modSld sldOrd addMainMaster delMainMaster">
      <pc:chgData name="Nguyen Thi Hoa" userId="dc6bb5b2-8d99-437a-a7f2-a08842d7305a" providerId="ADAL" clId="{E2EEB4D3-D21A-4720-9B9D-7A7182676317}" dt="2021-11-30T09:25:18.285" v="4895"/>
      <pc:docMkLst>
        <pc:docMk/>
      </pc:docMkLst>
      <pc:sldChg chg="add del mod modShow">
        <pc:chgData name="Nguyen Thi Hoa" userId="dc6bb5b2-8d99-437a-a7f2-a08842d7305a" providerId="ADAL" clId="{E2EEB4D3-D21A-4720-9B9D-7A7182676317}" dt="2021-11-06T13:45:46.891" v="3643" actId="729"/>
        <pc:sldMkLst>
          <pc:docMk/>
          <pc:sldMk cId="3708534639" sldId="257"/>
        </pc:sldMkLst>
        <pc:spChg chg="mod">
          <ac:chgData name="Nguyen Thi Hoa" userId="dc6bb5b2-8d99-437a-a7f2-a08842d7305a" providerId="ADAL" clId="{E2EEB4D3-D21A-4720-9B9D-7A7182676317}" dt="2021-11-05T13:15:48.212" v="2547" actId="1076"/>
          <ac:spMkLst>
            <pc:docMk/>
            <pc:sldMk cId="3708534639" sldId="257"/>
            <ac:spMk id="2" creationId="{E09B729E-04A2-4894-BFA3-0C7CA9807583}"/>
          </ac:spMkLst>
        </pc:spChg>
        <pc:spChg chg="mod">
          <ac:chgData name="Nguyen Thi Hoa" userId="dc6bb5b2-8d99-437a-a7f2-a08842d7305a" providerId="ADAL" clId="{E2EEB4D3-D21A-4720-9B9D-7A7182676317}" dt="2021-11-05T13:15:48.212" v="2547" actId="1076"/>
          <ac:spMkLst>
            <pc:docMk/>
            <pc:sldMk cId="3708534639" sldId="257"/>
            <ac:spMk id="14" creationId="{0D55B2AE-5F90-4264-A7C3-C0A2DBF8A412}"/>
          </ac:spMkLst>
        </pc:spChg>
        <pc:spChg chg="mod">
          <ac:chgData name="Nguyen Thi Hoa" userId="dc6bb5b2-8d99-437a-a7f2-a08842d7305a" providerId="ADAL" clId="{E2EEB4D3-D21A-4720-9B9D-7A7182676317}" dt="2021-11-05T13:15:48.212" v="2547" actId="1076"/>
          <ac:spMkLst>
            <pc:docMk/>
            <pc:sldMk cId="3708534639" sldId="257"/>
            <ac:spMk id="15" creationId="{09D26D13-1469-4295-A693-E25F28A82F0F}"/>
          </ac:spMkLst>
        </pc:spChg>
        <pc:spChg chg="mod">
          <ac:chgData name="Nguyen Thi Hoa" userId="dc6bb5b2-8d99-437a-a7f2-a08842d7305a" providerId="ADAL" clId="{E2EEB4D3-D21A-4720-9B9D-7A7182676317}" dt="2021-11-05T13:15:48.212" v="2547" actId="1076"/>
          <ac:spMkLst>
            <pc:docMk/>
            <pc:sldMk cId="3708534639" sldId="257"/>
            <ac:spMk id="16" creationId="{8B69ABC3-DB9A-4B99-A1F9-243CA4C7BEA0}"/>
          </ac:spMkLst>
        </pc:spChg>
        <pc:spChg chg="mod">
          <ac:chgData name="Nguyen Thi Hoa" userId="dc6bb5b2-8d99-437a-a7f2-a08842d7305a" providerId="ADAL" clId="{E2EEB4D3-D21A-4720-9B9D-7A7182676317}" dt="2021-11-05T13:15:48.212" v="2547" actId="1076"/>
          <ac:spMkLst>
            <pc:docMk/>
            <pc:sldMk cId="3708534639" sldId="257"/>
            <ac:spMk id="22" creationId="{9D198E52-D776-41CE-82AD-AD5AD38B0781}"/>
          </ac:spMkLst>
        </pc:spChg>
        <pc:spChg chg="mod">
          <ac:chgData name="Nguyen Thi Hoa" userId="dc6bb5b2-8d99-437a-a7f2-a08842d7305a" providerId="ADAL" clId="{E2EEB4D3-D21A-4720-9B9D-7A7182676317}" dt="2021-11-05T13:15:48.212" v="2547" actId="1076"/>
          <ac:spMkLst>
            <pc:docMk/>
            <pc:sldMk cId="3708534639" sldId="257"/>
            <ac:spMk id="23" creationId="{49ADF307-7D79-45AC-90DE-F8C70C98E5B9}"/>
          </ac:spMkLst>
        </pc:spChg>
        <pc:spChg chg="mod">
          <ac:chgData name="Nguyen Thi Hoa" userId="dc6bb5b2-8d99-437a-a7f2-a08842d7305a" providerId="ADAL" clId="{E2EEB4D3-D21A-4720-9B9D-7A7182676317}" dt="2021-11-05T13:15:48.212" v="2547" actId="1076"/>
          <ac:spMkLst>
            <pc:docMk/>
            <pc:sldMk cId="3708534639" sldId="257"/>
            <ac:spMk id="24" creationId="{89F8B74F-2FC8-4C35-AC09-EFAE767020B7}"/>
          </ac:spMkLst>
        </pc:spChg>
        <pc:spChg chg="mod">
          <ac:chgData name="Nguyen Thi Hoa" userId="dc6bb5b2-8d99-437a-a7f2-a08842d7305a" providerId="ADAL" clId="{E2EEB4D3-D21A-4720-9B9D-7A7182676317}" dt="2021-11-05T13:18:13.712" v="2550" actId="207"/>
          <ac:spMkLst>
            <pc:docMk/>
            <pc:sldMk cId="3708534639" sldId="257"/>
            <ac:spMk id="25" creationId="{58D301DD-D449-4B8E-A0BE-0F7849FB110D}"/>
          </ac:spMkLst>
        </pc:spChg>
        <pc:picChg chg="mod">
          <ac:chgData name="Nguyen Thi Hoa" userId="dc6bb5b2-8d99-437a-a7f2-a08842d7305a" providerId="ADAL" clId="{E2EEB4D3-D21A-4720-9B9D-7A7182676317}" dt="2021-11-05T13:15:48.212" v="2547" actId="1076"/>
          <ac:picMkLst>
            <pc:docMk/>
            <pc:sldMk cId="3708534639" sldId="257"/>
            <ac:picMk id="4" creationId="{C2793687-D8BD-4F0A-B51C-62F3C32B8D3A}"/>
          </ac:picMkLst>
        </pc:picChg>
        <pc:picChg chg="mod">
          <ac:chgData name="Nguyen Thi Hoa" userId="dc6bb5b2-8d99-437a-a7f2-a08842d7305a" providerId="ADAL" clId="{E2EEB4D3-D21A-4720-9B9D-7A7182676317}" dt="2021-11-05T13:15:48.212" v="2547" actId="1076"/>
          <ac:picMkLst>
            <pc:docMk/>
            <pc:sldMk cId="3708534639" sldId="257"/>
            <ac:picMk id="8" creationId="{E8A2BE14-7828-4240-BEF7-8384D8C8F8B5}"/>
          </ac:picMkLst>
        </pc:picChg>
        <pc:picChg chg="mod">
          <ac:chgData name="Nguyen Thi Hoa" userId="dc6bb5b2-8d99-437a-a7f2-a08842d7305a" providerId="ADAL" clId="{E2EEB4D3-D21A-4720-9B9D-7A7182676317}" dt="2021-11-05T13:15:48.212" v="2547" actId="1076"/>
          <ac:picMkLst>
            <pc:docMk/>
            <pc:sldMk cId="3708534639" sldId="257"/>
            <ac:picMk id="10" creationId="{020AA3DE-BCB2-446D-9045-C9E19DB107B5}"/>
          </ac:picMkLst>
        </pc:picChg>
        <pc:picChg chg="mod">
          <ac:chgData name="Nguyen Thi Hoa" userId="dc6bb5b2-8d99-437a-a7f2-a08842d7305a" providerId="ADAL" clId="{E2EEB4D3-D21A-4720-9B9D-7A7182676317}" dt="2021-11-05T13:15:48.212" v="2547" actId="1076"/>
          <ac:picMkLst>
            <pc:docMk/>
            <pc:sldMk cId="3708534639" sldId="257"/>
            <ac:picMk id="12" creationId="{D3529C31-DE29-4747-9B35-434AB2BE1307}"/>
          </ac:picMkLst>
        </pc:picChg>
      </pc:sldChg>
      <pc:sldChg chg="del">
        <pc:chgData name="Nguyen Thi Hoa" userId="dc6bb5b2-8d99-437a-a7f2-a08842d7305a" providerId="ADAL" clId="{E2EEB4D3-D21A-4720-9B9D-7A7182676317}" dt="2021-10-31T15:05:49.215" v="914" actId="47"/>
        <pc:sldMkLst>
          <pc:docMk/>
          <pc:sldMk cId="586831151" sldId="260"/>
        </pc:sldMkLst>
      </pc:sldChg>
      <pc:sldChg chg="addSp delSp modSp del mod delAnim modAnim">
        <pc:chgData name="Nguyen Thi Hoa" userId="dc6bb5b2-8d99-437a-a7f2-a08842d7305a" providerId="ADAL" clId="{E2EEB4D3-D21A-4720-9B9D-7A7182676317}" dt="2021-11-04T13:49:19.784" v="1104" actId="47"/>
        <pc:sldMkLst>
          <pc:docMk/>
          <pc:sldMk cId="2019588846" sldId="261"/>
        </pc:sldMkLst>
        <pc:spChg chg="mod">
          <ac:chgData name="Nguyen Thi Hoa" userId="dc6bb5b2-8d99-437a-a7f2-a08842d7305a" providerId="ADAL" clId="{E2EEB4D3-D21A-4720-9B9D-7A7182676317}" dt="2021-10-31T15:04:11.191" v="889" actId="114"/>
          <ac:spMkLst>
            <pc:docMk/>
            <pc:sldMk cId="2019588846" sldId="261"/>
            <ac:spMk id="5" creationId="{68CCCB1E-5D6D-4B1D-94ED-906BCD4A2D0C}"/>
          </ac:spMkLst>
        </pc:spChg>
        <pc:spChg chg="mod">
          <ac:chgData name="Nguyen Thi Hoa" userId="dc6bb5b2-8d99-437a-a7f2-a08842d7305a" providerId="ADAL" clId="{E2EEB4D3-D21A-4720-9B9D-7A7182676317}" dt="2021-10-31T15:04:24.497" v="893" actId="20577"/>
          <ac:spMkLst>
            <pc:docMk/>
            <pc:sldMk cId="2019588846" sldId="261"/>
            <ac:spMk id="11" creationId="{2D476256-F649-440E-8CB6-34553EE46959}"/>
          </ac:spMkLst>
        </pc:spChg>
        <pc:spChg chg="mod">
          <ac:chgData name="Nguyen Thi Hoa" userId="dc6bb5b2-8d99-437a-a7f2-a08842d7305a" providerId="ADAL" clId="{E2EEB4D3-D21A-4720-9B9D-7A7182676317}" dt="2021-10-31T15:04:46.400" v="909" actId="20577"/>
          <ac:spMkLst>
            <pc:docMk/>
            <pc:sldMk cId="2019588846" sldId="261"/>
            <ac:spMk id="37" creationId="{E5506EB0-83F9-49CB-A1BA-DE0BD904E95B}"/>
          </ac:spMkLst>
        </pc:spChg>
        <pc:spChg chg="mod">
          <ac:chgData name="Nguyen Thi Hoa" userId="dc6bb5b2-8d99-437a-a7f2-a08842d7305a" providerId="ADAL" clId="{E2EEB4D3-D21A-4720-9B9D-7A7182676317}" dt="2021-10-31T15:04:36.444" v="901" actId="20577"/>
          <ac:spMkLst>
            <pc:docMk/>
            <pc:sldMk cId="2019588846" sldId="261"/>
            <ac:spMk id="38" creationId="{556501E9-9FDB-43AC-A584-2F09815162C2}"/>
          </ac:spMkLst>
        </pc:spChg>
        <pc:spChg chg="mod">
          <ac:chgData name="Nguyen Thi Hoa" userId="dc6bb5b2-8d99-437a-a7f2-a08842d7305a" providerId="ADAL" clId="{E2EEB4D3-D21A-4720-9B9D-7A7182676317}" dt="2021-10-31T15:04:27.908" v="897" actId="20577"/>
          <ac:spMkLst>
            <pc:docMk/>
            <pc:sldMk cId="2019588846" sldId="261"/>
            <ac:spMk id="39" creationId="{007442A2-F9C5-43FF-810D-EFCA0A5691BC}"/>
          </ac:spMkLst>
        </pc:spChg>
        <pc:spChg chg="del mod">
          <ac:chgData name="Nguyen Thi Hoa" userId="dc6bb5b2-8d99-437a-a7f2-a08842d7305a" providerId="ADAL" clId="{E2EEB4D3-D21A-4720-9B9D-7A7182676317}" dt="2021-10-31T15:21:40.868" v="943" actId="478"/>
          <ac:spMkLst>
            <pc:docMk/>
            <pc:sldMk cId="2019588846" sldId="261"/>
            <ac:spMk id="40" creationId="{F9CA9A5A-625D-4767-9DD4-04E043FE4753}"/>
          </ac:spMkLst>
        </pc:spChg>
        <pc:spChg chg="del">
          <ac:chgData name="Nguyen Thi Hoa" userId="dc6bb5b2-8d99-437a-a7f2-a08842d7305a" providerId="ADAL" clId="{E2EEB4D3-D21A-4720-9B9D-7A7182676317}" dt="2021-10-31T15:21:40.086" v="942" actId="478"/>
          <ac:spMkLst>
            <pc:docMk/>
            <pc:sldMk cId="2019588846" sldId="261"/>
            <ac:spMk id="41" creationId="{04652D05-0F80-4B5A-BE59-E469E5734AF6}"/>
          </ac:spMkLst>
        </pc:spChg>
        <pc:spChg chg="del mod">
          <ac:chgData name="Nguyen Thi Hoa" userId="dc6bb5b2-8d99-437a-a7f2-a08842d7305a" providerId="ADAL" clId="{E2EEB4D3-D21A-4720-9B9D-7A7182676317}" dt="2021-10-31T15:21:51.017" v="949"/>
          <ac:spMkLst>
            <pc:docMk/>
            <pc:sldMk cId="2019588846" sldId="261"/>
            <ac:spMk id="42" creationId="{5C4C31D3-B173-4362-A2B0-6E7CB54956DC}"/>
          </ac:spMkLst>
        </pc:spChg>
        <pc:spChg chg="del">
          <ac:chgData name="Nguyen Thi Hoa" userId="dc6bb5b2-8d99-437a-a7f2-a08842d7305a" providerId="ADAL" clId="{E2EEB4D3-D21A-4720-9B9D-7A7182676317}" dt="2021-10-31T15:21:38.474" v="941" actId="478"/>
          <ac:spMkLst>
            <pc:docMk/>
            <pc:sldMk cId="2019588846" sldId="261"/>
            <ac:spMk id="43" creationId="{E0049943-F3C3-4C88-8A69-41F474F4F176}"/>
          </ac:spMkLst>
        </pc:spChg>
        <pc:spChg chg="del mod">
          <ac:chgData name="Nguyen Thi Hoa" userId="dc6bb5b2-8d99-437a-a7f2-a08842d7305a" providerId="ADAL" clId="{E2EEB4D3-D21A-4720-9B9D-7A7182676317}" dt="2021-10-31T15:21:45.605" v="946" actId="478"/>
          <ac:spMkLst>
            <pc:docMk/>
            <pc:sldMk cId="2019588846" sldId="261"/>
            <ac:spMk id="44" creationId="{10F94D15-7A8C-4B19-B359-17069BDDA670}"/>
          </ac:spMkLst>
        </pc:spChg>
        <pc:spChg chg="del">
          <ac:chgData name="Nguyen Thi Hoa" userId="dc6bb5b2-8d99-437a-a7f2-a08842d7305a" providerId="ADAL" clId="{E2EEB4D3-D21A-4720-9B9D-7A7182676317}" dt="2021-10-31T15:21:37.689" v="940" actId="478"/>
          <ac:spMkLst>
            <pc:docMk/>
            <pc:sldMk cId="2019588846" sldId="261"/>
            <ac:spMk id="47" creationId="{F34A1EA7-4ACD-48B3-928C-7F2CF2E365AC}"/>
          </ac:spMkLst>
        </pc:spChg>
        <pc:spChg chg="del">
          <ac:chgData name="Nguyen Thi Hoa" userId="dc6bb5b2-8d99-437a-a7f2-a08842d7305a" providerId="ADAL" clId="{E2EEB4D3-D21A-4720-9B9D-7A7182676317}" dt="2021-10-31T15:21:36.832" v="939" actId="478"/>
          <ac:spMkLst>
            <pc:docMk/>
            <pc:sldMk cId="2019588846" sldId="261"/>
            <ac:spMk id="49" creationId="{0DBE5ABF-8ACC-40D8-966B-48881B4D3E33}"/>
          </ac:spMkLst>
        </pc:spChg>
        <pc:spChg chg="add mod">
          <ac:chgData name="Nguyen Thi Hoa" userId="dc6bb5b2-8d99-437a-a7f2-a08842d7305a" providerId="ADAL" clId="{E2EEB4D3-D21A-4720-9B9D-7A7182676317}" dt="2021-10-31T15:24:31.122" v="984" actId="1076"/>
          <ac:spMkLst>
            <pc:docMk/>
            <pc:sldMk cId="2019588846" sldId="261"/>
            <ac:spMk id="50" creationId="{797A84D3-4E3A-4649-AEE7-FEFB23E1D9A3}"/>
          </ac:spMkLst>
        </pc:spChg>
        <pc:spChg chg="add mod">
          <ac:chgData name="Nguyen Thi Hoa" userId="dc6bb5b2-8d99-437a-a7f2-a08842d7305a" providerId="ADAL" clId="{E2EEB4D3-D21A-4720-9B9D-7A7182676317}" dt="2021-10-31T15:24:31.122" v="984" actId="1076"/>
          <ac:spMkLst>
            <pc:docMk/>
            <pc:sldMk cId="2019588846" sldId="261"/>
            <ac:spMk id="51" creationId="{42DFCC67-23B6-4009-9011-202D4B0B153D}"/>
          </ac:spMkLst>
        </pc:spChg>
        <pc:spChg chg="add mod">
          <ac:chgData name="Nguyen Thi Hoa" userId="dc6bb5b2-8d99-437a-a7f2-a08842d7305a" providerId="ADAL" clId="{E2EEB4D3-D21A-4720-9B9D-7A7182676317}" dt="2021-10-31T15:24:31.122" v="984" actId="1076"/>
          <ac:spMkLst>
            <pc:docMk/>
            <pc:sldMk cId="2019588846" sldId="261"/>
            <ac:spMk id="52" creationId="{4C09AF96-DED7-4391-AD59-BDA6D4E0D89B}"/>
          </ac:spMkLst>
        </pc:spChg>
        <pc:spChg chg="add mod">
          <ac:chgData name="Nguyen Thi Hoa" userId="dc6bb5b2-8d99-437a-a7f2-a08842d7305a" providerId="ADAL" clId="{E2EEB4D3-D21A-4720-9B9D-7A7182676317}" dt="2021-10-31T15:24:31.122" v="984" actId="1076"/>
          <ac:spMkLst>
            <pc:docMk/>
            <pc:sldMk cId="2019588846" sldId="261"/>
            <ac:spMk id="53" creationId="{993249CD-2003-4A04-BE11-2303E6B0AB56}"/>
          </ac:spMkLst>
        </pc:spChg>
        <pc:spChg chg="add mod">
          <ac:chgData name="Nguyen Thi Hoa" userId="dc6bb5b2-8d99-437a-a7f2-a08842d7305a" providerId="ADAL" clId="{E2EEB4D3-D21A-4720-9B9D-7A7182676317}" dt="2021-10-31T15:24:31.122" v="984" actId="1076"/>
          <ac:spMkLst>
            <pc:docMk/>
            <pc:sldMk cId="2019588846" sldId="261"/>
            <ac:spMk id="54" creationId="{C0BFD140-11F7-4791-9CE8-E00F0EB145D9}"/>
          </ac:spMkLst>
        </pc:spChg>
        <pc:spChg chg="add mod">
          <ac:chgData name="Nguyen Thi Hoa" userId="dc6bb5b2-8d99-437a-a7f2-a08842d7305a" providerId="ADAL" clId="{E2EEB4D3-D21A-4720-9B9D-7A7182676317}" dt="2021-10-31T15:24:31.122" v="984" actId="1076"/>
          <ac:spMkLst>
            <pc:docMk/>
            <pc:sldMk cId="2019588846" sldId="261"/>
            <ac:spMk id="55" creationId="{CB15C33D-E74D-4D53-A0B9-A225923DFE04}"/>
          </ac:spMkLst>
        </pc:spChg>
        <pc:spChg chg="add mod">
          <ac:chgData name="Nguyen Thi Hoa" userId="dc6bb5b2-8d99-437a-a7f2-a08842d7305a" providerId="ADAL" clId="{E2EEB4D3-D21A-4720-9B9D-7A7182676317}" dt="2021-10-31T15:24:31.122" v="984" actId="1076"/>
          <ac:spMkLst>
            <pc:docMk/>
            <pc:sldMk cId="2019588846" sldId="261"/>
            <ac:spMk id="56" creationId="{0B3A5E76-CD8F-49F3-8101-82B732D31023}"/>
          </ac:spMkLst>
        </pc:spChg>
        <pc:spChg chg="add mod">
          <ac:chgData name="Nguyen Thi Hoa" userId="dc6bb5b2-8d99-437a-a7f2-a08842d7305a" providerId="ADAL" clId="{E2EEB4D3-D21A-4720-9B9D-7A7182676317}" dt="2021-10-31T15:24:31.122" v="984" actId="1076"/>
          <ac:spMkLst>
            <pc:docMk/>
            <pc:sldMk cId="2019588846" sldId="261"/>
            <ac:spMk id="57" creationId="{811E0AB0-3B1C-4AE5-92C4-8510EF42FD77}"/>
          </ac:spMkLst>
        </pc:spChg>
        <pc:spChg chg="add mod">
          <ac:chgData name="Nguyen Thi Hoa" userId="dc6bb5b2-8d99-437a-a7f2-a08842d7305a" providerId="ADAL" clId="{E2EEB4D3-D21A-4720-9B9D-7A7182676317}" dt="2021-10-31T15:24:31.122" v="984" actId="1076"/>
          <ac:spMkLst>
            <pc:docMk/>
            <pc:sldMk cId="2019588846" sldId="261"/>
            <ac:spMk id="61" creationId="{2493B783-0870-4982-B7D4-123290C53C1A}"/>
          </ac:spMkLst>
        </pc:spChg>
        <pc:spChg chg="add mod">
          <ac:chgData name="Nguyen Thi Hoa" userId="dc6bb5b2-8d99-437a-a7f2-a08842d7305a" providerId="ADAL" clId="{E2EEB4D3-D21A-4720-9B9D-7A7182676317}" dt="2021-10-31T15:24:31.122" v="984" actId="1076"/>
          <ac:spMkLst>
            <pc:docMk/>
            <pc:sldMk cId="2019588846" sldId="261"/>
            <ac:spMk id="62" creationId="{0B4AD79D-0B32-4BE8-BB4D-FED7F702EA12}"/>
          </ac:spMkLst>
        </pc:spChg>
        <pc:spChg chg="add mod">
          <ac:chgData name="Nguyen Thi Hoa" userId="dc6bb5b2-8d99-437a-a7f2-a08842d7305a" providerId="ADAL" clId="{E2EEB4D3-D21A-4720-9B9D-7A7182676317}" dt="2021-10-31T15:24:31.122" v="984" actId="1076"/>
          <ac:spMkLst>
            <pc:docMk/>
            <pc:sldMk cId="2019588846" sldId="261"/>
            <ac:spMk id="63" creationId="{C859A324-3E93-46A6-B062-C56D6D56FACA}"/>
          </ac:spMkLst>
        </pc:spChg>
        <pc:spChg chg="add mod">
          <ac:chgData name="Nguyen Thi Hoa" userId="dc6bb5b2-8d99-437a-a7f2-a08842d7305a" providerId="ADAL" clId="{E2EEB4D3-D21A-4720-9B9D-7A7182676317}" dt="2021-10-31T15:24:31.122" v="984" actId="1076"/>
          <ac:spMkLst>
            <pc:docMk/>
            <pc:sldMk cId="2019588846" sldId="261"/>
            <ac:spMk id="64" creationId="{10559B09-0B7E-4ABD-BBE3-B51373801AE2}"/>
          </ac:spMkLst>
        </pc:spChg>
        <pc:spChg chg="add mod">
          <ac:chgData name="Nguyen Thi Hoa" userId="dc6bb5b2-8d99-437a-a7f2-a08842d7305a" providerId="ADAL" clId="{E2EEB4D3-D21A-4720-9B9D-7A7182676317}" dt="2021-10-31T15:24:31.122" v="984" actId="1076"/>
          <ac:spMkLst>
            <pc:docMk/>
            <pc:sldMk cId="2019588846" sldId="261"/>
            <ac:spMk id="65" creationId="{D9DE76B7-A981-46E4-8786-74DAADA1A24C}"/>
          </ac:spMkLst>
        </pc:spChg>
        <pc:spChg chg="add mod">
          <ac:chgData name="Nguyen Thi Hoa" userId="dc6bb5b2-8d99-437a-a7f2-a08842d7305a" providerId="ADAL" clId="{E2EEB4D3-D21A-4720-9B9D-7A7182676317}" dt="2021-10-31T15:24:31.122" v="984" actId="1076"/>
          <ac:spMkLst>
            <pc:docMk/>
            <pc:sldMk cId="2019588846" sldId="261"/>
            <ac:spMk id="66" creationId="{372852D1-5C16-4F7C-A403-ED85B0D43EE5}"/>
          </ac:spMkLst>
        </pc:spChg>
        <pc:spChg chg="add mod">
          <ac:chgData name="Nguyen Thi Hoa" userId="dc6bb5b2-8d99-437a-a7f2-a08842d7305a" providerId="ADAL" clId="{E2EEB4D3-D21A-4720-9B9D-7A7182676317}" dt="2021-10-31T15:24:31.122" v="984" actId="1076"/>
          <ac:spMkLst>
            <pc:docMk/>
            <pc:sldMk cId="2019588846" sldId="261"/>
            <ac:spMk id="67" creationId="{0DEDE487-A4AC-40D4-A814-4E0FF4C746A7}"/>
          </ac:spMkLst>
        </pc:spChg>
        <pc:spChg chg="add mod">
          <ac:chgData name="Nguyen Thi Hoa" userId="dc6bb5b2-8d99-437a-a7f2-a08842d7305a" providerId="ADAL" clId="{E2EEB4D3-D21A-4720-9B9D-7A7182676317}" dt="2021-10-31T15:25:04.159" v="986" actId="1076"/>
          <ac:spMkLst>
            <pc:docMk/>
            <pc:sldMk cId="2019588846" sldId="261"/>
            <ac:spMk id="69" creationId="{C67AB202-2BEE-4C53-9F6F-50B1BD1B4C0A}"/>
          </ac:spMkLst>
        </pc:spChg>
        <pc:grpChg chg="mod">
          <ac:chgData name="Nguyen Thi Hoa" userId="dc6bb5b2-8d99-437a-a7f2-a08842d7305a" providerId="ADAL" clId="{E2EEB4D3-D21A-4720-9B9D-7A7182676317}" dt="2021-10-31T15:24:13.930" v="982" actId="14100"/>
          <ac:grpSpMkLst>
            <pc:docMk/>
            <pc:sldMk cId="2019588846" sldId="261"/>
            <ac:grpSpMk id="16" creationId="{2125B487-0096-4B93-AE2A-35F664CA4945}"/>
          </ac:grpSpMkLst>
        </pc:grpChg>
        <pc:grpChg chg="mod">
          <ac:chgData name="Nguyen Thi Hoa" userId="dc6bb5b2-8d99-437a-a7f2-a08842d7305a" providerId="ADAL" clId="{E2EEB4D3-D21A-4720-9B9D-7A7182676317}" dt="2021-10-31T15:24:13.930" v="982" actId="14100"/>
          <ac:grpSpMkLst>
            <pc:docMk/>
            <pc:sldMk cId="2019588846" sldId="261"/>
            <ac:grpSpMk id="17" creationId="{3F6095D1-5BDA-4028-80BF-CF720429106A}"/>
          </ac:grpSpMkLst>
        </pc:grpChg>
        <pc:grpChg chg="mod">
          <ac:chgData name="Nguyen Thi Hoa" userId="dc6bb5b2-8d99-437a-a7f2-a08842d7305a" providerId="ADAL" clId="{E2EEB4D3-D21A-4720-9B9D-7A7182676317}" dt="2021-10-31T15:24:13.930" v="982" actId="14100"/>
          <ac:grpSpMkLst>
            <pc:docMk/>
            <pc:sldMk cId="2019588846" sldId="261"/>
            <ac:grpSpMk id="18" creationId="{3B4C7E7A-5F81-463B-9FDA-5F8A47FCDC1D}"/>
          </ac:grpSpMkLst>
        </pc:grpChg>
        <pc:grpChg chg="mod">
          <ac:chgData name="Nguyen Thi Hoa" userId="dc6bb5b2-8d99-437a-a7f2-a08842d7305a" providerId="ADAL" clId="{E2EEB4D3-D21A-4720-9B9D-7A7182676317}" dt="2021-11-04T13:42:40.568" v="1037" actId="1076"/>
          <ac:grpSpMkLst>
            <pc:docMk/>
            <pc:sldMk cId="2019588846" sldId="261"/>
            <ac:grpSpMk id="19" creationId="{F1EA9857-F9FD-46FE-98C0-E0E88372E3CE}"/>
          </ac:grpSpMkLst>
        </pc:grpChg>
        <pc:grpChg chg="mod">
          <ac:chgData name="Nguyen Thi Hoa" userId="dc6bb5b2-8d99-437a-a7f2-a08842d7305a" providerId="ADAL" clId="{E2EEB4D3-D21A-4720-9B9D-7A7182676317}" dt="2021-11-04T13:38:27.796" v="1013" actId="1076"/>
          <ac:grpSpMkLst>
            <pc:docMk/>
            <pc:sldMk cId="2019588846" sldId="261"/>
            <ac:grpSpMk id="31" creationId="{7FE0546E-6488-491E-8AA1-277B5CEB2FD6}"/>
          </ac:grpSpMkLst>
        </pc:grpChg>
        <pc:picChg chg="mod">
          <ac:chgData name="Nguyen Thi Hoa" userId="dc6bb5b2-8d99-437a-a7f2-a08842d7305a" providerId="ADAL" clId="{E2EEB4D3-D21A-4720-9B9D-7A7182676317}" dt="2021-10-31T15:03:43.807" v="879" actId="1076"/>
          <ac:picMkLst>
            <pc:docMk/>
            <pc:sldMk cId="2019588846" sldId="261"/>
            <ac:picMk id="3" creationId="{CBD9B5C9-CA06-4115-934D-476E7C9299B8}"/>
          </ac:picMkLst>
        </pc:picChg>
        <pc:picChg chg="del">
          <ac:chgData name="Nguyen Thi Hoa" userId="dc6bb5b2-8d99-437a-a7f2-a08842d7305a" providerId="ADAL" clId="{E2EEB4D3-D21A-4720-9B9D-7A7182676317}" dt="2021-10-31T15:21:41.361" v="944" actId="478"/>
          <ac:picMkLst>
            <pc:docMk/>
            <pc:sldMk cId="2019588846" sldId="261"/>
            <ac:picMk id="4" creationId="{BDC1A603-354F-435D-AEB7-58626DEC55F5}"/>
          </ac:picMkLst>
        </pc:picChg>
        <pc:picChg chg="mod">
          <ac:chgData name="Nguyen Thi Hoa" userId="dc6bb5b2-8d99-437a-a7f2-a08842d7305a" providerId="ADAL" clId="{E2EEB4D3-D21A-4720-9B9D-7A7182676317}" dt="2021-11-04T13:42:43.384" v="1039" actId="1076"/>
          <ac:picMkLst>
            <pc:docMk/>
            <pc:sldMk cId="2019588846" sldId="261"/>
            <ac:picMk id="13" creationId="{55CA96DE-78A4-4D71-9018-4AC46FF435DE}"/>
          </ac:picMkLst>
        </pc:picChg>
        <pc:picChg chg="del">
          <ac:chgData name="Nguyen Thi Hoa" userId="dc6bb5b2-8d99-437a-a7f2-a08842d7305a" providerId="ADAL" clId="{E2EEB4D3-D21A-4720-9B9D-7A7182676317}" dt="2021-10-31T15:28:41.027" v="991" actId="478"/>
          <ac:picMkLst>
            <pc:docMk/>
            <pc:sldMk cId="2019588846" sldId="261"/>
            <ac:picMk id="23" creationId="{7C0C7DA1-2EA4-4C49-98F3-FA7ADC149657}"/>
          </ac:picMkLst>
        </pc:picChg>
        <pc:picChg chg="mod">
          <ac:chgData name="Nguyen Thi Hoa" userId="dc6bb5b2-8d99-437a-a7f2-a08842d7305a" providerId="ADAL" clId="{E2EEB4D3-D21A-4720-9B9D-7A7182676317}" dt="2021-11-04T13:42:44.784" v="1040" actId="1076"/>
          <ac:picMkLst>
            <pc:docMk/>
            <pc:sldMk cId="2019588846" sldId="261"/>
            <ac:picMk id="33" creationId="{734ECCA8-0C93-4070-BC07-21CD5B1A208E}"/>
          </ac:picMkLst>
        </pc:picChg>
        <pc:picChg chg="add mod">
          <ac:chgData name="Nguyen Thi Hoa" userId="dc6bb5b2-8d99-437a-a7f2-a08842d7305a" providerId="ADAL" clId="{E2EEB4D3-D21A-4720-9B9D-7A7182676317}" dt="2021-10-31T15:24:31.122" v="984" actId="1076"/>
          <ac:picMkLst>
            <pc:docMk/>
            <pc:sldMk cId="2019588846" sldId="261"/>
            <ac:picMk id="48" creationId="{5979D4E5-AFC5-4CEA-B477-47DA40055C86}"/>
          </ac:picMkLst>
        </pc:picChg>
        <pc:picChg chg="del mod">
          <ac:chgData name="Nguyen Thi Hoa" userId="dc6bb5b2-8d99-437a-a7f2-a08842d7305a" providerId="ADAL" clId="{E2EEB4D3-D21A-4720-9B9D-7A7182676317}" dt="2021-10-31T15:21:35.902" v="938" actId="478"/>
          <ac:picMkLst>
            <pc:docMk/>
            <pc:sldMk cId="2019588846" sldId="261"/>
            <ac:picMk id="60" creationId="{870A353C-28FB-44E6-8F53-92E64BC74630}"/>
          </ac:picMkLst>
        </pc:picChg>
      </pc:sldChg>
      <pc:sldChg chg="addSp delSp modSp del mod delAnim modAnim">
        <pc:chgData name="Nguyen Thi Hoa" userId="dc6bb5b2-8d99-437a-a7f2-a08842d7305a" providerId="ADAL" clId="{E2EEB4D3-D21A-4720-9B9D-7A7182676317}" dt="2021-11-24T11:06:11.395" v="4882" actId="47"/>
        <pc:sldMkLst>
          <pc:docMk/>
          <pc:sldMk cId="2644410988" sldId="262"/>
        </pc:sldMkLst>
        <pc:spChg chg="mod">
          <ac:chgData name="Nguyen Thi Hoa" userId="dc6bb5b2-8d99-437a-a7f2-a08842d7305a" providerId="ADAL" clId="{E2EEB4D3-D21A-4720-9B9D-7A7182676317}" dt="2021-10-31T15:06:21.166" v="926" actId="403"/>
          <ac:spMkLst>
            <pc:docMk/>
            <pc:sldMk cId="2644410988" sldId="262"/>
            <ac:spMk id="5" creationId="{68CCCB1E-5D6D-4B1D-94ED-906BCD4A2D0C}"/>
          </ac:spMkLst>
        </pc:spChg>
        <pc:spChg chg="mod">
          <ac:chgData name="Nguyen Thi Hoa" userId="dc6bb5b2-8d99-437a-a7f2-a08842d7305a" providerId="ADAL" clId="{E2EEB4D3-D21A-4720-9B9D-7A7182676317}" dt="2021-10-31T15:06:35.411" v="930" actId="20577"/>
          <ac:spMkLst>
            <pc:docMk/>
            <pc:sldMk cId="2644410988" sldId="262"/>
            <ac:spMk id="11" creationId="{2D476256-F649-440E-8CB6-34553EE46959}"/>
          </ac:spMkLst>
        </pc:spChg>
        <pc:spChg chg="del">
          <ac:chgData name="Nguyen Thi Hoa" userId="dc6bb5b2-8d99-437a-a7f2-a08842d7305a" providerId="ADAL" clId="{E2EEB4D3-D21A-4720-9B9D-7A7182676317}" dt="2021-10-31T15:22:11.215" v="965" actId="478"/>
          <ac:spMkLst>
            <pc:docMk/>
            <pc:sldMk cId="2644410988" sldId="262"/>
            <ac:spMk id="35" creationId="{AC72BD1C-D4DA-42E1-A6B3-F28844EEF150}"/>
          </ac:spMkLst>
        </pc:spChg>
        <pc:spChg chg="del">
          <ac:chgData name="Nguyen Thi Hoa" userId="dc6bb5b2-8d99-437a-a7f2-a08842d7305a" providerId="ADAL" clId="{E2EEB4D3-D21A-4720-9B9D-7A7182676317}" dt="2021-10-31T15:22:10.181" v="964" actId="478"/>
          <ac:spMkLst>
            <pc:docMk/>
            <pc:sldMk cId="2644410988" sldId="262"/>
            <ac:spMk id="36" creationId="{BB83643B-4136-423F-9049-35D951CB5CDB}"/>
          </ac:spMkLst>
        </pc:spChg>
        <pc:spChg chg="mod">
          <ac:chgData name="Nguyen Thi Hoa" userId="dc6bb5b2-8d99-437a-a7f2-a08842d7305a" providerId="ADAL" clId="{E2EEB4D3-D21A-4720-9B9D-7A7182676317}" dt="2021-10-31T15:06:41.880" v="934" actId="20577"/>
          <ac:spMkLst>
            <pc:docMk/>
            <pc:sldMk cId="2644410988" sldId="262"/>
            <ac:spMk id="37" creationId="{E5506EB0-83F9-49CB-A1BA-DE0BD904E95B}"/>
          </ac:spMkLst>
        </pc:spChg>
        <pc:spChg chg="mod">
          <ac:chgData name="Nguyen Thi Hoa" userId="dc6bb5b2-8d99-437a-a7f2-a08842d7305a" providerId="ADAL" clId="{E2EEB4D3-D21A-4720-9B9D-7A7182676317}" dt="2021-10-31T15:06:51.277" v="937" actId="20577"/>
          <ac:spMkLst>
            <pc:docMk/>
            <pc:sldMk cId="2644410988" sldId="262"/>
            <ac:spMk id="39" creationId="{007442A2-F9C5-43FF-810D-EFCA0A5691BC}"/>
          </ac:spMkLst>
        </pc:spChg>
        <pc:spChg chg="del mod">
          <ac:chgData name="Nguyen Thi Hoa" userId="dc6bb5b2-8d99-437a-a7f2-a08842d7305a" providerId="ADAL" clId="{E2EEB4D3-D21A-4720-9B9D-7A7182676317}" dt="2021-10-31T15:22:09.516" v="963" actId="478"/>
          <ac:spMkLst>
            <pc:docMk/>
            <pc:sldMk cId="2644410988" sldId="262"/>
            <ac:spMk id="40" creationId="{3E0885FF-BB0F-4D5E-B869-783D69D6BD5C}"/>
          </ac:spMkLst>
        </pc:spChg>
        <pc:spChg chg="del mod">
          <ac:chgData name="Nguyen Thi Hoa" userId="dc6bb5b2-8d99-437a-a7f2-a08842d7305a" providerId="ADAL" clId="{E2EEB4D3-D21A-4720-9B9D-7A7182676317}" dt="2021-10-31T15:22:08.221" v="961"/>
          <ac:spMkLst>
            <pc:docMk/>
            <pc:sldMk cId="2644410988" sldId="262"/>
            <ac:spMk id="41" creationId="{883DA6AE-CEA9-4C6C-8700-BB359E5028D2}"/>
          </ac:spMkLst>
        </pc:spChg>
        <pc:spChg chg="del">
          <ac:chgData name="Nguyen Thi Hoa" userId="dc6bb5b2-8d99-437a-a7f2-a08842d7305a" providerId="ADAL" clId="{E2EEB4D3-D21A-4720-9B9D-7A7182676317}" dt="2021-10-31T15:22:08.208" v="959" actId="478"/>
          <ac:spMkLst>
            <pc:docMk/>
            <pc:sldMk cId="2644410988" sldId="262"/>
            <ac:spMk id="43" creationId="{B7776E11-52EF-4D0C-B7F7-C92944388CDF}"/>
          </ac:spMkLst>
        </pc:spChg>
        <pc:spChg chg="del mod">
          <ac:chgData name="Nguyen Thi Hoa" userId="dc6bb5b2-8d99-437a-a7f2-a08842d7305a" providerId="ADAL" clId="{E2EEB4D3-D21A-4720-9B9D-7A7182676317}" dt="2021-10-31T15:22:06.734" v="956" actId="478"/>
          <ac:spMkLst>
            <pc:docMk/>
            <pc:sldMk cId="2644410988" sldId="262"/>
            <ac:spMk id="45" creationId="{A8CBF2F9-961A-425F-9AA8-603E6F6AED72}"/>
          </ac:spMkLst>
        </pc:spChg>
        <pc:spChg chg="del">
          <ac:chgData name="Nguyen Thi Hoa" userId="dc6bb5b2-8d99-437a-a7f2-a08842d7305a" providerId="ADAL" clId="{E2EEB4D3-D21A-4720-9B9D-7A7182676317}" dt="2021-10-31T15:22:02.969" v="954" actId="478"/>
          <ac:spMkLst>
            <pc:docMk/>
            <pc:sldMk cId="2644410988" sldId="262"/>
            <ac:spMk id="46" creationId="{7E05B92A-AA7F-4753-82B3-88F98FA7608D}"/>
          </ac:spMkLst>
        </pc:spChg>
        <pc:spChg chg="add del mod">
          <ac:chgData name="Nguyen Thi Hoa" userId="dc6bb5b2-8d99-437a-a7f2-a08842d7305a" providerId="ADAL" clId="{E2EEB4D3-D21A-4720-9B9D-7A7182676317}" dt="2021-10-31T15:25:51.633" v="987" actId="478"/>
          <ac:spMkLst>
            <pc:docMk/>
            <pc:sldMk cId="2644410988" sldId="262"/>
            <ac:spMk id="49" creationId="{9904D332-6B8F-4963-8C8C-1A63830D3596}"/>
          </ac:spMkLst>
        </pc:spChg>
        <pc:spChg chg="add del mod">
          <ac:chgData name="Nguyen Thi Hoa" userId="dc6bb5b2-8d99-437a-a7f2-a08842d7305a" providerId="ADAL" clId="{E2EEB4D3-D21A-4720-9B9D-7A7182676317}" dt="2021-10-31T15:25:51.633" v="987" actId="478"/>
          <ac:spMkLst>
            <pc:docMk/>
            <pc:sldMk cId="2644410988" sldId="262"/>
            <ac:spMk id="50" creationId="{7AF20862-8E7F-4320-BBF4-32F107B71CB8}"/>
          </ac:spMkLst>
        </pc:spChg>
        <pc:spChg chg="add del mod">
          <ac:chgData name="Nguyen Thi Hoa" userId="dc6bb5b2-8d99-437a-a7f2-a08842d7305a" providerId="ADAL" clId="{E2EEB4D3-D21A-4720-9B9D-7A7182676317}" dt="2021-10-31T15:25:51.633" v="987" actId="478"/>
          <ac:spMkLst>
            <pc:docMk/>
            <pc:sldMk cId="2644410988" sldId="262"/>
            <ac:spMk id="51" creationId="{6D9989BD-A200-4B78-806E-279663DB1919}"/>
          </ac:spMkLst>
        </pc:spChg>
        <pc:spChg chg="add del mod">
          <ac:chgData name="Nguyen Thi Hoa" userId="dc6bb5b2-8d99-437a-a7f2-a08842d7305a" providerId="ADAL" clId="{E2EEB4D3-D21A-4720-9B9D-7A7182676317}" dt="2021-10-31T15:25:51.633" v="987" actId="478"/>
          <ac:spMkLst>
            <pc:docMk/>
            <pc:sldMk cId="2644410988" sldId="262"/>
            <ac:spMk id="52" creationId="{AC66A20A-286A-4238-9A4D-D1D50D78CEEC}"/>
          </ac:spMkLst>
        </pc:spChg>
        <pc:spChg chg="add del mod">
          <ac:chgData name="Nguyen Thi Hoa" userId="dc6bb5b2-8d99-437a-a7f2-a08842d7305a" providerId="ADAL" clId="{E2EEB4D3-D21A-4720-9B9D-7A7182676317}" dt="2021-10-31T15:25:51.633" v="987" actId="478"/>
          <ac:spMkLst>
            <pc:docMk/>
            <pc:sldMk cId="2644410988" sldId="262"/>
            <ac:spMk id="53" creationId="{33578459-05BE-495C-9467-D543A283CDB0}"/>
          </ac:spMkLst>
        </pc:spChg>
        <pc:spChg chg="add del mod">
          <ac:chgData name="Nguyen Thi Hoa" userId="dc6bb5b2-8d99-437a-a7f2-a08842d7305a" providerId="ADAL" clId="{E2EEB4D3-D21A-4720-9B9D-7A7182676317}" dt="2021-10-31T15:25:51.633" v="987" actId="478"/>
          <ac:spMkLst>
            <pc:docMk/>
            <pc:sldMk cId="2644410988" sldId="262"/>
            <ac:spMk id="54" creationId="{1D6476AF-B8F9-47FF-AD51-F794E1D54DE2}"/>
          </ac:spMkLst>
        </pc:spChg>
        <pc:spChg chg="add del mod">
          <ac:chgData name="Nguyen Thi Hoa" userId="dc6bb5b2-8d99-437a-a7f2-a08842d7305a" providerId="ADAL" clId="{E2EEB4D3-D21A-4720-9B9D-7A7182676317}" dt="2021-10-31T15:25:51.633" v="987" actId="478"/>
          <ac:spMkLst>
            <pc:docMk/>
            <pc:sldMk cId="2644410988" sldId="262"/>
            <ac:spMk id="55" creationId="{6BA80E8B-EC09-4BC8-88C0-A186EAF31E93}"/>
          </ac:spMkLst>
        </pc:spChg>
        <pc:spChg chg="add del mod">
          <ac:chgData name="Nguyen Thi Hoa" userId="dc6bb5b2-8d99-437a-a7f2-a08842d7305a" providerId="ADAL" clId="{E2EEB4D3-D21A-4720-9B9D-7A7182676317}" dt="2021-10-31T15:25:51.633" v="987" actId="478"/>
          <ac:spMkLst>
            <pc:docMk/>
            <pc:sldMk cId="2644410988" sldId="262"/>
            <ac:spMk id="56" creationId="{55B0483E-664A-4C64-95BF-F784439953A3}"/>
          </ac:spMkLst>
        </pc:spChg>
        <pc:spChg chg="add del mod">
          <ac:chgData name="Nguyen Thi Hoa" userId="dc6bb5b2-8d99-437a-a7f2-a08842d7305a" providerId="ADAL" clId="{E2EEB4D3-D21A-4720-9B9D-7A7182676317}" dt="2021-10-31T15:25:51.633" v="987" actId="478"/>
          <ac:spMkLst>
            <pc:docMk/>
            <pc:sldMk cId="2644410988" sldId="262"/>
            <ac:spMk id="57" creationId="{E19B1848-3A58-4212-A9C6-57E2054079A1}"/>
          </ac:spMkLst>
        </pc:spChg>
        <pc:spChg chg="add del mod">
          <ac:chgData name="Nguyen Thi Hoa" userId="dc6bb5b2-8d99-437a-a7f2-a08842d7305a" providerId="ADAL" clId="{E2EEB4D3-D21A-4720-9B9D-7A7182676317}" dt="2021-10-31T15:25:51.633" v="987" actId="478"/>
          <ac:spMkLst>
            <pc:docMk/>
            <pc:sldMk cId="2644410988" sldId="262"/>
            <ac:spMk id="60" creationId="{2F1B10CB-7BD5-411F-B9B7-8848B641EA9F}"/>
          </ac:spMkLst>
        </pc:spChg>
        <pc:spChg chg="add del mod">
          <ac:chgData name="Nguyen Thi Hoa" userId="dc6bb5b2-8d99-437a-a7f2-a08842d7305a" providerId="ADAL" clId="{E2EEB4D3-D21A-4720-9B9D-7A7182676317}" dt="2021-10-31T15:25:51.633" v="987" actId="478"/>
          <ac:spMkLst>
            <pc:docMk/>
            <pc:sldMk cId="2644410988" sldId="262"/>
            <ac:spMk id="61" creationId="{1DDBCDD5-F804-47CF-B49C-C25D3692B3C5}"/>
          </ac:spMkLst>
        </pc:spChg>
        <pc:spChg chg="add del mod">
          <ac:chgData name="Nguyen Thi Hoa" userId="dc6bb5b2-8d99-437a-a7f2-a08842d7305a" providerId="ADAL" clId="{E2EEB4D3-D21A-4720-9B9D-7A7182676317}" dt="2021-10-31T15:25:51.633" v="987" actId="478"/>
          <ac:spMkLst>
            <pc:docMk/>
            <pc:sldMk cId="2644410988" sldId="262"/>
            <ac:spMk id="62" creationId="{80C1212E-3AD6-458E-A2C4-F23EEF829D52}"/>
          </ac:spMkLst>
        </pc:spChg>
        <pc:spChg chg="add del mod">
          <ac:chgData name="Nguyen Thi Hoa" userId="dc6bb5b2-8d99-437a-a7f2-a08842d7305a" providerId="ADAL" clId="{E2EEB4D3-D21A-4720-9B9D-7A7182676317}" dt="2021-10-31T15:25:51.633" v="987" actId="478"/>
          <ac:spMkLst>
            <pc:docMk/>
            <pc:sldMk cId="2644410988" sldId="262"/>
            <ac:spMk id="63" creationId="{C12A9083-92BF-4E6D-9762-76A8A2413066}"/>
          </ac:spMkLst>
        </pc:spChg>
        <pc:spChg chg="add del mod">
          <ac:chgData name="Nguyen Thi Hoa" userId="dc6bb5b2-8d99-437a-a7f2-a08842d7305a" providerId="ADAL" clId="{E2EEB4D3-D21A-4720-9B9D-7A7182676317}" dt="2021-10-31T15:25:51.633" v="987" actId="478"/>
          <ac:spMkLst>
            <pc:docMk/>
            <pc:sldMk cId="2644410988" sldId="262"/>
            <ac:spMk id="64" creationId="{41964B4C-EA35-443D-9B72-99396E5739BF}"/>
          </ac:spMkLst>
        </pc:spChg>
        <pc:spChg chg="add del mod">
          <ac:chgData name="Nguyen Thi Hoa" userId="dc6bb5b2-8d99-437a-a7f2-a08842d7305a" providerId="ADAL" clId="{E2EEB4D3-D21A-4720-9B9D-7A7182676317}" dt="2021-10-31T15:25:51.633" v="987" actId="478"/>
          <ac:spMkLst>
            <pc:docMk/>
            <pc:sldMk cId="2644410988" sldId="262"/>
            <ac:spMk id="65" creationId="{526D2D94-2F70-41AD-BFD7-2DA720F20072}"/>
          </ac:spMkLst>
        </pc:spChg>
        <pc:spChg chg="add del mod">
          <ac:chgData name="Nguyen Thi Hoa" userId="dc6bb5b2-8d99-437a-a7f2-a08842d7305a" providerId="ADAL" clId="{E2EEB4D3-D21A-4720-9B9D-7A7182676317}" dt="2021-10-31T15:25:51.633" v="987" actId="478"/>
          <ac:spMkLst>
            <pc:docMk/>
            <pc:sldMk cId="2644410988" sldId="262"/>
            <ac:spMk id="66" creationId="{4D82F4A1-F8E9-45E9-BDCB-60ABB4807734}"/>
          </ac:spMkLst>
        </pc:spChg>
        <pc:spChg chg="add mod">
          <ac:chgData name="Nguyen Thi Hoa" userId="dc6bb5b2-8d99-437a-a7f2-a08842d7305a" providerId="ADAL" clId="{E2EEB4D3-D21A-4720-9B9D-7A7182676317}" dt="2021-10-31T15:26:00.726" v="989" actId="1076"/>
          <ac:spMkLst>
            <pc:docMk/>
            <pc:sldMk cId="2644410988" sldId="262"/>
            <ac:spMk id="69" creationId="{7A887007-1106-47C9-A43F-3076BA48095B}"/>
          </ac:spMkLst>
        </pc:spChg>
        <pc:spChg chg="add mod">
          <ac:chgData name="Nguyen Thi Hoa" userId="dc6bb5b2-8d99-437a-a7f2-a08842d7305a" providerId="ADAL" clId="{E2EEB4D3-D21A-4720-9B9D-7A7182676317}" dt="2021-10-31T15:26:00.726" v="989" actId="1076"/>
          <ac:spMkLst>
            <pc:docMk/>
            <pc:sldMk cId="2644410988" sldId="262"/>
            <ac:spMk id="70" creationId="{2B55612E-9DF8-4ED7-B41F-F7F3B4B377E0}"/>
          </ac:spMkLst>
        </pc:spChg>
        <pc:spChg chg="add mod">
          <ac:chgData name="Nguyen Thi Hoa" userId="dc6bb5b2-8d99-437a-a7f2-a08842d7305a" providerId="ADAL" clId="{E2EEB4D3-D21A-4720-9B9D-7A7182676317}" dt="2021-10-31T15:26:00.726" v="989" actId="1076"/>
          <ac:spMkLst>
            <pc:docMk/>
            <pc:sldMk cId="2644410988" sldId="262"/>
            <ac:spMk id="71" creationId="{85EAC93D-83FA-422F-A6CB-6CB72A9A3A42}"/>
          </ac:spMkLst>
        </pc:spChg>
        <pc:spChg chg="add mod">
          <ac:chgData name="Nguyen Thi Hoa" userId="dc6bb5b2-8d99-437a-a7f2-a08842d7305a" providerId="ADAL" clId="{E2EEB4D3-D21A-4720-9B9D-7A7182676317}" dt="2021-10-31T15:26:00.726" v="989" actId="1076"/>
          <ac:spMkLst>
            <pc:docMk/>
            <pc:sldMk cId="2644410988" sldId="262"/>
            <ac:spMk id="72" creationId="{503BF0FA-0C72-4DD5-AD5D-8A0EE341C10B}"/>
          </ac:spMkLst>
        </pc:spChg>
        <pc:spChg chg="add mod">
          <ac:chgData name="Nguyen Thi Hoa" userId="dc6bb5b2-8d99-437a-a7f2-a08842d7305a" providerId="ADAL" clId="{E2EEB4D3-D21A-4720-9B9D-7A7182676317}" dt="2021-10-31T15:26:00.726" v="989" actId="1076"/>
          <ac:spMkLst>
            <pc:docMk/>
            <pc:sldMk cId="2644410988" sldId="262"/>
            <ac:spMk id="73" creationId="{43B5D890-0BE2-44B2-86D6-E3669E695E94}"/>
          </ac:spMkLst>
        </pc:spChg>
        <pc:spChg chg="add mod">
          <ac:chgData name="Nguyen Thi Hoa" userId="dc6bb5b2-8d99-437a-a7f2-a08842d7305a" providerId="ADAL" clId="{E2EEB4D3-D21A-4720-9B9D-7A7182676317}" dt="2021-10-31T15:26:00.726" v="989" actId="1076"/>
          <ac:spMkLst>
            <pc:docMk/>
            <pc:sldMk cId="2644410988" sldId="262"/>
            <ac:spMk id="74" creationId="{6CA90AF8-BEE9-4139-91D2-0DD135DEE44A}"/>
          </ac:spMkLst>
        </pc:spChg>
        <pc:spChg chg="add mod">
          <ac:chgData name="Nguyen Thi Hoa" userId="dc6bb5b2-8d99-437a-a7f2-a08842d7305a" providerId="ADAL" clId="{E2EEB4D3-D21A-4720-9B9D-7A7182676317}" dt="2021-10-31T15:26:00.726" v="989" actId="1076"/>
          <ac:spMkLst>
            <pc:docMk/>
            <pc:sldMk cId="2644410988" sldId="262"/>
            <ac:spMk id="75" creationId="{ACF6F3B5-AD05-4473-BCF3-A04D28676109}"/>
          </ac:spMkLst>
        </pc:spChg>
        <pc:spChg chg="add mod">
          <ac:chgData name="Nguyen Thi Hoa" userId="dc6bb5b2-8d99-437a-a7f2-a08842d7305a" providerId="ADAL" clId="{E2EEB4D3-D21A-4720-9B9D-7A7182676317}" dt="2021-10-31T15:26:00.726" v="989" actId="1076"/>
          <ac:spMkLst>
            <pc:docMk/>
            <pc:sldMk cId="2644410988" sldId="262"/>
            <ac:spMk id="76" creationId="{78EC4508-02DB-4BE7-BB29-8BE822E32F38}"/>
          </ac:spMkLst>
        </pc:spChg>
        <pc:spChg chg="add mod">
          <ac:chgData name="Nguyen Thi Hoa" userId="dc6bb5b2-8d99-437a-a7f2-a08842d7305a" providerId="ADAL" clId="{E2EEB4D3-D21A-4720-9B9D-7A7182676317}" dt="2021-10-31T15:26:00.726" v="989" actId="1076"/>
          <ac:spMkLst>
            <pc:docMk/>
            <pc:sldMk cId="2644410988" sldId="262"/>
            <ac:spMk id="77" creationId="{DF152D6F-7DB6-4459-9073-4B8A59AC3B43}"/>
          </ac:spMkLst>
        </pc:spChg>
        <pc:spChg chg="add mod">
          <ac:chgData name="Nguyen Thi Hoa" userId="dc6bb5b2-8d99-437a-a7f2-a08842d7305a" providerId="ADAL" clId="{E2EEB4D3-D21A-4720-9B9D-7A7182676317}" dt="2021-10-31T15:26:00.726" v="989" actId="1076"/>
          <ac:spMkLst>
            <pc:docMk/>
            <pc:sldMk cId="2644410988" sldId="262"/>
            <ac:spMk id="78" creationId="{07DA17FB-5CC5-4B09-B979-3F1A8C51576D}"/>
          </ac:spMkLst>
        </pc:spChg>
        <pc:spChg chg="add mod">
          <ac:chgData name="Nguyen Thi Hoa" userId="dc6bb5b2-8d99-437a-a7f2-a08842d7305a" providerId="ADAL" clId="{E2EEB4D3-D21A-4720-9B9D-7A7182676317}" dt="2021-10-31T15:26:00.726" v="989" actId="1076"/>
          <ac:spMkLst>
            <pc:docMk/>
            <pc:sldMk cId="2644410988" sldId="262"/>
            <ac:spMk id="79" creationId="{D8308B47-4147-44E3-AAAE-FDB502074945}"/>
          </ac:spMkLst>
        </pc:spChg>
        <pc:spChg chg="add mod">
          <ac:chgData name="Nguyen Thi Hoa" userId="dc6bb5b2-8d99-437a-a7f2-a08842d7305a" providerId="ADAL" clId="{E2EEB4D3-D21A-4720-9B9D-7A7182676317}" dt="2021-10-31T15:26:00.726" v="989" actId="1076"/>
          <ac:spMkLst>
            <pc:docMk/>
            <pc:sldMk cId="2644410988" sldId="262"/>
            <ac:spMk id="80" creationId="{873D7264-C173-41BC-9492-E6D876BC1D9A}"/>
          </ac:spMkLst>
        </pc:spChg>
        <pc:spChg chg="add mod">
          <ac:chgData name="Nguyen Thi Hoa" userId="dc6bb5b2-8d99-437a-a7f2-a08842d7305a" providerId="ADAL" clId="{E2EEB4D3-D21A-4720-9B9D-7A7182676317}" dt="2021-10-31T15:26:00.726" v="989" actId="1076"/>
          <ac:spMkLst>
            <pc:docMk/>
            <pc:sldMk cId="2644410988" sldId="262"/>
            <ac:spMk id="81" creationId="{F84F6897-2681-4409-8C61-F5297B97348D}"/>
          </ac:spMkLst>
        </pc:spChg>
        <pc:spChg chg="add mod">
          <ac:chgData name="Nguyen Thi Hoa" userId="dc6bb5b2-8d99-437a-a7f2-a08842d7305a" providerId="ADAL" clId="{E2EEB4D3-D21A-4720-9B9D-7A7182676317}" dt="2021-10-31T15:26:00.726" v="989" actId="1076"/>
          <ac:spMkLst>
            <pc:docMk/>
            <pc:sldMk cId="2644410988" sldId="262"/>
            <ac:spMk id="82" creationId="{CF05984F-BCD8-4E77-819F-5A95BAAECBB1}"/>
          </ac:spMkLst>
        </pc:spChg>
        <pc:spChg chg="add mod">
          <ac:chgData name="Nguyen Thi Hoa" userId="dc6bb5b2-8d99-437a-a7f2-a08842d7305a" providerId="ADAL" clId="{E2EEB4D3-D21A-4720-9B9D-7A7182676317}" dt="2021-10-31T15:26:00.726" v="989" actId="1076"/>
          <ac:spMkLst>
            <pc:docMk/>
            <pc:sldMk cId="2644410988" sldId="262"/>
            <ac:spMk id="83" creationId="{35A9EB42-AEF6-4E5D-AC3D-E9146D08F137}"/>
          </ac:spMkLst>
        </pc:spChg>
        <pc:spChg chg="add mod">
          <ac:chgData name="Nguyen Thi Hoa" userId="dc6bb5b2-8d99-437a-a7f2-a08842d7305a" providerId="ADAL" clId="{E2EEB4D3-D21A-4720-9B9D-7A7182676317}" dt="2021-10-31T15:26:00.726" v="989" actId="1076"/>
          <ac:spMkLst>
            <pc:docMk/>
            <pc:sldMk cId="2644410988" sldId="262"/>
            <ac:spMk id="84" creationId="{E320084C-5D94-4C4C-8BDD-6C3C5FCA16CE}"/>
          </ac:spMkLst>
        </pc:spChg>
        <pc:grpChg chg="mod">
          <ac:chgData name="Nguyen Thi Hoa" userId="dc6bb5b2-8d99-437a-a7f2-a08842d7305a" providerId="ADAL" clId="{E2EEB4D3-D21A-4720-9B9D-7A7182676317}" dt="2021-10-31T15:23:52.652" v="979" actId="1076"/>
          <ac:grpSpMkLst>
            <pc:docMk/>
            <pc:sldMk cId="2644410988" sldId="262"/>
            <ac:grpSpMk id="16" creationId="{2125B487-0096-4B93-AE2A-35F664CA4945}"/>
          </ac:grpSpMkLst>
        </pc:grpChg>
        <pc:grpChg chg="mod">
          <ac:chgData name="Nguyen Thi Hoa" userId="dc6bb5b2-8d99-437a-a7f2-a08842d7305a" providerId="ADAL" clId="{E2EEB4D3-D21A-4720-9B9D-7A7182676317}" dt="2021-10-31T15:23:41.664" v="976" actId="14100"/>
          <ac:grpSpMkLst>
            <pc:docMk/>
            <pc:sldMk cId="2644410988" sldId="262"/>
            <ac:grpSpMk id="17" creationId="{3F6095D1-5BDA-4028-80BF-CF720429106A}"/>
          </ac:grpSpMkLst>
        </pc:grpChg>
        <pc:grpChg chg="mod">
          <ac:chgData name="Nguyen Thi Hoa" userId="dc6bb5b2-8d99-437a-a7f2-a08842d7305a" providerId="ADAL" clId="{E2EEB4D3-D21A-4720-9B9D-7A7182676317}" dt="2021-10-31T15:23:45.587" v="977" actId="14100"/>
          <ac:grpSpMkLst>
            <pc:docMk/>
            <pc:sldMk cId="2644410988" sldId="262"/>
            <ac:grpSpMk id="18" creationId="{3B4C7E7A-5F81-463B-9FDA-5F8A47FCDC1D}"/>
          </ac:grpSpMkLst>
        </pc:grpChg>
        <pc:grpChg chg="mod">
          <ac:chgData name="Nguyen Thi Hoa" userId="dc6bb5b2-8d99-437a-a7f2-a08842d7305a" providerId="ADAL" clId="{E2EEB4D3-D21A-4720-9B9D-7A7182676317}" dt="2021-10-31T15:23:55.719" v="980" actId="14100"/>
          <ac:grpSpMkLst>
            <pc:docMk/>
            <pc:sldMk cId="2644410988" sldId="262"/>
            <ac:grpSpMk id="19" creationId="{F1EA9857-F9FD-46FE-98C0-E0E88372E3CE}"/>
          </ac:grpSpMkLst>
        </pc:grpChg>
        <pc:grpChg chg="mod">
          <ac:chgData name="Nguyen Thi Hoa" userId="dc6bb5b2-8d99-437a-a7f2-a08842d7305a" providerId="ADAL" clId="{E2EEB4D3-D21A-4720-9B9D-7A7182676317}" dt="2021-10-31T15:23:19.573" v="973" actId="1076"/>
          <ac:grpSpMkLst>
            <pc:docMk/>
            <pc:sldMk cId="2644410988" sldId="262"/>
            <ac:grpSpMk id="31" creationId="{7FE0546E-6488-491E-8AA1-277B5CEB2FD6}"/>
          </ac:grpSpMkLst>
        </pc:grpChg>
        <pc:picChg chg="mod">
          <ac:chgData name="Nguyen Thi Hoa" userId="dc6bb5b2-8d99-437a-a7f2-a08842d7305a" providerId="ADAL" clId="{E2EEB4D3-D21A-4720-9B9D-7A7182676317}" dt="2021-10-31T15:23:19.573" v="973" actId="1076"/>
          <ac:picMkLst>
            <pc:docMk/>
            <pc:sldMk cId="2644410988" sldId="262"/>
            <ac:picMk id="2" creationId="{CD62D86A-FAC6-4AAB-B7AD-13AF6333299A}"/>
          </ac:picMkLst>
        </pc:picChg>
        <pc:picChg chg="mod">
          <ac:chgData name="Nguyen Thi Hoa" userId="dc6bb5b2-8d99-437a-a7f2-a08842d7305a" providerId="ADAL" clId="{E2EEB4D3-D21A-4720-9B9D-7A7182676317}" dt="2021-10-31T15:06:26.201" v="927" actId="1076"/>
          <ac:picMkLst>
            <pc:docMk/>
            <pc:sldMk cId="2644410988" sldId="262"/>
            <ac:picMk id="3" creationId="{CBD9B5C9-CA06-4115-934D-476E7C9299B8}"/>
          </ac:picMkLst>
        </pc:picChg>
        <pc:picChg chg="mod">
          <ac:chgData name="Nguyen Thi Hoa" userId="dc6bb5b2-8d99-437a-a7f2-a08842d7305a" providerId="ADAL" clId="{E2EEB4D3-D21A-4720-9B9D-7A7182676317}" dt="2021-10-31T15:23:25.982" v="974" actId="1076"/>
          <ac:picMkLst>
            <pc:docMk/>
            <pc:sldMk cId="2644410988" sldId="262"/>
            <ac:picMk id="4" creationId="{BDC1A603-354F-435D-AEB7-58626DEC55F5}"/>
          </ac:picMkLst>
        </pc:picChg>
        <pc:picChg chg="mod">
          <ac:chgData name="Nguyen Thi Hoa" userId="dc6bb5b2-8d99-437a-a7f2-a08842d7305a" providerId="ADAL" clId="{E2EEB4D3-D21A-4720-9B9D-7A7182676317}" dt="2021-10-31T15:23:19.573" v="973" actId="1076"/>
          <ac:picMkLst>
            <pc:docMk/>
            <pc:sldMk cId="2644410988" sldId="262"/>
            <ac:picMk id="7" creationId="{6A298B67-43A1-4AC9-AFD5-E52AFF7EC3B7}"/>
          </ac:picMkLst>
        </pc:picChg>
        <pc:picChg chg="mod">
          <ac:chgData name="Nguyen Thi Hoa" userId="dc6bb5b2-8d99-437a-a7f2-a08842d7305a" providerId="ADAL" clId="{E2EEB4D3-D21A-4720-9B9D-7A7182676317}" dt="2021-10-31T15:23:19.573" v="973" actId="1076"/>
          <ac:picMkLst>
            <pc:docMk/>
            <pc:sldMk cId="2644410988" sldId="262"/>
            <ac:picMk id="12" creationId="{DBC6A1B7-E8F3-46D7-A22A-84F8AB3A969A}"/>
          </ac:picMkLst>
        </pc:picChg>
        <pc:picChg chg="mod">
          <ac:chgData name="Nguyen Thi Hoa" userId="dc6bb5b2-8d99-437a-a7f2-a08842d7305a" providerId="ADAL" clId="{E2EEB4D3-D21A-4720-9B9D-7A7182676317}" dt="2021-10-31T15:23:19.573" v="973" actId="1076"/>
          <ac:picMkLst>
            <pc:docMk/>
            <pc:sldMk cId="2644410988" sldId="262"/>
            <ac:picMk id="14" creationId="{ECFDE3CD-C082-47B5-9D9B-98E503415D3F}"/>
          </ac:picMkLst>
        </pc:picChg>
        <pc:picChg chg="mod">
          <ac:chgData name="Nguyen Thi Hoa" userId="dc6bb5b2-8d99-437a-a7f2-a08842d7305a" providerId="ADAL" clId="{E2EEB4D3-D21A-4720-9B9D-7A7182676317}" dt="2021-10-31T15:23:19.573" v="973" actId="1076"/>
          <ac:picMkLst>
            <pc:docMk/>
            <pc:sldMk cId="2644410988" sldId="262"/>
            <ac:picMk id="15" creationId="{C9D7EF65-CD86-4DEA-82CE-78B4750B4F6D}"/>
          </ac:picMkLst>
        </pc:picChg>
        <pc:picChg chg="mod">
          <ac:chgData name="Nguyen Thi Hoa" userId="dc6bb5b2-8d99-437a-a7f2-a08842d7305a" providerId="ADAL" clId="{E2EEB4D3-D21A-4720-9B9D-7A7182676317}" dt="2021-10-31T15:23:19.573" v="973" actId="1076"/>
          <ac:picMkLst>
            <pc:docMk/>
            <pc:sldMk cId="2644410988" sldId="262"/>
            <ac:picMk id="20" creationId="{DB788A32-C95B-4003-9294-ED973E5BF647}"/>
          </ac:picMkLst>
        </pc:picChg>
        <pc:picChg chg="mod">
          <ac:chgData name="Nguyen Thi Hoa" userId="dc6bb5b2-8d99-437a-a7f2-a08842d7305a" providerId="ADAL" clId="{E2EEB4D3-D21A-4720-9B9D-7A7182676317}" dt="2021-10-31T15:23:19.573" v="973" actId="1076"/>
          <ac:picMkLst>
            <pc:docMk/>
            <pc:sldMk cId="2644410988" sldId="262"/>
            <ac:picMk id="21" creationId="{101CE774-744F-4C7A-9955-F73491C34842}"/>
          </ac:picMkLst>
        </pc:picChg>
        <pc:picChg chg="mod">
          <ac:chgData name="Nguyen Thi Hoa" userId="dc6bb5b2-8d99-437a-a7f2-a08842d7305a" providerId="ADAL" clId="{E2EEB4D3-D21A-4720-9B9D-7A7182676317}" dt="2021-10-31T15:23:19.573" v="973" actId="1076"/>
          <ac:picMkLst>
            <pc:docMk/>
            <pc:sldMk cId="2644410988" sldId="262"/>
            <ac:picMk id="22" creationId="{7F4D256B-EBEA-4BF4-94EE-9E076C8DB254}"/>
          </ac:picMkLst>
        </pc:picChg>
        <pc:picChg chg="del mod">
          <ac:chgData name="Nguyen Thi Hoa" userId="dc6bb5b2-8d99-437a-a7f2-a08842d7305a" providerId="ADAL" clId="{E2EEB4D3-D21A-4720-9B9D-7A7182676317}" dt="2021-10-31T15:27:08.550" v="990" actId="478"/>
          <ac:picMkLst>
            <pc:docMk/>
            <pc:sldMk cId="2644410988" sldId="262"/>
            <ac:picMk id="23" creationId="{1EBCD319-B621-4302-8AA8-8841482F086A}"/>
          </ac:picMkLst>
        </pc:picChg>
        <pc:picChg chg="mod">
          <ac:chgData name="Nguyen Thi Hoa" userId="dc6bb5b2-8d99-437a-a7f2-a08842d7305a" providerId="ADAL" clId="{E2EEB4D3-D21A-4720-9B9D-7A7182676317}" dt="2021-10-31T15:23:19.573" v="973" actId="1076"/>
          <ac:picMkLst>
            <pc:docMk/>
            <pc:sldMk cId="2644410988" sldId="262"/>
            <ac:picMk id="42" creationId="{0DA4475E-149A-4F41-8C70-3D0078930FA4}"/>
          </ac:picMkLst>
        </pc:picChg>
        <pc:picChg chg="mod">
          <ac:chgData name="Nguyen Thi Hoa" userId="dc6bb5b2-8d99-437a-a7f2-a08842d7305a" providerId="ADAL" clId="{E2EEB4D3-D21A-4720-9B9D-7A7182676317}" dt="2021-10-31T15:23:19.573" v="973" actId="1076"/>
          <ac:picMkLst>
            <pc:docMk/>
            <pc:sldMk cId="2644410988" sldId="262"/>
            <ac:picMk id="44" creationId="{4B2FD2F9-215A-4CF1-B8A2-FDBAAC8A7157}"/>
          </ac:picMkLst>
        </pc:picChg>
        <pc:picChg chg="del mod">
          <ac:chgData name="Nguyen Thi Hoa" userId="dc6bb5b2-8d99-437a-a7f2-a08842d7305a" providerId="ADAL" clId="{E2EEB4D3-D21A-4720-9B9D-7A7182676317}" dt="2021-10-31T15:22:02.330" v="953" actId="478"/>
          <ac:picMkLst>
            <pc:docMk/>
            <pc:sldMk cId="2644410988" sldId="262"/>
            <ac:picMk id="47" creationId="{1B3A8992-A2ED-4EA8-BC79-954C01E2F7EA}"/>
          </ac:picMkLst>
        </pc:picChg>
        <pc:picChg chg="add del mod">
          <ac:chgData name="Nguyen Thi Hoa" userId="dc6bb5b2-8d99-437a-a7f2-a08842d7305a" providerId="ADAL" clId="{E2EEB4D3-D21A-4720-9B9D-7A7182676317}" dt="2021-10-31T15:25:51.633" v="987" actId="478"/>
          <ac:picMkLst>
            <pc:docMk/>
            <pc:sldMk cId="2644410988" sldId="262"/>
            <ac:picMk id="48" creationId="{ACB648F4-DB47-49D9-9367-54AC67C31E5B}"/>
          </ac:picMkLst>
        </pc:picChg>
        <pc:picChg chg="add mod">
          <ac:chgData name="Nguyen Thi Hoa" userId="dc6bb5b2-8d99-437a-a7f2-a08842d7305a" providerId="ADAL" clId="{E2EEB4D3-D21A-4720-9B9D-7A7182676317}" dt="2021-10-31T15:26:00.726" v="989" actId="1076"/>
          <ac:picMkLst>
            <pc:docMk/>
            <pc:sldMk cId="2644410988" sldId="262"/>
            <ac:picMk id="67" creationId="{5C8DBA57-8936-4B46-92FD-F081FD54C2E9}"/>
          </ac:picMkLst>
        </pc:picChg>
        <pc:picChg chg="mod">
          <ac:chgData name="Nguyen Thi Hoa" userId="dc6bb5b2-8d99-437a-a7f2-a08842d7305a" providerId="ADAL" clId="{E2EEB4D3-D21A-4720-9B9D-7A7182676317}" dt="2021-10-31T15:23:19.573" v="973" actId="1076"/>
          <ac:picMkLst>
            <pc:docMk/>
            <pc:sldMk cId="2644410988" sldId="262"/>
            <ac:picMk id="68" creationId="{F8ECF37D-87DA-4037-9AD8-19A7885886B6}"/>
          </ac:picMkLst>
        </pc:picChg>
        <pc:cxnChg chg="mod">
          <ac:chgData name="Nguyen Thi Hoa" userId="dc6bb5b2-8d99-437a-a7f2-a08842d7305a" providerId="ADAL" clId="{E2EEB4D3-D21A-4720-9B9D-7A7182676317}" dt="2021-10-31T15:23:19.573" v="973" actId="1076"/>
          <ac:cxnSpMkLst>
            <pc:docMk/>
            <pc:sldMk cId="2644410988" sldId="262"/>
            <ac:cxnSpMk id="6" creationId="{3EF2F97A-9E2C-4C1B-9BA8-A29231423BAA}"/>
          </ac:cxnSpMkLst>
        </pc:cxnChg>
      </pc:sldChg>
      <pc:sldChg chg="addSp delSp modSp del mod modAnim">
        <pc:chgData name="Nguyen Thi Hoa" userId="dc6bb5b2-8d99-437a-a7f2-a08842d7305a" providerId="ADAL" clId="{E2EEB4D3-D21A-4720-9B9D-7A7182676317}" dt="2021-10-29T15:02:34.195" v="248" actId="47"/>
        <pc:sldMkLst>
          <pc:docMk/>
          <pc:sldMk cId="0" sldId="263"/>
        </pc:sldMkLst>
        <pc:spChg chg="add del mod">
          <ac:chgData name="Nguyen Thi Hoa" userId="dc6bb5b2-8d99-437a-a7f2-a08842d7305a" providerId="ADAL" clId="{E2EEB4D3-D21A-4720-9B9D-7A7182676317}" dt="2021-10-27T15:58:34.098" v="27" actId="478"/>
          <ac:spMkLst>
            <pc:docMk/>
            <pc:sldMk cId="0" sldId="263"/>
            <ac:spMk id="3" creationId="{8765871A-BADA-4822-BAFB-91377F193C27}"/>
          </ac:spMkLst>
        </pc:spChg>
        <pc:spChg chg="add del mod">
          <ac:chgData name="Nguyen Thi Hoa" userId="dc6bb5b2-8d99-437a-a7f2-a08842d7305a" providerId="ADAL" clId="{E2EEB4D3-D21A-4720-9B9D-7A7182676317}" dt="2021-10-27T15:58:37.687" v="30" actId="478"/>
          <ac:spMkLst>
            <pc:docMk/>
            <pc:sldMk cId="0" sldId="263"/>
            <ac:spMk id="5" creationId="{45FC9F3F-3855-4C37-B418-9A80871F6496}"/>
          </ac:spMkLst>
        </pc:spChg>
        <pc:spChg chg="add mod">
          <ac:chgData name="Nguyen Thi Hoa" userId="dc6bb5b2-8d99-437a-a7f2-a08842d7305a" providerId="ADAL" clId="{E2EEB4D3-D21A-4720-9B9D-7A7182676317}" dt="2021-10-27T15:58:47.428" v="34"/>
          <ac:spMkLst>
            <pc:docMk/>
            <pc:sldMk cId="0" sldId="263"/>
            <ac:spMk id="10" creationId="{10FBDDF4-9DD4-4189-B551-6E499E191FF5}"/>
          </ac:spMkLst>
        </pc:spChg>
        <pc:spChg chg="add mod">
          <ac:chgData name="Nguyen Thi Hoa" userId="dc6bb5b2-8d99-437a-a7f2-a08842d7305a" providerId="ADAL" clId="{E2EEB4D3-D21A-4720-9B9D-7A7182676317}" dt="2021-10-27T16:04:49.608" v="195" actId="20577"/>
          <ac:spMkLst>
            <pc:docMk/>
            <pc:sldMk cId="0" sldId="263"/>
            <ac:spMk id="11" creationId="{1C3684CD-0DDE-459D-821B-53A779ADF23E}"/>
          </ac:spMkLst>
        </pc:spChg>
        <pc:spChg chg="add mod">
          <ac:chgData name="Nguyen Thi Hoa" userId="dc6bb5b2-8d99-437a-a7f2-a08842d7305a" providerId="ADAL" clId="{E2EEB4D3-D21A-4720-9B9D-7A7182676317}" dt="2021-10-27T16:04:26.714" v="74" actId="1076"/>
          <ac:spMkLst>
            <pc:docMk/>
            <pc:sldMk cId="0" sldId="263"/>
            <ac:spMk id="12" creationId="{5725D37C-B905-49C6-A5E0-52AC013C935E}"/>
          </ac:spMkLst>
        </pc:spChg>
        <pc:spChg chg="del mod">
          <ac:chgData name="Nguyen Thi Hoa" userId="dc6bb5b2-8d99-437a-a7f2-a08842d7305a" providerId="ADAL" clId="{E2EEB4D3-D21A-4720-9B9D-7A7182676317}" dt="2021-10-27T15:58:36.155" v="29" actId="478"/>
          <ac:spMkLst>
            <pc:docMk/>
            <pc:sldMk cId="0" sldId="263"/>
            <ac:spMk id="145" creationId="{00000000-0000-0000-0000-000000000000}"/>
          </ac:spMkLst>
        </pc:spChg>
        <pc:spChg chg="del mod">
          <ac:chgData name="Nguyen Thi Hoa" userId="dc6bb5b2-8d99-437a-a7f2-a08842d7305a" providerId="ADAL" clId="{E2EEB4D3-D21A-4720-9B9D-7A7182676317}" dt="2021-10-27T15:58:40.400" v="32" actId="478"/>
          <ac:spMkLst>
            <pc:docMk/>
            <pc:sldMk cId="0" sldId="263"/>
            <ac:spMk id="146" creationId="{00000000-0000-0000-0000-000000000000}"/>
          </ac:spMkLst>
        </pc:spChg>
        <pc:spChg chg="del mod">
          <ac:chgData name="Nguyen Thi Hoa" userId="dc6bb5b2-8d99-437a-a7f2-a08842d7305a" providerId="ADAL" clId="{E2EEB4D3-D21A-4720-9B9D-7A7182676317}" dt="2021-10-27T15:58:32.610" v="26" actId="478"/>
          <ac:spMkLst>
            <pc:docMk/>
            <pc:sldMk cId="0" sldId="263"/>
            <ac:spMk id="147" creationId="{00000000-0000-0000-0000-000000000000}"/>
          </ac:spMkLst>
        </pc:spChg>
        <pc:spChg chg="del mod">
          <ac:chgData name="Nguyen Thi Hoa" userId="dc6bb5b2-8d99-437a-a7f2-a08842d7305a" providerId="ADAL" clId="{E2EEB4D3-D21A-4720-9B9D-7A7182676317}" dt="2021-10-27T16:02:19.722" v="71" actId="478"/>
          <ac:spMkLst>
            <pc:docMk/>
            <pc:sldMk cId="0" sldId="263"/>
            <ac:spMk id="148" creationId="{00000000-0000-0000-0000-000000000000}"/>
          </ac:spMkLst>
        </pc:spChg>
      </pc:sldChg>
      <pc:sldChg chg="del">
        <pc:chgData name="Nguyen Thi Hoa" userId="dc6bb5b2-8d99-437a-a7f2-a08842d7305a" providerId="ADAL" clId="{E2EEB4D3-D21A-4720-9B9D-7A7182676317}" dt="2021-11-05T13:53:21.091" v="2785" actId="47"/>
        <pc:sldMkLst>
          <pc:docMk/>
          <pc:sldMk cId="0" sldId="270"/>
        </pc:sldMkLst>
      </pc:sldChg>
      <pc:sldChg chg="addSp delSp modSp mod ord delAnim modAnim">
        <pc:chgData name="Nguyen Thi Hoa" userId="dc6bb5b2-8d99-437a-a7f2-a08842d7305a" providerId="ADAL" clId="{E2EEB4D3-D21A-4720-9B9D-7A7182676317}" dt="2021-11-12T15:55:35.509" v="4872"/>
        <pc:sldMkLst>
          <pc:docMk/>
          <pc:sldMk cId="0" sldId="280"/>
        </pc:sldMkLst>
        <pc:spChg chg="del mod">
          <ac:chgData name="Nguyen Thi Hoa" userId="dc6bb5b2-8d99-437a-a7f2-a08842d7305a" providerId="ADAL" clId="{E2EEB4D3-D21A-4720-9B9D-7A7182676317}" dt="2021-11-06T14:27:45.569" v="3737"/>
          <ac:spMkLst>
            <pc:docMk/>
            <pc:sldMk cId="0" sldId="280"/>
            <ac:spMk id="4" creationId="{00000000-0000-0000-0000-000000000000}"/>
          </ac:spMkLst>
        </pc:spChg>
        <pc:spChg chg="add mod">
          <ac:chgData name="Nguyen Thi Hoa" userId="dc6bb5b2-8d99-437a-a7f2-a08842d7305a" providerId="ADAL" clId="{E2EEB4D3-D21A-4720-9B9D-7A7182676317}" dt="2021-11-06T14:31:57.435" v="3808" actId="115"/>
          <ac:spMkLst>
            <pc:docMk/>
            <pc:sldMk cId="0" sldId="280"/>
            <ac:spMk id="11" creationId="{FC4A021E-2083-4F22-8940-93C7087683E3}"/>
          </ac:spMkLst>
        </pc:spChg>
        <pc:spChg chg="add mod">
          <ac:chgData name="Nguyen Thi Hoa" userId="dc6bb5b2-8d99-437a-a7f2-a08842d7305a" providerId="ADAL" clId="{E2EEB4D3-D21A-4720-9B9D-7A7182676317}" dt="2021-11-06T14:29:04.176" v="3793" actId="20577"/>
          <ac:spMkLst>
            <pc:docMk/>
            <pc:sldMk cId="0" sldId="280"/>
            <ac:spMk id="12" creationId="{1E62035F-2958-4AC8-AABF-C98CEA3CCD70}"/>
          </ac:spMkLst>
        </pc:spChg>
        <pc:picChg chg="add mod">
          <ac:chgData name="Nguyen Thi Hoa" userId="dc6bb5b2-8d99-437a-a7f2-a08842d7305a" providerId="ADAL" clId="{E2EEB4D3-D21A-4720-9B9D-7A7182676317}" dt="2021-11-06T14:32:05.522" v="3810" actId="1076"/>
          <ac:picMkLst>
            <pc:docMk/>
            <pc:sldMk cId="0" sldId="280"/>
            <ac:picMk id="5" creationId="{C1CA0DBF-3EF0-4CEF-93D8-A2C020570060}"/>
          </ac:picMkLst>
        </pc:picChg>
        <pc:picChg chg="del mod">
          <ac:chgData name="Nguyen Thi Hoa" userId="dc6bb5b2-8d99-437a-a7f2-a08842d7305a" providerId="ADAL" clId="{E2EEB4D3-D21A-4720-9B9D-7A7182676317}" dt="2021-11-06T14:26:47.398" v="3727" actId="478"/>
          <ac:picMkLst>
            <pc:docMk/>
            <pc:sldMk cId="0" sldId="280"/>
            <ac:picMk id="6" creationId="{00000000-0000-0000-0000-000000000000}"/>
          </ac:picMkLst>
        </pc:picChg>
        <pc:picChg chg="mod">
          <ac:chgData name="Nguyen Thi Hoa" userId="dc6bb5b2-8d99-437a-a7f2-a08842d7305a" providerId="ADAL" clId="{E2EEB4D3-D21A-4720-9B9D-7A7182676317}" dt="2021-11-06T14:29:19.982" v="3797" actId="1076"/>
          <ac:picMkLst>
            <pc:docMk/>
            <pc:sldMk cId="0" sldId="280"/>
            <ac:picMk id="7" creationId="{00000000-0000-0000-0000-000000000000}"/>
          </ac:picMkLst>
        </pc:picChg>
        <pc:picChg chg="mod">
          <ac:chgData name="Nguyen Thi Hoa" userId="dc6bb5b2-8d99-437a-a7f2-a08842d7305a" providerId="ADAL" clId="{E2EEB4D3-D21A-4720-9B9D-7A7182676317}" dt="2021-11-06T14:31:36.943" v="3804" actId="1076"/>
          <ac:picMkLst>
            <pc:docMk/>
            <pc:sldMk cId="0" sldId="280"/>
            <ac:picMk id="8" creationId="{00000000-0000-0000-0000-000000000000}"/>
          </ac:picMkLst>
        </pc:picChg>
        <pc:picChg chg="add del mod">
          <ac:chgData name="Nguyen Thi Hoa" userId="dc6bb5b2-8d99-437a-a7f2-a08842d7305a" providerId="ADAL" clId="{E2EEB4D3-D21A-4720-9B9D-7A7182676317}" dt="2021-11-06T14:28:00.878" v="3739" actId="478"/>
          <ac:picMkLst>
            <pc:docMk/>
            <pc:sldMk cId="0" sldId="280"/>
            <ac:picMk id="10" creationId="{A0E3996A-8AE3-439C-B04E-C7AD7ACC3714}"/>
          </ac:picMkLst>
        </pc:picChg>
      </pc:sldChg>
      <pc:sldChg chg="ord">
        <pc:chgData name="Nguyen Thi Hoa" userId="dc6bb5b2-8d99-437a-a7f2-a08842d7305a" providerId="ADAL" clId="{E2EEB4D3-D21A-4720-9B9D-7A7182676317}" dt="2021-11-05T15:28:36.382" v="3545"/>
        <pc:sldMkLst>
          <pc:docMk/>
          <pc:sldMk cId="0" sldId="281"/>
        </pc:sldMkLst>
      </pc:sldChg>
      <pc:sldChg chg="addSp delSp modSp add del mod setBg modAnim">
        <pc:chgData name="Nguyen Thi Hoa" userId="dc6bb5b2-8d99-437a-a7f2-a08842d7305a" providerId="ADAL" clId="{E2EEB4D3-D21A-4720-9B9D-7A7182676317}" dt="2021-11-05T15:30:34.388" v="3582" actId="47"/>
        <pc:sldMkLst>
          <pc:docMk/>
          <pc:sldMk cId="2455552413" sldId="283"/>
        </pc:sldMkLst>
        <pc:spChg chg="mod">
          <ac:chgData name="Nguyen Thi Hoa" userId="dc6bb5b2-8d99-437a-a7f2-a08842d7305a" providerId="ADAL" clId="{E2EEB4D3-D21A-4720-9B9D-7A7182676317}" dt="2021-11-05T12:34:01.286" v="2382" actId="207"/>
          <ac:spMkLst>
            <pc:docMk/>
            <pc:sldMk cId="2455552413" sldId="283"/>
            <ac:spMk id="2" creationId="{00000000-0000-0000-0000-000000000000}"/>
          </ac:spMkLst>
        </pc:spChg>
        <pc:spChg chg="del mod">
          <ac:chgData name="Nguyen Thi Hoa" userId="dc6bb5b2-8d99-437a-a7f2-a08842d7305a" providerId="ADAL" clId="{E2EEB4D3-D21A-4720-9B9D-7A7182676317}" dt="2021-11-05T12:19:49.957" v="2277" actId="478"/>
          <ac:spMkLst>
            <pc:docMk/>
            <pc:sldMk cId="2455552413" sldId="283"/>
            <ac:spMk id="4" creationId="{00000000-0000-0000-0000-000000000000}"/>
          </ac:spMkLst>
        </pc:spChg>
        <pc:spChg chg="add del mod">
          <ac:chgData name="Nguyen Thi Hoa" userId="dc6bb5b2-8d99-437a-a7f2-a08842d7305a" providerId="ADAL" clId="{E2EEB4D3-D21A-4720-9B9D-7A7182676317}" dt="2021-11-05T12:19:08.259" v="2229" actId="478"/>
          <ac:spMkLst>
            <pc:docMk/>
            <pc:sldMk cId="2455552413" sldId="283"/>
            <ac:spMk id="7" creationId="{80BDF4AE-9A99-4CE7-98CF-90C6E4C5153A}"/>
          </ac:spMkLst>
        </pc:spChg>
        <pc:spChg chg="add mod">
          <ac:chgData name="Nguyen Thi Hoa" userId="dc6bb5b2-8d99-437a-a7f2-a08842d7305a" providerId="ADAL" clId="{E2EEB4D3-D21A-4720-9B9D-7A7182676317}" dt="2021-11-05T12:34:20.216" v="2392" actId="1076"/>
          <ac:spMkLst>
            <pc:docMk/>
            <pc:sldMk cId="2455552413" sldId="283"/>
            <ac:spMk id="8" creationId="{044A986C-B3CE-431C-8ACE-B8C769E6B3BC}"/>
          </ac:spMkLst>
        </pc:spChg>
        <pc:spChg chg="add mod">
          <ac:chgData name="Nguyen Thi Hoa" userId="dc6bb5b2-8d99-437a-a7f2-a08842d7305a" providerId="ADAL" clId="{E2EEB4D3-D21A-4720-9B9D-7A7182676317}" dt="2021-11-05T12:34:22.393" v="2393" actId="1076"/>
          <ac:spMkLst>
            <pc:docMk/>
            <pc:sldMk cId="2455552413" sldId="283"/>
            <ac:spMk id="9" creationId="{75558C0F-6327-4CC4-87FD-D02F5A5C85BD}"/>
          </ac:spMkLst>
        </pc:spChg>
        <pc:spChg chg="mod">
          <ac:chgData name="Nguyen Thi Hoa" userId="dc6bb5b2-8d99-437a-a7f2-a08842d7305a" providerId="ADAL" clId="{E2EEB4D3-D21A-4720-9B9D-7A7182676317}" dt="2021-11-05T12:18:47.479" v="2222" actId="20577"/>
          <ac:spMkLst>
            <pc:docMk/>
            <pc:sldMk cId="2455552413" sldId="283"/>
            <ac:spMk id="10" creationId="{00000000-0000-0000-0000-000000000000}"/>
          </ac:spMkLst>
        </pc:spChg>
        <pc:picChg chg="del mod">
          <ac:chgData name="Nguyen Thi Hoa" userId="dc6bb5b2-8d99-437a-a7f2-a08842d7305a" providerId="ADAL" clId="{E2EEB4D3-D21A-4720-9B9D-7A7182676317}" dt="2021-11-05T12:33:35.163" v="2378" actId="478"/>
          <ac:picMkLst>
            <pc:docMk/>
            <pc:sldMk cId="2455552413" sldId="283"/>
            <ac:picMk id="6146" creationId="{00000000-0000-0000-0000-000000000000}"/>
          </ac:picMkLst>
        </pc:picChg>
      </pc:sldChg>
      <pc:sldChg chg="addSp delSp modSp mod setBg delAnim modAnim modNotesTx">
        <pc:chgData name="Nguyen Thi Hoa" userId="dc6bb5b2-8d99-437a-a7f2-a08842d7305a" providerId="ADAL" clId="{E2EEB4D3-D21A-4720-9B9D-7A7182676317}" dt="2021-11-12T15:54:25.963" v="4866" actId="1076"/>
        <pc:sldMkLst>
          <pc:docMk/>
          <pc:sldMk cId="0" sldId="292"/>
        </pc:sldMkLst>
        <pc:spChg chg="del mod">
          <ac:chgData name="Nguyen Thi Hoa" userId="dc6bb5b2-8d99-437a-a7f2-a08842d7305a" providerId="ADAL" clId="{E2EEB4D3-D21A-4720-9B9D-7A7182676317}" dt="2021-11-05T12:35:30.258" v="2422" actId="478"/>
          <ac:spMkLst>
            <pc:docMk/>
            <pc:sldMk cId="0" sldId="292"/>
            <ac:spMk id="2" creationId="{A1DE0C5F-B5C4-436A-9B1B-F339E0991138}"/>
          </ac:spMkLst>
        </pc:spChg>
        <pc:spChg chg="del mod">
          <ac:chgData name="Nguyen Thi Hoa" userId="dc6bb5b2-8d99-437a-a7f2-a08842d7305a" providerId="ADAL" clId="{E2EEB4D3-D21A-4720-9B9D-7A7182676317}" dt="2021-11-05T12:35:30.258" v="2422" actId="478"/>
          <ac:spMkLst>
            <pc:docMk/>
            <pc:sldMk cId="0" sldId="292"/>
            <ac:spMk id="3" creationId="{2C41CD79-8E8C-43B9-890A-9E9F520516F9}"/>
          </ac:spMkLst>
        </pc:spChg>
        <pc:spChg chg="add del mod">
          <ac:chgData name="Nguyen Thi Hoa" userId="dc6bb5b2-8d99-437a-a7f2-a08842d7305a" providerId="ADAL" clId="{E2EEB4D3-D21A-4720-9B9D-7A7182676317}" dt="2021-11-12T15:49:13.120" v="4822" actId="208"/>
          <ac:spMkLst>
            <pc:docMk/>
            <pc:sldMk cId="0" sldId="292"/>
            <ac:spMk id="4" creationId="{23CD1DC7-C66F-4E49-88CA-64FA30B4EAC4}"/>
          </ac:spMkLst>
        </pc:spChg>
        <pc:spChg chg="add mod ord">
          <ac:chgData name="Nguyen Thi Hoa" userId="dc6bb5b2-8d99-437a-a7f2-a08842d7305a" providerId="ADAL" clId="{E2EEB4D3-D21A-4720-9B9D-7A7182676317}" dt="2021-11-12T15:50:37.939" v="4832" actId="1076"/>
          <ac:spMkLst>
            <pc:docMk/>
            <pc:sldMk cId="0" sldId="292"/>
            <ac:spMk id="5" creationId="{F5F57834-E4B8-443E-B9CD-5E818CEDD1AC}"/>
          </ac:spMkLst>
        </pc:spChg>
        <pc:spChg chg="add mod">
          <ac:chgData name="Nguyen Thi Hoa" userId="dc6bb5b2-8d99-437a-a7f2-a08842d7305a" providerId="ADAL" clId="{E2EEB4D3-D21A-4720-9B9D-7A7182676317}" dt="2021-11-11T15:11:04.838" v="4264"/>
          <ac:spMkLst>
            <pc:docMk/>
            <pc:sldMk cId="0" sldId="292"/>
            <ac:spMk id="15" creationId="{716FCB8E-66A3-4083-AC9D-1F8EDFF29555}"/>
          </ac:spMkLst>
        </pc:spChg>
        <pc:spChg chg="add del mod">
          <ac:chgData name="Nguyen Thi Hoa" userId="dc6bb5b2-8d99-437a-a7f2-a08842d7305a" providerId="ADAL" clId="{E2EEB4D3-D21A-4720-9B9D-7A7182676317}" dt="2021-11-05T13:10:39.258" v="2520" actId="478"/>
          <ac:spMkLst>
            <pc:docMk/>
            <pc:sldMk cId="0" sldId="292"/>
            <ac:spMk id="16" creationId="{3841FAEE-F739-4B8E-826B-78ED844A62F8}"/>
          </ac:spMkLst>
        </pc:spChg>
        <pc:spChg chg="add mod">
          <ac:chgData name="Nguyen Thi Hoa" userId="dc6bb5b2-8d99-437a-a7f2-a08842d7305a" providerId="ADAL" clId="{E2EEB4D3-D21A-4720-9B9D-7A7182676317}" dt="2021-11-12T15:54:02.797" v="4858" actId="14100"/>
          <ac:spMkLst>
            <pc:docMk/>
            <pc:sldMk cId="0" sldId="292"/>
            <ac:spMk id="16" creationId="{B5F71202-B747-4BF9-A906-20B94C1D4733}"/>
          </ac:spMkLst>
        </pc:spChg>
        <pc:spChg chg="add mod">
          <ac:chgData name="Nguyen Thi Hoa" userId="dc6bb5b2-8d99-437a-a7f2-a08842d7305a" providerId="ADAL" clId="{E2EEB4D3-D21A-4720-9B9D-7A7182676317}" dt="2021-11-11T15:11:04.838" v="4264"/>
          <ac:spMkLst>
            <pc:docMk/>
            <pc:sldMk cId="0" sldId="292"/>
            <ac:spMk id="16" creationId="{B7E17869-EF32-440B-9B70-4524592D50C4}"/>
          </ac:spMkLst>
        </pc:spChg>
        <pc:spChg chg="add mod ord">
          <ac:chgData name="Nguyen Thi Hoa" userId="dc6bb5b2-8d99-437a-a7f2-a08842d7305a" providerId="ADAL" clId="{E2EEB4D3-D21A-4720-9B9D-7A7182676317}" dt="2021-11-12T15:52:08.878" v="4843" actId="14100"/>
          <ac:spMkLst>
            <pc:docMk/>
            <pc:sldMk cId="0" sldId="292"/>
            <ac:spMk id="17" creationId="{ADBEFB7F-23D2-4A42-BA3D-4939DBE89FC9}"/>
          </ac:spMkLst>
        </pc:spChg>
        <pc:spChg chg="add mod ord">
          <ac:chgData name="Nguyen Thi Hoa" userId="dc6bb5b2-8d99-437a-a7f2-a08842d7305a" providerId="ADAL" clId="{E2EEB4D3-D21A-4720-9B9D-7A7182676317}" dt="2021-11-12T15:50:32.156" v="4831" actId="1076"/>
          <ac:spMkLst>
            <pc:docMk/>
            <pc:sldMk cId="0" sldId="292"/>
            <ac:spMk id="18" creationId="{EB0BA175-E2D6-421C-B283-1B77590E68CE}"/>
          </ac:spMkLst>
        </pc:spChg>
        <pc:spChg chg="add mod ord">
          <ac:chgData name="Nguyen Thi Hoa" userId="dc6bb5b2-8d99-437a-a7f2-a08842d7305a" providerId="ADAL" clId="{E2EEB4D3-D21A-4720-9B9D-7A7182676317}" dt="2021-11-12T15:49:32.470" v="4823" actId="1582"/>
          <ac:spMkLst>
            <pc:docMk/>
            <pc:sldMk cId="0" sldId="292"/>
            <ac:spMk id="19" creationId="{7732AAE5-E671-474C-87D2-2703CE79DBE6}"/>
          </ac:spMkLst>
        </pc:spChg>
        <pc:spChg chg="mod">
          <ac:chgData name="Nguyen Thi Hoa" userId="dc6bb5b2-8d99-437a-a7f2-a08842d7305a" providerId="ADAL" clId="{E2EEB4D3-D21A-4720-9B9D-7A7182676317}" dt="2021-11-12T15:52:21.854" v="4844" actId="1076"/>
          <ac:spMkLst>
            <pc:docMk/>
            <pc:sldMk cId="0" sldId="292"/>
            <ac:spMk id="20" creationId="{525B76C3-FE4E-4F24-8E71-FA8DB0E89E30}"/>
          </ac:spMkLst>
        </pc:spChg>
        <pc:spChg chg="mod">
          <ac:chgData name="Nguyen Thi Hoa" userId="dc6bb5b2-8d99-437a-a7f2-a08842d7305a" providerId="ADAL" clId="{E2EEB4D3-D21A-4720-9B9D-7A7182676317}" dt="2021-11-12T15:54:07.298" v="4859" actId="1076"/>
          <ac:spMkLst>
            <pc:docMk/>
            <pc:sldMk cId="0" sldId="292"/>
            <ac:spMk id="21" creationId="{22F0DF71-42D8-4B02-83FE-48BC06205B34}"/>
          </ac:spMkLst>
        </pc:spChg>
        <pc:spChg chg="mod">
          <ac:chgData name="Nguyen Thi Hoa" userId="dc6bb5b2-8d99-437a-a7f2-a08842d7305a" providerId="ADAL" clId="{E2EEB4D3-D21A-4720-9B9D-7A7182676317}" dt="2021-11-12T15:47:16.208" v="4819" actId="1076"/>
          <ac:spMkLst>
            <pc:docMk/>
            <pc:sldMk cId="0" sldId="292"/>
            <ac:spMk id="22" creationId="{87F52338-CCBF-4993-90DB-C546F3915372}"/>
          </ac:spMkLst>
        </pc:spChg>
        <pc:spChg chg="mod">
          <ac:chgData name="Nguyen Thi Hoa" userId="dc6bb5b2-8d99-437a-a7f2-a08842d7305a" providerId="ADAL" clId="{E2EEB4D3-D21A-4720-9B9D-7A7182676317}" dt="2021-11-12T15:54:25.963" v="4866" actId="1076"/>
          <ac:spMkLst>
            <pc:docMk/>
            <pc:sldMk cId="0" sldId="292"/>
            <ac:spMk id="23" creationId="{86660222-C1A3-498C-8EB0-94B4A8390FED}"/>
          </ac:spMkLst>
        </pc:spChg>
        <pc:spChg chg="add mod">
          <ac:chgData name="Nguyen Thi Hoa" userId="dc6bb5b2-8d99-437a-a7f2-a08842d7305a" providerId="ADAL" clId="{E2EEB4D3-D21A-4720-9B9D-7A7182676317}" dt="2021-11-12T15:54:18.403" v="4865" actId="14100"/>
          <ac:spMkLst>
            <pc:docMk/>
            <pc:sldMk cId="0" sldId="292"/>
            <ac:spMk id="24" creationId="{8925924C-7FDD-47F6-8C36-B84933B1C8C9}"/>
          </ac:spMkLst>
        </pc:spChg>
        <pc:spChg chg="add del mod">
          <ac:chgData name="Nguyen Thi Hoa" userId="dc6bb5b2-8d99-437a-a7f2-a08842d7305a" providerId="ADAL" clId="{E2EEB4D3-D21A-4720-9B9D-7A7182676317}" dt="2021-11-05T13:20:31.785" v="2583"/>
          <ac:spMkLst>
            <pc:docMk/>
            <pc:sldMk cId="0" sldId="292"/>
            <ac:spMk id="24" creationId="{EA82D5D9-81EB-49A7-87F2-00DCF2FC4E2C}"/>
          </ac:spMkLst>
        </pc:spChg>
        <pc:spChg chg="add del mod">
          <ac:chgData name="Nguyen Thi Hoa" userId="dc6bb5b2-8d99-437a-a7f2-a08842d7305a" providerId="ADAL" clId="{E2EEB4D3-D21A-4720-9B9D-7A7182676317}" dt="2021-11-11T15:18:19.783" v="4580" actId="478"/>
          <ac:spMkLst>
            <pc:docMk/>
            <pc:sldMk cId="0" sldId="292"/>
            <ac:spMk id="25" creationId="{0C2C88AF-E5F7-414D-8A06-7568B8033DC0}"/>
          </ac:spMkLst>
        </pc:spChg>
        <pc:spChg chg="mod">
          <ac:chgData name="Nguyen Thi Hoa" userId="dc6bb5b2-8d99-437a-a7f2-a08842d7305a" providerId="ADAL" clId="{E2EEB4D3-D21A-4720-9B9D-7A7182676317}" dt="2021-11-12T15:52:50.711" v="4849" actId="404"/>
          <ac:spMkLst>
            <pc:docMk/>
            <pc:sldMk cId="0" sldId="292"/>
            <ac:spMk id="10242" creationId="{2D113DF6-204A-4E1F-BC5F-37B151E55652}"/>
          </ac:spMkLst>
        </pc:spChg>
        <pc:spChg chg="mod">
          <ac:chgData name="Nguyen Thi Hoa" userId="dc6bb5b2-8d99-437a-a7f2-a08842d7305a" providerId="ADAL" clId="{E2EEB4D3-D21A-4720-9B9D-7A7182676317}" dt="2021-11-12T15:53:13.710" v="4851" actId="14100"/>
          <ac:spMkLst>
            <pc:docMk/>
            <pc:sldMk cId="0" sldId="292"/>
            <ac:spMk id="10245" creationId="{A04AEF01-44E4-4C27-A26F-2EF5C7C998D0}"/>
          </ac:spMkLst>
        </pc:spChg>
        <pc:spChg chg="del mod">
          <ac:chgData name="Nguyen Thi Hoa" userId="dc6bb5b2-8d99-437a-a7f2-a08842d7305a" providerId="ADAL" clId="{E2EEB4D3-D21A-4720-9B9D-7A7182676317}" dt="2021-11-05T12:35:30.258" v="2422" actId="478"/>
          <ac:spMkLst>
            <pc:docMk/>
            <pc:sldMk cId="0" sldId="292"/>
            <ac:spMk id="10248" creationId="{87F93210-949A-4668-A2CB-008EEE873D90}"/>
          </ac:spMkLst>
        </pc:spChg>
        <pc:spChg chg="del mod">
          <ac:chgData name="Nguyen Thi Hoa" userId="dc6bb5b2-8d99-437a-a7f2-a08842d7305a" providerId="ADAL" clId="{E2EEB4D3-D21A-4720-9B9D-7A7182676317}" dt="2021-11-05T12:35:30.258" v="2422" actId="478"/>
          <ac:spMkLst>
            <pc:docMk/>
            <pc:sldMk cId="0" sldId="292"/>
            <ac:spMk id="10251" creationId="{7B891065-61CC-434D-A5B7-253AF5BA112E}"/>
          </ac:spMkLst>
        </pc:spChg>
        <pc:spChg chg="mod">
          <ac:chgData name="Nguyen Thi Hoa" userId="dc6bb5b2-8d99-437a-a7f2-a08842d7305a" providerId="ADAL" clId="{E2EEB4D3-D21A-4720-9B9D-7A7182676317}" dt="2021-11-06T13:42:18.606" v="3640" actId="1076"/>
          <ac:spMkLst>
            <pc:docMk/>
            <pc:sldMk cId="0" sldId="292"/>
            <ac:spMk id="10252" creationId="{07F39943-7EE2-4FBD-98D3-827930191526}"/>
          </ac:spMkLst>
        </pc:spChg>
        <pc:spChg chg="mod">
          <ac:chgData name="Nguyen Thi Hoa" userId="dc6bb5b2-8d99-437a-a7f2-a08842d7305a" providerId="ADAL" clId="{E2EEB4D3-D21A-4720-9B9D-7A7182676317}" dt="2021-11-12T15:50:08.705" v="4828" actId="1076"/>
          <ac:spMkLst>
            <pc:docMk/>
            <pc:sldMk cId="0" sldId="292"/>
            <ac:spMk id="10253" creationId="{0A680F75-EBB4-4C12-A96C-65CE58685CA6}"/>
          </ac:spMkLst>
        </pc:spChg>
        <pc:spChg chg="mod">
          <ac:chgData name="Nguyen Thi Hoa" userId="dc6bb5b2-8d99-437a-a7f2-a08842d7305a" providerId="ADAL" clId="{E2EEB4D3-D21A-4720-9B9D-7A7182676317}" dt="2021-11-12T15:43:55.907" v="4799" actId="1076"/>
          <ac:spMkLst>
            <pc:docMk/>
            <pc:sldMk cId="0" sldId="292"/>
            <ac:spMk id="10254" creationId="{2B6FFF46-FE26-478B-A3C9-80E481E44FEF}"/>
          </ac:spMkLst>
        </pc:spChg>
      </pc:sldChg>
      <pc:sldChg chg="delSp modSp mod delAnim">
        <pc:chgData name="Nguyen Thi Hoa" userId="dc6bb5b2-8d99-437a-a7f2-a08842d7305a" providerId="ADAL" clId="{E2EEB4D3-D21A-4720-9B9D-7A7182676317}" dt="2021-11-12T00:33:35.848" v="4603" actId="20577"/>
        <pc:sldMkLst>
          <pc:docMk/>
          <pc:sldMk cId="1965305552" sldId="294"/>
        </pc:sldMkLst>
        <pc:spChg chg="mod">
          <ac:chgData name="Nguyen Thi Hoa" userId="dc6bb5b2-8d99-437a-a7f2-a08842d7305a" providerId="ADAL" clId="{E2EEB4D3-D21A-4720-9B9D-7A7182676317}" dt="2021-11-12T00:33:35.848" v="4603" actId="20577"/>
          <ac:spMkLst>
            <pc:docMk/>
            <pc:sldMk cId="1965305552" sldId="294"/>
            <ac:spMk id="9" creationId="{8AFCB3C3-1225-4953-82C6-8C65984C030C}"/>
          </ac:spMkLst>
        </pc:spChg>
        <pc:spChg chg="mod">
          <ac:chgData name="Nguyen Thi Hoa" userId="dc6bb5b2-8d99-437a-a7f2-a08842d7305a" providerId="ADAL" clId="{E2EEB4D3-D21A-4720-9B9D-7A7182676317}" dt="2021-10-29T15:09:59.423" v="320" actId="207"/>
          <ac:spMkLst>
            <pc:docMk/>
            <pc:sldMk cId="1965305552" sldId="294"/>
            <ac:spMk id="12" creationId="{09ABE6F5-0537-4144-9BB0-6F9B37B6914D}"/>
          </ac:spMkLst>
        </pc:spChg>
        <pc:picChg chg="mod">
          <ac:chgData name="Nguyen Thi Hoa" userId="dc6bb5b2-8d99-437a-a7f2-a08842d7305a" providerId="ADAL" clId="{E2EEB4D3-D21A-4720-9B9D-7A7182676317}" dt="2021-10-29T15:10:02.215" v="322" actId="1076"/>
          <ac:picMkLst>
            <pc:docMk/>
            <pc:sldMk cId="1965305552" sldId="294"/>
            <ac:picMk id="4" creationId="{00000000-0000-0000-0000-000000000000}"/>
          </ac:picMkLst>
        </pc:picChg>
        <pc:picChg chg="del">
          <ac:chgData name="Nguyen Thi Hoa" userId="dc6bb5b2-8d99-437a-a7f2-a08842d7305a" providerId="ADAL" clId="{E2EEB4D3-D21A-4720-9B9D-7A7182676317}" dt="2021-10-29T15:10:01.566" v="321" actId="478"/>
          <ac:picMkLst>
            <pc:docMk/>
            <pc:sldMk cId="1965305552" sldId="294"/>
            <ac:picMk id="7" creationId="{8D431852-2A19-4440-96C5-275FC0802B17}"/>
          </ac:picMkLst>
        </pc:picChg>
      </pc:sldChg>
      <pc:sldChg chg="addSp delSp modSp mod setBg modAnim">
        <pc:chgData name="Nguyen Thi Hoa" userId="dc6bb5b2-8d99-437a-a7f2-a08842d7305a" providerId="ADAL" clId="{E2EEB4D3-D21A-4720-9B9D-7A7182676317}" dt="2021-11-12T15:25:33.097" v="4682" actId="1076"/>
        <pc:sldMkLst>
          <pc:docMk/>
          <pc:sldMk cId="0" sldId="306"/>
        </pc:sldMkLst>
        <pc:spChg chg="mod">
          <ac:chgData name="Nguyen Thi Hoa" userId="dc6bb5b2-8d99-437a-a7f2-a08842d7305a" providerId="ADAL" clId="{E2EEB4D3-D21A-4720-9B9D-7A7182676317}" dt="2021-11-06T13:40:22.188" v="3615" actId="1076"/>
          <ac:spMkLst>
            <pc:docMk/>
            <pc:sldMk cId="0" sldId="306"/>
            <ac:spMk id="2" creationId="{73803B8E-E4EE-44C7-8997-728B726925D8}"/>
          </ac:spMkLst>
        </pc:spChg>
        <pc:spChg chg="mod">
          <ac:chgData name="Nguyen Thi Hoa" userId="dc6bb5b2-8d99-437a-a7f2-a08842d7305a" providerId="ADAL" clId="{E2EEB4D3-D21A-4720-9B9D-7A7182676317}" dt="2021-11-06T13:40:17.316" v="3614" actId="1076"/>
          <ac:spMkLst>
            <pc:docMk/>
            <pc:sldMk cId="0" sldId="306"/>
            <ac:spMk id="3" creationId="{6E0EB394-1EB9-4331-AA31-545B38C39CCF}"/>
          </ac:spMkLst>
        </pc:spChg>
        <pc:spChg chg="add mod">
          <ac:chgData name="Nguyen Thi Hoa" userId="dc6bb5b2-8d99-437a-a7f2-a08842d7305a" providerId="ADAL" clId="{E2EEB4D3-D21A-4720-9B9D-7A7182676317}" dt="2021-11-12T15:25:15.546" v="4674" actId="1076"/>
          <ac:spMkLst>
            <pc:docMk/>
            <pc:sldMk cId="0" sldId="306"/>
            <ac:spMk id="17" creationId="{55CAB01B-DA1D-48DB-B684-35A709F2AD43}"/>
          </ac:spMkLst>
        </pc:spChg>
        <pc:spChg chg="add mod">
          <ac:chgData name="Nguyen Thi Hoa" userId="dc6bb5b2-8d99-437a-a7f2-a08842d7305a" providerId="ADAL" clId="{E2EEB4D3-D21A-4720-9B9D-7A7182676317}" dt="2021-11-12T15:25:33.097" v="4682" actId="1076"/>
          <ac:spMkLst>
            <pc:docMk/>
            <pc:sldMk cId="0" sldId="306"/>
            <ac:spMk id="18" creationId="{A9B11BDB-114B-4A89-8233-CD12B4915E56}"/>
          </ac:spMkLst>
        </pc:spChg>
        <pc:spChg chg="mod">
          <ac:chgData name="Nguyen Thi Hoa" userId="dc6bb5b2-8d99-437a-a7f2-a08842d7305a" providerId="ADAL" clId="{E2EEB4D3-D21A-4720-9B9D-7A7182676317}" dt="2021-11-06T13:40:42.662" v="3620" actId="1076"/>
          <ac:spMkLst>
            <pc:docMk/>
            <pc:sldMk cId="0" sldId="306"/>
            <ac:spMk id="6179" creationId="{C2DC260F-AAB7-4342-8FA4-0BB6942302E6}"/>
          </ac:spMkLst>
        </pc:spChg>
        <pc:spChg chg="mod">
          <ac:chgData name="Nguyen Thi Hoa" userId="dc6bb5b2-8d99-437a-a7f2-a08842d7305a" providerId="ADAL" clId="{E2EEB4D3-D21A-4720-9B9D-7A7182676317}" dt="2021-11-06T13:41:28.803" v="3631" actId="1076"/>
          <ac:spMkLst>
            <pc:docMk/>
            <pc:sldMk cId="0" sldId="306"/>
            <ac:spMk id="6180" creationId="{BA751A69-D991-4B12-A854-BCE19206C8A5}"/>
          </ac:spMkLst>
        </pc:spChg>
        <pc:spChg chg="mod">
          <ac:chgData name="Nguyen Thi Hoa" userId="dc6bb5b2-8d99-437a-a7f2-a08842d7305a" providerId="ADAL" clId="{E2EEB4D3-D21A-4720-9B9D-7A7182676317}" dt="2021-11-06T13:39:59.215" v="3609" actId="404"/>
          <ac:spMkLst>
            <pc:docMk/>
            <pc:sldMk cId="0" sldId="306"/>
            <ac:spMk id="9218" creationId="{62EFB6AC-3180-404E-9656-4EEDBD0EAA71}"/>
          </ac:spMkLst>
        </pc:spChg>
        <pc:spChg chg="mod">
          <ac:chgData name="Nguyen Thi Hoa" userId="dc6bb5b2-8d99-437a-a7f2-a08842d7305a" providerId="ADAL" clId="{E2EEB4D3-D21A-4720-9B9D-7A7182676317}" dt="2021-11-06T13:39:59.215" v="3609" actId="404"/>
          <ac:spMkLst>
            <pc:docMk/>
            <pc:sldMk cId="0" sldId="306"/>
            <ac:spMk id="9219" creationId="{DD640263-235A-4B85-B289-37C9B65001D4}"/>
          </ac:spMkLst>
        </pc:spChg>
        <pc:spChg chg="mod">
          <ac:chgData name="Nguyen Thi Hoa" userId="dc6bb5b2-8d99-437a-a7f2-a08842d7305a" providerId="ADAL" clId="{E2EEB4D3-D21A-4720-9B9D-7A7182676317}" dt="2021-11-06T13:39:59.215" v="3609" actId="404"/>
          <ac:spMkLst>
            <pc:docMk/>
            <pc:sldMk cId="0" sldId="306"/>
            <ac:spMk id="9220" creationId="{EF652A83-F29D-4DBE-AFDE-958D1D13F794}"/>
          </ac:spMkLst>
        </pc:spChg>
        <pc:spChg chg="mod">
          <ac:chgData name="Nguyen Thi Hoa" userId="dc6bb5b2-8d99-437a-a7f2-a08842d7305a" providerId="ADAL" clId="{E2EEB4D3-D21A-4720-9B9D-7A7182676317}" dt="2021-11-06T13:39:59.215" v="3609" actId="404"/>
          <ac:spMkLst>
            <pc:docMk/>
            <pc:sldMk cId="0" sldId="306"/>
            <ac:spMk id="9221" creationId="{8A7F14B8-EEB4-4280-85BB-A8822909DE07}"/>
          </ac:spMkLst>
        </pc:spChg>
        <pc:spChg chg="mod">
          <ac:chgData name="Nguyen Thi Hoa" userId="dc6bb5b2-8d99-437a-a7f2-a08842d7305a" providerId="ADAL" clId="{E2EEB4D3-D21A-4720-9B9D-7A7182676317}" dt="2021-11-06T13:39:59.215" v="3609" actId="404"/>
          <ac:spMkLst>
            <pc:docMk/>
            <pc:sldMk cId="0" sldId="306"/>
            <ac:spMk id="9222" creationId="{27B0CC4F-BD71-4B37-8053-F8CEFE603244}"/>
          </ac:spMkLst>
        </pc:spChg>
        <pc:spChg chg="mod">
          <ac:chgData name="Nguyen Thi Hoa" userId="dc6bb5b2-8d99-437a-a7f2-a08842d7305a" providerId="ADAL" clId="{E2EEB4D3-D21A-4720-9B9D-7A7182676317}" dt="2021-11-06T13:40:31.495" v="3618" actId="14100"/>
          <ac:spMkLst>
            <pc:docMk/>
            <pc:sldMk cId="0" sldId="306"/>
            <ac:spMk id="9224" creationId="{3B59F2EB-8165-4180-AAF9-6A90AE776DC6}"/>
          </ac:spMkLst>
        </pc:spChg>
        <pc:spChg chg="mod">
          <ac:chgData name="Nguyen Thi Hoa" userId="dc6bb5b2-8d99-437a-a7f2-a08842d7305a" providerId="ADAL" clId="{E2EEB4D3-D21A-4720-9B9D-7A7182676317}" dt="2021-11-06T13:40:13.472" v="3613" actId="1076"/>
          <ac:spMkLst>
            <pc:docMk/>
            <pc:sldMk cId="0" sldId="306"/>
            <ac:spMk id="9225" creationId="{64B09A5E-4E75-420D-AE3E-2896BA14F53A}"/>
          </ac:spMkLst>
        </pc:spChg>
        <pc:spChg chg="mod">
          <ac:chgData name="Nguyen Thi Hoa" userId="dc6bb5b2-8d99-437a-a7f2-a08842d7305a" providerId="ADAL" clId="{E2EEB4D3-D21A-4720-9B9D-7A7182676317}" dt="2021-11-06T13:40:50.481" v="3622" actId="1076"/>
          <ac:spMkLst>
            <pc:docMk/>
            <pc:sldMk cId="0" sldId="306"/>
            <ac:spMk id="9226" creationId="{6DD77555-DC39-46ED-8907-4E623E33059F}"/>
          </ac:spMkLst>
        </pc:spChg>
        <pc:spChg chg="mod">
          <ac:chgData name="Nguyen Thi Hoa" userId="dc6bb5b2-8d99-437a-a7f2-a08842d7305a" providerId="ADAL" clId="{E2EEB4D3-D21A-4720-9B9D-7A7182676317}" dt="2021-11-06T13:41:25.392" v="3630" actId="1076"/>
          <ac:spMkLst>
            <pc:docMk/>
            <pc:sldMk cId="0" sldId="306"/>
            <ac:spMk id="9227" creationId="{18665665-FD00-40EC-B93C-EFE7A02259B8}"/>
          </ac:spMkLst>
        </pc:spChg>
        <pc:spChg chg="del mod">
          <ac:chgData name="Nguyen Thi Hoa" userId="dc6bb5b2-8d99-437a-a7f2-a08842d7305a" providerId="ADAL" clId="{E2EEB4D3-D21A-4720-9B9D-7A7182676317}" dt="2021-11-05T10:04:45.075" v="1974" actId="478"/>
          <ac:spMkLst>
            <pc:docMk/>
            <pc:sldMk cId="0" sldId="306"/>
            <ac:spMk id="9232" creationId="{AA775AF1-6F71-4AE1-90D7-76D3336906FC}"/>
          </ac:spMkLst>
        </pc:spChg>
      </pc:sldChg>
      <pc:sldChg chg="addSp delSp modSp add del mod delAnim modShow">
        <pc:chgData name="Nguyen Thi Hoa" userId="dc6bb5b2-8d99-437a-a7f2-a08842d7305a" providerId="ADAL" clId="{E2EEB4D3-D21A-4720-9B9D-7A7182676317}" dt="2021-11-12T15:55:46.263" v="4873" actId="47"/>
        <pc:sldMkLst>
          <pc:docMk/>
          <pc:sldMk cId="2663911693" sldId="315"/>
        </pc:sldMkLst>
        <pc:spChg chg="del">
          <ac:chgData name="Nguyen Thi Hoa" userId="dc6bb5b2-8d99-437a-a7f2-a08842d7305a" providerId="ADAL" clId="{E2EEB4D3-D21A-4720-9B9D-7A7182676317}" dt="2021-11-05T14:16:25.832" v="2962" actId="478"/>
          <ac:spMkLst>
            <pc:docMk/>
            <pc:sldMk cId="2663911693" sldId="315"/>
            <ac:spMk id="14" creationId="{00000000-0000-0000-0000-000000000000}"/>
          </ac:spMkLst>
        </pc:spChg>
        <pc:spChg chg="mod">
          <ac:chgData name="Nguyen Thi Hoa" userId="dc6bb5b2-8d99-437a-a7f2-a08842d7305a" providerId="ADAL" clId="{E2EEB4D3-D21A-4720-9B9D-7A7182676317}" dt="2021-11-05T14:50:12.056" v="2998" actId="20577"/>
          <ac:spMkLst>
            <pc:docMk/>
            <pc:sldMk cId="2663911693" sldId="315"/>
            <ac:spMk id="15" creationId="{955EEC83-5BC8-F842-AB63-5EC9FF881D81}"/>
          </ac:spMkLst>
        </pc:spChg>
        <pc:spChg chg="del">
          <ac:chgData name="Nguyen Thi Hoa" userId="dc6bb5b2-8d99-437a-a7f2-a08842d7305a" providerId="ADAL" clId="{E2EEB4D3-D21A-4720-9B9D-7A7182676317}" dt="2021-11-05T14:15:17.846" v="2905" actId="478"/>
          <ac:spMkLst>
            <pc:docMk/>
            <pc:sldMk cId="2663911693" sldId="315"/>
            <ac:spMk id="16" creationId="{E962A39B-1D57-EF40-879B-78F4BCEFC0EF}"/>
          </ac:spMkLst>
        </pc:spChg>
        <pc:picChg chg="add mod">
          <ac:chgData name="Nguyen Thi Hoa" userId="dc6bb5b2-8d99-437a-a7f2-a08842d7305a" providerId="ADAL" clId="{E2EEB4D3-D21A-4720-9B9D-7A7182676317}" dt="2021-11-05T14:17:08.421" v="2968" actId="1076"/>
          <ac:picMkLst>
            <pc:docMk/>
            <pc:sldMk cId="2663911693" sldId="315"/>
            <ac:picMk id="3" creationId="{B6910178-C4A7-4BB0-85B0-AD434326EF2B}"/>
          </ac:picMkLst>
        </pc:picChg>
      </pc:sldChg>
      <pc:sldChg chg="addSp delSp modSp mod ord modTransition setBg addAnim delAnim modAnim">
        <pc:chgData name="Nguyen Thi Hoa" userId="dc6bb5b2-8d99-437a-a7f2-a08842d7305a" providerId="ADAL" clId="{E2EEB4D3-D21A-4720-9B9D-7A7182676317}" dt="2021-11-11T14:39:36.532" v="4109" actId="404"/>
        <pc:sldMkLst>
          <pc:docMk/>
          <pc:sldMk cId="1857164956" sldId="316"/>
        </pc:sldMkLst>
        <pc:spChg chg="del mod">
          <ac:chgData name="Nguyen Thi Hoa" userId="dc6bb5b2-8d99-437a-a7f2-a08842d7305a" providerId="ADAL" clId="{E2EEB4D3-D21A-4720-9B9D-7A7182676317}" dt="2021-10-29T15:11:30.369" v="334" actId="478"/>
          <ac:spMkLst>
            <pc:docMk/>
            <pc:sldMk cId="1857164956" sldId="316"/>
            <ac:spMk id="2" creationId="{00000000-0000-0000-0000-000000000000}"/>
          </ac:spMkLst>
        </pc:spChg>
        <pc:spChg chg="add del">
          <ac:chgData name="Nguyen Thi Hoa" userId="dc6bb5b2-8d99-437a-a7f2-a08842d7305a" providerId="ADAL" clId="{E2EEB4D3-D21A-4720-9B9D-7A7182676317}" dt="2021-10-31T10:49:01.120" v="757" actId="478"/>
          <ac:spMkLst>
            <pc:docMk/>
            <pc:sldMk cId="1857164956" sldId="316"/>
            <ac:spMk id="2" creationId="{EF94EC32-E7C4-4A55-9581-D542B625E8F8}"/>
          </ac:spMkLst>
        </pc:spChg>
        <pc:spChg chg="del mod">
          <ac:chgData name="Nguyen Thi Hoa" userId="dc6bb5b2-8d99-437a-a7f2-a08842d7305a" providerId="ADAL" clId="{E2EEB4D3-D21A-4720-9B9D-7A7182676317}" dt="2021-10-29T15:19:09.907" v="514" actId="478"/>
          <ac:spMkLst>
            <pc:docMk/>
            <pc:sldMk cId="1857164956" sldId="316"/>
            <ac:spMk id="3" creationId="{00000000-0000-0000-0000-000000000000}"/>
          </ac:spMkLst>
        </pc:spChg>
        <pc:spChg chg="add del">
          <ac:chgData name="Nguyen Thi Hoa" userId="dc6bb5b2-8d99-437a-a7f2-a08842d7305a" providerId="ADAL" clId="{E2EEB4D3-D21A-4720-9B9D-7A7182676317}" dt="2021-11-04T14:17:24.236" v="1340" actId="11529"/>
          <ac:spMkLst>
            <pc:docMk/>
            <pc:sldMk cId="1857164956" sldId="316"/>
            <ac:spMk id="3" creationId="{F95E8E53-85BE-4CC9-AD82-316CC5A9F40B}"/>
          </ac:spMkLst>
        </pc:spChg>
        <pc:spChg chg="del mod">
          <ac:chgData name="Nguyen Thi Hoa" userId="dc6bb5b2-8d99-437a-a7f2-a08842d7305a" providerId="ADAL" clId="{E2EEB4D3-D21A-4720-9B9D-7A7182676317}" dt="2021-11-04T14:22:46.702" v="1402" actId="478"/>
          <ac:spMkLst>
            <pc:docMk/>
            <pc:sldMk cId="1857164956" sldId="316"/>
            <ac:spMk id="4" creationId="{00000000-0000-0000-0000-000000000000}"/>
          </ac:spMkLst>
        </pc:spChg>
        <pc:spChg chg="del mod">
          <ac:chgData name="Nguyen Thi Hoa" userId="dc6bb5b2-8d99-437a-a7f2-a08842d7305a" providerId="ADAL" clId="{E2EEB4D3-D21A-4720-9B9D-7A7182676317}" dt="2021-11-04T14:23:15.043" v="1411" actId="478"/>
          <ac:spMkLst>
            <pc:docMk/>
            <pc:sldMk cId="1857164956" sldId="316"/>
            <ac:spMk id="5" creationId="{00000000-0000-0000-0000-000000000000}"/>
          </ac:spMkLst>
        </pc:spChg>
        <pc:spChg chg="mod">
          <ac:chgData name="Nguyen Thi Hoa" userId="dc6bb5b2-8d99-437a-a7f2-a08842d7305a" providerId="ADAL" clId="{E2EEB4D3-D21A-4720-9B9D-7A7182676317}" dt="2021-11-06T14:12:04.760" v="3646" actId="404"/>
          <ac:spMkLst>
            <pc:docMk/>
            <pc:sldMk cId="1857164956" sldId="316"/>
            <ac:spMk id="6" creationId="{00000000-0000-0000-0000-000000000000}"/>
          </ac:spMkLst>
        </pc:spChg>
        <pc:spChg chg="mod">
          <ac:chgData name="Nguyen Thi Hoa" userId="dc6bb5b2-8d99-437a-a7f2-a08842d7305a" providerId="ADAL" clId="{E2EEB4D3-D21A-4720-9B9D-7A7182676317}" dt="2021-11-11T14:38:55.261" v="4095" actId="404"/>
          <ac:spMkLst>
            <pc:docMk/>
            <pc:sldMk cId="1857164956" sldId="316"/>
            <ac:spMk id="7" creationId="{00000000-0000-0000-0000-000000000000}"/>
          </ac:spMkLst>
        </pc:spChg>
        <pc:spChg chg="mod">
          <ac:chgData name="Nguyen Thi Hoa" userId="dc6bb5b2-8d99-437a-a7f2-a08842d7305a" providerId="ADAL" clId="{E2EEB4D3-D21A-4720-9B9D-7A7182676317}" dt="2021-11-11T14:39:02.543" v="4097" actId="404"/>
          <ac:spMkLst>
            <pc:docMk/>
            <pc:sldMk cId="1857164956" sldId="316"/>
            <ac:spMk id="8" creationId="{00000000-0000-0000-0000-000000000000}"/>
          </ac:spMkLst>
        </pc:spChg>
        <pc:spChg chg="mod">
          <ac:chgData name="Nguyen Thi Hoa" userId="dc6bb5b2-8d99-437a-a7f2-a08842d7305a" providerId="ADAL" clId="{E2EEB4D3-D21A-4720-9B9D-7A7182676317}" dt="2021-11-11T14:39:07.647" v="4099"/>
          <ac:spMkLst>
            <pc:docMk/>
            <pc:sldMk cId="1857164956" sldId="316"/>
            <ac:spMk id="9" creationId="{00000000-0000-0000-0000-000000000000}"/>
          </ac:spMkLst>
        </pc:spChg>
        <pc:spChg chg="mod">
          <ac:chgData name="Nguyen Thi Hoa" userId="dc6bb5b2-8d99-437a-a7f2-a08842d7305a" providerId="ADAL" clId="{E2EEB4D3-D21A-4720-9B9D-7A7182676317}" dt="2021-11-06T14:14:53.791" v="3672" actId="1076"/>
          <ac:spMkLst>
            <pc:docMk/>
            <pc:sldMk cId="1857164956" sldId="316"/>
            <ac:spMk id="10" creationId="{00000000-0000-0000-0000-000000000000}"/>
          </ac:spMkLst>
        </pc:spChg>
        <pc:spChg chg="mod">
          <ac:chgData name="Nguyen Thi Hoa" userId="dc6bb5b2-8d99-437a-a7f2-a08842d7305a" providerId="ADAL" clId="{E2EEB4D3-D21A-4720-9B9D-7A7182676317}" dt="2021-11-06T14:14:50.938" v="3671" actId="1076"/>
          <ac:spMkLst>
            <pc:docMk/>
            <pc:sldMk cId="1857164956" sldId="316"/>
            <ac:spMk id="11" creationId="{00000000-0000-0000-0000-000000000000}"/>
          </ac:spMkLst>
        </pc:spChg>
        <pc:spChg chg="mod">
          <ac:chgData name="Nguyen Thi Hoa" userId="dc6bb5b2-8d99-437a-a7f2-a08842d7305a" providerId="ADAL" clId="{E2EEB4D3-D21A-4720-9B9D-7A7182676317}" dt="2021-11-06T14:14:47.109" v="3670" actId="1076"/>
          <ac:spMkLst>
            <pc:docMk/>
            <pc:sldMk cId="1857164956" sldId="316"/>
            <ac:spMk id="12" creationId="{00000000-0000-0000-0000-000000000000}"/>
          </ac:spMkLst>
        </pc:spChg>
        <pc:spChg chg="add mod ord">
          <ac:chgData name="Nguyen Thi Hoa" userId="dc6bb5b2-8d99-437a-a7f2-a08842d7305a" providerId="ADAL" clId="{E2EEB4D3-D21A-4720-9B9D-7A7182676317}" dt="2021-11-11T14:15:33.961" v="3996" actId="1076"/>
          <ac:spMkLst>
            <pc:docMk/>
            <pc:sldMk cId="1857164956" sldId="316"/>
            <ac:spMk id="13" creationId="{ACD01376-A77F-41A6-84F7-B78AEF96D8A8}"/>
          </ac:spMkLst>
        </pc:spChg>
        <pc:spChg chg="mod">
          <ac:chgData name="Nguyen Thi Hoa" userId="dc6bb5b2-8d99-437a-a7f2-a08842d7305a" providerId="ADAL" clId="{E2EEB4D3-D21A-4720-9B9D-7A7182676317}" dt="2021-11-11T14:39:36.532" v="4109" actId="404"/>
          <ac:spMkLst>
            <pc:docMk/>
            <pc:sldMk cId="1857164956" sldId="316"/>
            <ac:spMk id="14" creationId="{00000000-0000-0000-0000-000000000000}"/>
          </ac:spMkLst>
        </pc:spChg>
        <pc:spChg chg="add del mod">
          <ac:chgData name="Nguyen Thi Hoa" userId="dc6bb5b2-8d99-437a-a7f2-a08842d7305a" providerId="ADAL" clId="{E2EEB4D3-D21A-4720-9B9D-7A7182676317}" dt="2021-11-11T14:13:49.603" v="3976" actId="478"/>
          <ac:spMkLst>
            <pc:docMk/>
            <pc:sldMk cId="1857164956" sldId="316"/>
            <ac:spMk id="15" creationId="{A217AB73-CED6-4B7A-93BC-5B3DB709CA80}"/>
          </ac:spMkLst>
        </pc:spChg>
        <pc:spChg chg="add del mod ord">
          <ac:chgData name="Nguyen Thi Hoa" userId="dc6bb5b2-8d99-437a-a7f2-a08842d7305a" providerId="ADAL" clId="{E2EEB4D3-D21A-4720-9B9D-7A7182676317}" dt="2021-10-31T10:52:41.680" v="790" actId="21"/>
          <ac:spMkLst>
            <pc:docMk/>
            <pc:sldMk cId="1857164956" sldId="316"/>
            <ac:spMk id="15" creationId="{D59A8CD3-DEC1-47E2-B7D8-E4A9D727625A}"/>
          </ac:spMkLst>
        </pc:spChg>
        <pc:spChg chg="add del mod">
          <ac:chgData name="Nguyen Thi Hoa" userId="dc6bb5b2-8d99-437a-a7f2-a08842d7305a" providerId="ADAL" clId="{E2EEB4D3-D21A-4720-9B9D-7A7182676317}" dt="2021-11-06T14:16:37.458" v="3674" actId="1076"/>
          <ac:spMkLst>
            <pc:docMk/>
            <pc:sldMk cId="1857164956" sldId="316"/>
            <ac:spMk id="16" creationId="{1148BB31-12B4-4FDC-91A0-73A133909E67}"/>
          </ac:spMkLst>
        </pc:spChg>
        <pc:spChg chg="add del mod">
          <ac:chgData name="Nguyen Thi Hoa" userId="dc6bb5b2-8d99-437a-a7f2-a08842d7305a" providerId="ADAL" clId="{E2EEB4D3-D21A-4720-9B9D-7A7182676317}" dt="2021-10-29T15:23:25.396" v="564"/>
          <ac:spMkLst>
            <pc:docMk/>
            <pc:sldMk cId="1857164956" sldId="316"/>
            <ac:spMk id="17" creationId="{D9C5AC85-1111-4F4F-8A02-EA96E478BBE1}"/>
          </ac:spMkLst>
        </pc:spChg>
        <pc:spChg chg="add del">
          <ac:chgData name="Nguyen Thi Hoa" userId="dc6bb5b2-8d99-437a-a7f2-a08842d7305a" providerId="ADAL" clId="{E2EEB4D3-D21A-4720-9B9D-7A7182676317}" dt="2021-10-29T15:17:45.756" v="420" actId="22"/>
          <ac:spMkLst>
            <pc:docMk/>
            <pc:sldMk cId="1857164956" sldId="316"/>
            <ac:spMk id="18" creationId="{208258FE-E63B-44F8-8149-CC58BC639E64}"/>
          </ac:spMkLst>
        </pc:spChg>
        <pc:spChg chg="add del mod">
          <ac:chgData name="Nguyen Thi Hoa" userId="dc6bb5b2-8d99-437a-a7f2-a08842d7305a" providerId="ADAL" clId="{E2EEB4D3-D21A-4720-9B9D-7A7182676317}" dt="2021-11-04T14:15:37.891" v="1319"/>
          <ac:spMkLst>
            <pc:docMk/>
            <pc:sldMk cId="1857164956" sldId="316"/>
            <ac:spMk id="18" creationId="{A60D2289-C13D-4F4E-A78C-C65FE8088763}"/>
          </ac:spMkLst>
        </pc:spChg>
        <pc:spChg chg="add del mod">
          <ac:chgData name="Nguyen Thi Hoa" userId="dc6bb5b2-8d99-437a-a7f2-a08842d7305a" providerId="ADAL" clId="{E2EEB4D3-D21A-4720-9B9D-7A7182676317}" dt="2021-11-04T14:18:47.189" v="1352" actId="478"/>
          <ac:spMkLst>
            <pc:docMk/>
            <pc:sldMk cId="1857164956" sldId="316"/>
            <ac:spMk id="19" creationId="{913E14D9-3B0C-4E2C-B1C4-97F18D6317E5}"/>
          </ac:spMkLst>
        </pc:spChg>
        <pc:spChg chg="add del mod ord">
          <ac:chgData name="Nguyen Thi Hoa" userId="dc6bb5b2-8d99-437a-a7f2-a08842d7305a" providerId="ADAL" clId="{E2EEB4D3-D21A-4720-9B9D-7A7182676317}" dt="2021-10-29T15:23:25.395" v="562" actId="478"/>
          <ac:spMkLst>
            <pc:docMk/>
            <pc:sldMk cId="1857164956" sldId="316"/>
            <ac:spMk id="19" creationId="{DD6F12AE-EB6C-442F-94D7-01542BCC32B3}"/>
          </ac:spMkLst>
        </pc:spChg>
        <pc:spChg chg="add del mod">
          <ac:chgData name="Nguyen Thi Hoa" userId="dc6bb5b2-8d99-437a-a7f2-a08842d7305a" providerId="ADAL" clId="{E2EEB4D3-D21A-4720-9B9D-7A7182676317}" dt="2021-11-11T14:18:25.073" v="4026" actId="478"/>
          <ac:spMkLst>
            <pc:docMk/>
            <pc:sldMk cId="1857164956" sldId="316"/>
            <ac:spMk id="19" creationId="{E4C17E0F-CE1E-4853-AD5F-C3DD104D0967}"/>
          </ac:spMkLst>
        </pc:spChg>
        <pc:spChg chg="add del mod ord">
          <ac:chgData name="Nguyen Thi Hoa" userId="dc6bb5b2-8d99-437a-a7f2-a08842d7305a" providerId="ADAL" clId="{E2EEB4D3-D21A-4720-9B9D-7A7182676317}" dt="2021-11-04T14:25:43.826" v="1431" actId="478"/>
          <ac:spMkLst>
            <pc:docMk/>
            <pc:sldMk cId="1857164956" sldId="316"/>
            <ac:spMk id="20" creationId="{D587DA5A-6481-4462-8F48-E73ED836B0ED}"/>
          </ac:spMkLst>
        </pc:spChg>
        <pc:spChg chg="add del mod">
          <ac:chgData name="Nguyen Thi Hoa" userId="dc6bb5b2-8d99-437a-a7f2-a08842d7305a" providerId="ADAL" clId="{E2EEB4D3-D21A-4720-9B9D-7A7182676317}" dt="2021-11-11T14:18:25.073" v="4026" actId="478"/>
          <ac:spMkLst>
            <pc:docMk/>
            <pc:sldMk cId="1857164956" sldId="316"/>
            <ac:spMk id="20" creationId="{FF9262A1-C864-4B75-BFD6-8766470731E1}"/>
          </ac:spMkLst>
        </pc:spChg>
        <pc:spChg chg="add mod">
          <ac:chgData name="Nguyen Thi Hoa" userId="dc6bb5b2-8d99-437a-a7f2-a08842d7305a" providerId="ADAL" clId="{E2EEB4D3-D21A-4720-9B9D-7A7182676317}" dt="2021-11-11T14:14:57.418" v="3989" actId="1076"/>
          <ac:spMkLst>
            <pc:docMk/>
            <pc:sldMk cId="1857164956" sldId="316"/>
            <ac:spMk id="22" creationId="{D0978AED-028E-4336-82FD-7AEB39C4F5F2}"/>
          </ac:spMkLst>
        </pc:spChg>
        <pc:spChg chg="add del mod">
          <ac:chgData name="Nguyen Thi Hoa" userId="dc6bb5b2-8d99-437a-a7f2-a08842d7305a" providerId="ADAL" clId="{E2EEB4D3-D21A-4720-9B9D-7A7182676317}" dt="2021-11-04T14:25:43.829" v="1433"/>
          <ac:spMkLst>
            <pc:docMk/>
            <pc:sldMk cId="1857164956" sldId="316"/>
            <ac:spMk id="23" creationId="{970BAFD9-E803-4D03-A4FC-DB4107464195}"/>
          </ac:spMkLst>
        </pc:spChg>
        <pc:spChg chg="add mod">
          <ac:chgData name="Nguyen Thi Hoa" userId="dc6bb5b2-8d99-437a-a7f2-a08842d7305a" providerId="ADAL" clId="{E2EEB4D3-D21A-4720-9B9D-7A7182676317}" dt="2021-11-11T14:14:08.646" v="3981" actId="1076"/>
          <ac:spMkLst>
            <pc:docMk/>
            <pc:sldMk cId="1857164956" sldId="316"/>
            <ac:spMk id="24" creationId="{0952B1E8-0701-49EF-B462-F7788BAC3731}"/>
          </ac:spMkLst>
        </pc:spChg>
        <pc:spChg chg="add del mod">
          <ac:chgData name="Nguyen Thi Hoa" userId="dc6bb5b2-8d99-437a-a7f2-a08842d7305a" providerId="ADAL" clId="{E2EEB4D3-D21A-4720-9B9D-7A7182676317}" dt="2021-11-04T14:23:11.544" v="1410" actId="478"/>
          <ac:spMkLst>
            <pc:docMk/>
            <pc:sldMk cId="1857164956" sldId="316"/>
            <ac:spMk id="25" creationId="{EFABC3EF-AC5E-476F-B4FF-48DC8A567036}"/>
          </ac:spMkLst>
        </pc:spChg>
        <pc:spChg chg="add del mod">
          <ac:chgData name="Nguyen Thi Hoa" userId="dc6bb5b2-8d99-437a-a7f2-a08842d7305a" providerId="ADAL" clId="{E2EEB4D3-D21A-4720-9B9D-7A7182676317}" dt="2021-11-11T14:14:18.580" v="3984" actId="478"/>
          <ac:spMkLst>
            <pc:docMk/>
            <pc:sldMk cId="1857164956" sldId="316"/>
            <ac:spMk id="26" creationId="{17B5C8B5-8BB6-4C1E-88B2-9131C1539227}"/>
          </ac:spMkLst>
        </pc:spChg>
        <pc:spChg chg="add del mod ord">
          <ac:chgData name="Nguyen Thi Hoa" userId="dc6bb5b2-8d99-437a-a7f2-a08842d7305a" providerId="ADAL" clId="{E2EEB4D3-D21A-4720-9B9D-7A7182676317}" dt="2021-11-11T14:15:42.083" v="3999" actId="1076"/>
          <ac:spMkLst>
            <pc:docMk/>
            <pc:sldMk cId="1857164956" sldId="316"/>
            <ac:spMk id="27" creationId="{5D121806-D42F-4651-8466-AF2263C3FEB8}"/>
          </ac:spMkLst>
        </pc:spChg>
        <pc:spChg chg="add mod">
          <ac:chgData name="Nguyen Thi Hoa" userId="dc6bb5b2-8d99-437a-a7f2-a08842d7305a" providerId="ADAL" clId="{E2EEB4D3-D21A-4720-9B9D-7A7182676317}" dt="2021-11-11T14:39:18.866" v="4102" actId="14100"/>
          <ac:spMkLst>
            <pc:docMk/>
            <pc:sldMk cId="1857164956" sldId="316"/>
            <ac:spMk id="30" creationId="{2310D0FE-D1B4-41DB-993D-2CCEFE562A65}"/>
          </ac:spMkLst>
        </pc:spChg>
        <pc:spChg chg="del mod">
          <ac:chgData name="Nguyen Thi Hoa" userId="dc6bb5b2-8d99-437a-a7f2-a08842d7305a" providerId="ADAL" clId="{E2EEB4D3-D21A-4720-9B9D-7A7182676317}" dt="2021-10-29T15:11:27.718" v="332" actId="478"/>
          <ac:spMkLst>
            <pc:docMk/>
            <pc:sldMk cId="1857164956" sldId="316"/>
            <ac:spMk id="58" creationId="{00000000-0000-0000-0000-000000000000}"/>
          </ac:spMkLst>
        </pc:spChg>
        <pc:picChg chg="add del mod ord">
          <ac:chgData name="Nguyen Thi Hoa" userId="dc6bb5b2-8d99-437a-a7f2-a08842d7305a" providerId="ADAL" clId="{E2EEB4D3-D21A-4720-9B9D-7A7182676317}" dt="2021-10-31T10:52:41.680" v="790" actId="21"/>
          <ac:picMkLst>
            <pc:docMk/>
            <pc:sldMk cId="1857164956" sldId="316"/>
            <ac:picMk id="13" creationId="{002D7BDF-544E-4371-A444-03384AB886C3}"/>
          </ac:picMkLst>
        </pc:picChg>
        <pc:picChg chg="add del mod">
          <ac:chgData name="Nguyen Thi Hoa" userId="dc6bb5b2-8d99-437a-a7f2-a08842d7305a" providerId="ADAL" clId="{E2EEB4D3-D21A-4720-9B9D-7A7182676317}" dt="2021-10-29T15:17:47.851" v="422" actId="478"/>
          <ac:picMkLst>
            <pc:docMk/>
            <pc:sldMk cId="1857164956" sldId="316"/>
            <ac:picMk id="15" creationId="{70AF39A6-06FD-4F9C-BAFB-4FA3E393E978}"/>
          </ac:picMkLst>
        </pc:picChg>
        <pc:picChg chg="add del mod ord">
          <ac:chgData name="Nguyen Thi Hoa" userId="dc6bb5b2-8d99-437a-a7f2-a08842d7305a" providerId="ADAL" clId="{E2EEB4D3-D21A-4720-9B9D-7A7182676317}" dt="2021-11-04T14:14:19.993" v="1316" actId="478"/>
          <ac:picMkLst>
            <pc:docMk/>
            <pc:sldMk cId="1857164956" sldId="316"/>
            <ac:picMk id="17" creationId="{F712F8AD-5FBC-4C48-B20D-BB6AC6F34608}"/>
          </ac:picMkLst>
        </pc:picChg>
        <pc:picChg chg="add mod">
          <ac:chgData name="Nguyen Thi Hoa" userId="dc6bb5b2-8d99-437a-a7f2-a08842d7305a" providerId="ADAL" clId="{E2EEB4D3-D21A-4720-9B9D-7A7182676317}" dt="2021-11-11T14:39:23.295" v="4103" actId="14100"/>
          <ac:picMkLst>
            <pc:docMk/>
            <pc:sldMk cId="1857164956" sldId="316"/>
            <ac:picMk id="28" creationId="{2BBE0A25-77D4-486C-8B66-A131291D7B54}"/>
          </ac:picMkLst>
        </pc:picChg>
      </pc:sldChg>
      <pc:sldChg chg="addSp delSp modSp mod setBg modAnim">
        <pc:chgData name="Nguyen Thi Hoa" userId="dc6bb5b2-8d99-437a-a7f2-a08842d7305a" providerId="ADAL" clId="{E2EEB4D3-D21A-4720-9B9D-7A7182676317}" dt="2021-10-27T15:58:43.824" v="33" actId="1076"/>
        <pc:sldMkLst>
          <pc:docMk/>
          <pc:sldMk cId="0" sldId="327"/>
        </pc:sldMkLst>
        <pc:spChg chg="add mod">
          <ac:chgData name="Nguyen Thi Hoa" userId="dc6bb5b2-8d99-437a-a7f2-a08842d7305a" providerId="ADAL" clId="{E2EEB4D3-D21A-4720-9B9D-7A7182676317}" dt="2021-10-27T15:54:06.134" v="24" actId="1076"/>
          <ac:spMkLst>
            <pc:docMk/>
            <pc:sldMk cId="0" sldId="327"/>
            <ac:spMk id="7" creationId="{5C6FB6EA-5279-4AAD-AAF8-BF6297A2D166}"/>
          </ac:spMkLst>
        </pc:spChg>
        <pc:spChg chg="add mod">
          <ac:chgData name="Nguyen Thi Hoa" userId="dc6bb5b2-8d99-437a-a7f2-a08842d7305a" providerId="ADAL" clId="{E2EEB4D3-D21A-4720-9B9D-7A7182676317}" dt="2021-10-27T15:58:43.824" v="33" actId="1076"/>
          <ac:spMkLst>
            <pc:docMk/>
            <pc:sldMk cId="0" sldId="327"/>
            <ac:spMk id="8" creationId="{0011E480-43D8-4A68-A8A9-05B2D9D22DF7}"/>
          </ac:spMkLst>
        </pc:spChg>
        <pc:spChg chg="add mod">
          <ac:chgData name="Nguyen Thi Hoa" userId="dc6bb5b2-8d99-437a-a7f2-a08842d7305a" providerId="ADAL" clId="{E2EEB4D3-D21A-4720-9B9D-7A7182676317}" dt="2021-10-27T15:58:43.824" v="33" actId="1076"/>
          <ac:spMkLst>
            <pc:docMk/>
            <pc:sldMk cId="0" sldId="327"/>
            <ac:spMk id="9" creationId="{8FA294FE-F508-458A-9FF6-A2B24B26BC2C}"/>
          </ac:spMkLst>
        </pc:spChg>
        <pc:spChg chg="del mod">
          <ac:chgData name="Nguyen Thi Hoa" userId="dc6bb5b2-8d99-437a-a7f2-a08842d7305a" providerId="ADAL" clId="{E2EEB4D3-D21A-4720-9B9D-7A7182676317}" dt="2021-10-27T15:38:02.157" v="1" actId="478"/>
          <ac:spMkLst>
            <pc:docMk/>
            <pc:sldMk cId="0" sldId="327"/>
            <ac:spMk id="49154" creationId="{1B3F76E7-9000-4A1A-92F1-3102FF3175C1}"/>
          </ac:spMkLst>
        </pc:spChg>
        <pc:spChg chg="del mod">
          <ac:chgData name="Nguyen Thi Hoa" userId="dc6bb5b2-8d99-437a-a7f2-a08842d7305a" providerId="ADAL" clId="{E2EEB4D3-D21A-4720-9B9D-7A7182676317}" dt="2021-10-27T15:38:06.534" v="6"/>
          <ac:spMkLst>
            <pc:docMk/>
            <pc:sldMk cId="0" sldId="327"/>
            <ac:spMk id="49155" creationId="{B5C5C52C-B2EC-4572-87FA-50EA2105E317}"/>
          </ac:spMkLst>
        </pc:spChg>
        <pc:spChg chg="del">
          <ac:chgData name="Nguyen Thi Hoa" userId="dc6bb5b2-8d99-437a-a7f2-a08842d7305a" providerId="ADAL" clId="{E2EEB4D3-D21A-4720-9B9D-7A7182676317}" dt="2021-10-27T15:38:24.962" v="7" actId="478"/>
          <ac:spMkLst>
            <pc:docMk/>
            <pc:sldMk cId="0" sldId="327"/>
            <ac:spMk id="49156" creationId="{59329C96-E7E8-45A2-96DF-43456B3E19C0}"/>
          </ac:spMkLst>
        </pc:spChg>
        <pc:spChg chg="del mod">
          <ac:chgData name="Nguyen Thi Hoa" userId="dc6bb5b2-8d99-437a-a7f2-a08842d7305a" providerId="ADAL" clId="{E2EEB4D3-D21A-4720-9B9D-7A7182676317}" dt="2021-10-27T15:38:06.533" v="4" actId="478"/>
          <ac:spMkLst>
            <pc:docMk/>
            <pc:sldMk cId="0" sldId="327"/>
            <ac:spMk id="49157" creationId="{4366FE87-7E45-4519-955C-14C714BD9E3B}"/>
          </ac:spMkLst>
        </pc:spChg>
      </pc:sldChg>
      <pc:sldChg chg="del">
        <pc:chgData name="Nguyen Thi Hoa" userId="dc6bb5b2-8d99-437a-a7f2-a08842d7305a" providerId="ADAL" clId="{E2EEB4D3-D21A-4720-9B9D-7A7182676317}" dt="2021-10-29T15:09:40.138" v="252" actId="47"/>
        <pc:sldMkLst>
          <pc:docMk/>
          <pc:sldMk cId="0" sldId="330"/>
        </pc:sldMkLst>
      </pc:sldChg>
      <pc:sldChg chg="modSp del mod">
        <pc:chgData name="Nguyen Thi Hoa" userId="dc6bb5b2-8d99-437a-a7f2-a08842d7305a" providerId="ADAL" clId="{E2EEB4D3-D21A-4720-9B9D-7A7182676317}" dt="2021-10-29T15:37:29.885" v="742" actId="47"/>
        <pc:sldMkLst>
          <pc:docMk/>
          <pc:sldMk cId="0" sldId="331"/>
        </pc:sldMkLst>
        <pc:spChg chg="mod">
          <ac:chgData name="Nguyen Thi Hoa" userId="dc6bb5b2-8d99-437a-a7f2-a08842d7305a" providerId="ADAL" clId="{E2EEB4D3-D21A-4720-9B9D-7A7182676317}" dt="2021-10-29T15:37:25.253" v="741" actId="1076"/>
          <ac:spMkLst>
            <pc:docMk/>
            <pc:sldMk cId="0" sldId="331"/>
            <ac:spMk id="13" creationId="{8878AB7C-CF61-466E-A004-5D0A438D1510}"/>
          </ac:spMkLst>
        </pc:spChg>
      </pc:sldChg>
      <pc:sldChg chg="ord">
        <pc:chgData name="Nguyen Thi Hoa" userId="dc6bb5b2-8d99-437a-a7f2-a08842d7305a" providerId="ADAL" clId="{E2EEB4D3-D21A-4720-9B9D-7A7182676317}" dt="2021-11-12T15:55:35.509" v="4872"/>
        <pc:sldMkLst>
          <pc:docMk/>
          <pc:sldMk cId="0" sldId="335"/>
        </pc:sldMkLst>
      </pc:sldChg>
      <pc:sldChg chg="addSp delSp modSp mod ord addAnim delAnim modAnim">
        <pc:chgData name="Nguyen Thi Hoa" userId="dc6bb5b2-8d99-437a-a7f2-a08842d7305a" providerId="ADAL" clId="{E2EEB4D3-D21A-4720-9B9D-7A7182676317}" dt="2021-11-12T15:55:35.509" v="4872"/>
        <pc:sldMkLst>
          <pc:docMk/>
          <pc:sldMk cId="0" sldId="372"/>
        </pc:sldMkLst>
        <pc:spChg chg="del mod">
          <ac:chgData name="Nguyen Thi Hoa" userId="dc6bb5b2-8d99-437a-a7f2-a08842d7305a" providerId="ADAL" clId="{E2EEB4D3-D21A-4720-9B9D-7A7182676317}" dt="2021-11-06T14:33:01.473" v="3939"/>
          <ac:spMkLst>
            <pc:docMk/>
            <pc:sldMk cId="0" sldId="372"/>
            <ac:spMk id="3" creationId="{00000000-0000-0000-0000-000000000000}"/>
          </ac:spMkLst>
        </pc:spChg>
        <pc:spChg chg="add del mod">
          <ac:chgData name="Nguyen Thi Hoa" userId="dc6bb5b2-8d99-437a-a7f2-a08842d7305a" providerId="ADAL" clId="{E2EEB4D3-D21A-4720-9B9D-7A7182676317}" dt="2021-11-06T14:33:00.446" v="3937" actId="122"/>
          <ac:spMkLst>
            <pc:docMk/>
            <pc:sldMk cId="0" sldId="372"/>
            <ac:spMk id="8" creationId="{F1074A0C-331B-474B-AA61-B9855B88E9E8}"/>
          </ac:spMkLst>
        </pc:spChg>
        <pc:spChg chg="add del">
          <ac:chgData name="Nguyen Thi Hoa" userId="dc6bb5b2-8d99-437a-a7f2-a08842d7305a" providerId="ADAL" clId="{E2EEB4D3-D21A-4720-9B9D-7A7182676317}" dt="2021-11-05T13:52:09.291" v="2763" actId="22"/>
          <ac:spMkLst>
            <pc:docMk/>
            <pc:sldMk cId="0" sldId="372"/>
            <ac:spMk id="9" creationId="{0078F2BD-B92E-48CB-AD30-A26D37630C8A}"/>
          </ac:spMkLst>
        </pc:spChg>
        <pc:picChg chg="del mod">
          <ac:chgData name="Nguyen Thi Hoa" userId="dc6bb5b2-8d99-437a-a7f2-a08842d7305a" providerId="ADAL" clId="{E2EEB4D3-D21A-4720-9B9D-7A7182676317}" dt="2021-11-05T13:53:17.781" v="2784" actId="478"/>
          <ac:picMkLst>
            <pc:docMk/>
            <pc:sldMk cId="0" sldId="372"/>
            <ac:picMk id="7" creationId="{00000000-0000-0000-0000-000000000000}"/>
          </ac:picMkLst>
        </pc:picChg>
        <pc:picChg chg="mod">
          <ac:chgData name="Nguyen Thi Hoa" userId="dc6bb5b2-8d99-437a-a7f2-a08842d7305a" providerId="ADAL" clId="{E2EEB4D3-D21A-4720-9B9D-7A7182676317}" dt="2021-11-06T14:32:54.580" v="3936" actId="1076"/>
          <ac:picMkLst>
            <pc:docMk/>
            <pc:sldMk cId="0" sldId="372"/>
            <ac:picMk id="11" creationId="{00000000-0000-0000-0000-000000000000}"/>
          </ac:picMkLst>
        </pc:picChg>
      </pc:sldChg>
      <pc:sldChg chg="del">
        <pc:chgData name="Nguyen Thi Hoa" userId="dc6bb5b2-8d99-437a-a7f2-a08842d7305a" providerId="ADAL" clId="{E2EEB4D3-D21A-4720-9B9D-7A7182676317}" dt="2021-11-05T13:24:15.090" v="2592" actId="47"/>
        <pc:sldMkLst>
          <pc:docMk/>
          <pc:sldMk cId="0" sldId="386"/>
        </pc:sldMkLst>
      </pc:sldChg>
      <pc:sldChg chg="addSp delSp modSp add del mod delAnim modAnim">
        <pc:chgData name="Nguyen Thi Hoa" userId="dc6bb5b2-8d99-437a-a7f2-a08842d7305a" providerId="ADAL" clId="{E2EEB4D3-D21A-4720-9B9D-7A7182676317}" dt="2021-11-24T11:06:50.255" v="4890" actId="47"/>
        <pc:sldMkLst>
          <pc:docMk/>
          <pc:sldMk cId="0" sldId="391"/>
        </pc:sldMkLst>
        <pc:spChg chg="mod">
          <ac:chgData name="Nguyen Thi Hoa" userId="dc6bb5b2-8d99-437a-a7f2-a08842d7305a" providerId="ADAL" clId="{E2EEB4D3-D21A-4720-9B9D-7A7182676317}" dt="2021-11-05T15:14:07.167" v="3510" actId="1076"/>
          <ac:spMkLst>
            <pc:docMk/>
            <pc:sldMk cId="0" sldId="391"/>
            <ac:spMk id="17" creationId="{00000000-0000-0000-0000-000000000000}"/>
          </ac:spMkLst>
        </pc:spChg>
        <pc:spChg chg="del topLvl">
          <ac:chgData name="Nguyen Thi Hoa" userId="dc6bb5b2-8d99-437a-a7f2-a08842d7305a" providerId="ADAL" clId="{E2EEB4D3-D21A-4720-9B9D-7A7182676317}" dt="2021-11-05T14:59:01.393" v="3142" actId="478"/>
          <ac:spMkLst>
            <pc:docMk/>
            <pc:sldMk cId="0" sldId="391"/>
            <ac:spMk id="20" creationId="{00000000-0000-0000-0000-000000000000}"/>
          </ac:spMkLst>
        </pc:spChg>
        <pc:spChg chg="add del">
          <ac:chgData name="Nguyen Thi Hoa" userId="dc6bb5b2-8d99-437a-a7f2-a08842d7305a" providerId="ADAL" clId="{E2EEB4D3-D21A-4720-9B9D-7A7182676317}" dt="2021-11-05T14:59:22.349" v="3154" actId="478"/>
          <ac:spMkLst>
            <pc:docMk/>
            <pc:sldMk cId="0" sldId="391"/>
            <ac:spMk id="37" creationId="{00000000-0000-0000-0000-000000000000}"/>
          </ac:spMkLst>
        </pc:spChg>
        <pc:spChg chg="add del">
          <ac:chgData name="Nguyen Thi Hoa" userId="dc6bb5b2-8d99-437a-a7f2-a08842d7305a" providerId="ADAL" clId="{E2EEB4D3-D21A-4720-9B9D-7A7182676317}" dt="2021-11-05T14:59:22.349" v="3154" actId="478"/>
          <ac:spMkLst>
            <pc:docMk/>
            <pc:sldMk cId="0" sldId="391"/>
            <ac:spMk id="38" creationId="{00000000-0000-0000-0000-000000000000}"/>
          </ac:spMkLst>
        </pc:spChg>
        <pc:spChg chg="add del">
          <ac:chgData name="Nguyen Thi Hoa" userId="dc6bb5b2-8d99-437a-a7f2-a08842d7305a" providerId="ADAL" clId="{E2EEB4D3-D21A-4720-9B9D-7A7182676317}" dt="2021-11-05T14:59:22.349" v="3154" actId="478"/>
          <ac:spMkLst>
            <pc:docMk/>
            <pc:sldMk cId="0" sldId="391"/>
            <ac:spMk id="39" creationId="{00000000-0000-0000-0000-000000000000}"/>
          </ac:spMkLst>
        </pc:spChg>
        <pc:spChg chg="add del">
          <ac:chgData name="Nguyen Thi Hoa" userId="dc6bb5b2-8d99-437a-a7f2-a08842d7305a" providerId="ADAL" clId="{E2EEB4D3-D21A-4720-9B9D-7A7182676317}" dt="2021-11-05T14:59:22.349" v="3154" actId="478"/>
          <ac:spMkLst>
            <pc:docMk/>
            <pc:sldMk cId="0" sldId="391"/>
            <ac:spMk id="40" creationId="{00000000-0000-0000-0000-000000000000}"/>
          </ac:spMkLst>
        </pc:spChg>
        <pc:spChg chg="del mod">
          <ac:chgData name="Nguyen Thi Hoa" userId="dc6bb5b2-8d99-437a-a7f2-a08842d7305a" providerId="ADAL" clId="{E2EEB4D3-D21A-4720-9B9D-7A7182676317}" dt="2021-11-05T14:58:54.938" v="3137" actId="478"/>
          <ac:spMkLst>
            <pc:docMk/>
            <pc:sldMk cId="0" sldId="391"/>
            <ac:spMk id="41" creationId="{00000000-0000-0000-0000-000000000000}"/>
          </ac:spMkLst>
        </pc:spChg>
        <pc:spChg chg="add del mod">
          <ac:chgData name="Nguyen Thi Hoa" userId="dc6bb5b2-8d99-437a-a7f2-a08842d7305a" providerId="ADAL" clId="{E2EEB4D3-D21A-4720-9B9D-7A7182676317}" dt="2021-11-05T14:59:22.349" v="3154" actId="478"/>
          <ac:spMkLst>
            <pc:docMk/>
            <pc:sldMk cId="0" sldId="391"/>
            <ac:spMk id="42" creationId="{00000000-0000-0000-0000-000000000000}"/>
          </ac:spMkLst>
        </pc:spChg>
        <pc:spChg chg="mod">
          <ac:chgData name="Nguyen Thi Hoa" userId="dc6bb5b2-8d99-437a-a7f2-a08842d7305a" providerId="ADAL" clId="{E2EEB4D3-D21A-4720-9B9D-7A7182676317}" dt="2021-11-05T15:13:12.692" v="3499" actId="20577"/>
          <ac:spMkLst>
            <pc:docMk/>
            <pc:sldMk cId="0" sldId="391"/>
            <ac:spMk id="45" creationId="{00000000-0000-0000-0000-000000000000}"/>
          </ac:spMkLst>
        </pc:spChg>
        <pc:spChg chg="mod">
          <ac:chgData name="Nguyen Thi Hoa" userId="dc6bb5b2-8d99-437a-a7f2-a08842d7305a" providerId="ADAL" clId="{E2EEB4D3-D21A-4720-9B9D-7A7182676317}" dt="2021-11-05T15:13:22.704" v="3502" actId="20577"/>
          <ac:spMkLst>
            <pc:docMk/>
            <pc:sldMk cId="0" sldId="391"/>
            <ac:spMk id="46" creationId="{00000000-0000-0000-0000-000000000000}"/>
          </ac:spMkLst>
        </pc:spChg>
        <pc:spChg chg="del">
          <ac:chgData name="Nguyen Thi Hoa" userId="dc6bb5b2-8d99-437a-a7f2-a08842d7305a" providerId="ADAL" clId="{E2EEB4D3-D21A-4720-9B9D-7A7182676317}" dt="2021-11-05T15:01:34.730" v="3394" actId="478"/>
          <ac:spMkLst>
            <pc:docMk/>
            <pc:sldMk cId="0" sldId="391"/>
            <ac:spMk id="47" creationId="{00000000-0000-0000-0000-000000000000}"/>
          </ac:spMkLst>
        </pc:spChg>
        <pc:spChg chg="mod">
          <ac:chgData name="Nguyen Thi Hoa" userId="dc6bb5b2-8d99-437a-a7f2-a08842d7305a" providerId="ADAL" clId="{E2EEB4D3-D21A-4720-9B9D-7A7182676317}" dt="2021-11-05T15:13:25.579" v="3503" actId="20577"/>
          <ac:spMkLst>
            <pc:docMk/>
            <pc:sldMk cId="0" sldId="391"/>
            <ac:spMk id="48" creationId="{00000000-0000-0000-0000-000000000000}"/>
          </ac:spMkLst>
        </pc:spChg>
        <pc:spChg chg="add del mod">
          <ac:chgData name="Nguyen Thi Hoa" userId="dc6bb5b2-8d99-437a-a7f2-a08842d7305a" providerId="ADAL" clId="{E2EEB4D3-D21A-4720-9B9D-7A7182676317}" dt="2021-11-05T14:59:24.757" v="3156" actId="478"/>
          <ac:spMkLst>
            <pc:docMk/>
            <pc:sldMk cId="0" sldId="391"/>
            <ac:spMk id="50" creationId="{00000000-0000-0000-0000-000000000000}"/>
          </ac:spMkLst>
        </pc:spChg>
        <pc:grpChg chg="del">
          <ac:chgData name="Nguyen Thi Hoa" userId="dc6bb5b2-8d99-437a-a7f2-a08842d7305a" providerId="ADAL" clId="{E2EEB4D3-D21A-4720-9B9D-7A7182676317}" dt="2021-11-05T14:59:01.393" v="3142" actId="478"/>
          <ac:grpSpMkLst>
            <pc:docMk/>
            <pc:sldMk cId="0" sldId="391"/>
            <ac:grpSpMk id="18" creationId="{00000000-0000-0000-0000-000000000000}"/>
          </ac:grpSpMkLst>
        </pc:grpChg>
        <pc:grpChg chg="del topLvl">
          <ac:chgData name="Nguyen Thi Hoa" userId="dc6bb5b2-8d99-437a-a7f2-a08842d7305a" providerId="ADAL" clId="{E2EEB4D3-D21A-4720-9B9D-7A7182676317}" dt="2021-11-05T14:59:02.197" v="3143" actId="478"/>
          <ac:grpSpMkLst>
            <pc:docMk/>
            <pc:sldMk cId="0" sldId="391"/>
            <ac:grpSpMk id="19" creationId="{00000000-0000-0000-0000-000000000000}"/>
          </ac:grpSpMkLst>
        </pc:grpChg>
        <pc:picChg chg="mod">
          <ac:chgData name="Nguyen Thi Hoa" userId="dc6bb5b2-8d99-437a-a7f2-a08842d7305a" providerId="ADAL" clId="{E2EEB4D3-D21A-4720-9B9D-7A7182676317}" dt="2021-11-05T15:01:27.140" v="3392" actId="14100"/>
          <ac:picMkLst>
            <pc:docMk/>
            <pc:sldMk cId="0" sldId="391"/>
            <ac:picMk id="7" creationId="{00000000-0000-0000-0000-000000000000}"/>
          </ac:picMkLst>
        </pc:picChg>
        <pc:picChg chg="add mod">
          <ac:chgData name="Nguyen Thi Hoa" userId="dc6bb5b2-8d99-437a-a7f2-a08842d7305a" providerId="ADAL" clId="{E2EEB4D3-D21A-4720-9B9D-7A7182676317}" dt="2021-11-05T15:13:54.855" v="3509" actId="1076"/>
          <ac:picMkLst>
            <pc:docMk/>
            <pc:sldMk cId="0" sldId="391"/>
            <ac:picMk id="34" creationId="{EF164F3D-AB44-4AA1-974D-D87F18B56504}"/>
          </ac:picMkLst>
        </pc:picChg>
        <pc:picChg chg="add del">
          <ac:chgData name="Nguyen Thi Hoa" userId="dc6bb5b2-8d99-437a-a7f2-a08842d7305a" providerId="ADAL" clId="{E2EEB4D3-D21A-4720-9B9D-7A7182676317}" dt="2021-11-05T14:59:22.349" v="3154" actId="478"/>
          <ac:picMkLst>
            <pc:docMk/>
            <pc:sldMk cId="0" sldId="391"/>
            <ac:picMk id="36" creationId="{00000000-0000-0000-0000-000000000000}"/>
          </ac:picMkLst>
        </pc:picChg>
        <pc:picChg chg="del mod">
          <ac:chgData name="Nguyen Thi Hoa" userId="dc6bb5b2-8d99-437a-a7f2-a08842d7305a" providerId="ADAL" clId="{E2EEB4D3-D21A-4720-9B9D-7A7182676317}" dt="2021-11-05T14:59:38.175" v="3162" actId="478"/>
          <ac:picMkLst>
            <pc:docMk/>
            <pc:sldMk cId="0" sldId="391"/>
            <ac:picMk id="49" creationId="{00000000-0000-0000-0000-000000000000}"/>
          </ac:picMkLst>
        </pc:picChg>
      </pc:sldChg>
      <pc:sldChg chg="addSp delSp modSp del mod ord delAnim modAnim">
        <pc:chgData name="Nguyen Thi Hoa" userId="dc6bb5b2-8d99-437a-a7f2-a08842d7305a" providerId="ADAL" clId="{E2EEB4D3-D21A-4720-9B9D-7A7182676317}" dt="2021-11-24T11:06:42.889" v="4885" actId="47"/>
        <pc:sldMkLst>
          <pc:docMk/>
          <pc:sldMk cId="3510916463" sldId="406"/>
        </pc:sldMkLst>
        <pc:spChg chg="add del mod">
          <ac:chgData name="Nguyen Thi Hoa" userId="dc6bb5b2-8d99-437a-a7f2-a08842d7305a" providerId="ADAL" clId="{E2EEB4D3-D21A-4720-9B9D-7A7182676317}" dt="2021-11-11T14:19:07.688" v="4035" actId="478"/>
          <ac:spMkLst>
            <pc:docMk/>
            <pc:sldMk cId="3510916463" sldId="406"/>
            <ac:spMk id="2" creationId="{5D6E47B7-BF2D-47D0-A09C-FDE993100EBA}"/>
          </ac:spMkLst>
        </pc:spChg>
        <pc:spChg chg="add mod">
          <ac:chgData name="Nguyen Thi Hoa" userId="dc6bb5b2-8d99-437a-a7f2-a08842d7305a" providerId="ADAL" clId="{E2EEB4D3-D21A-4720-9B9D-7A7182676317}" dt="2021-11-11T14:56:24.718" v="4202" actId="164"/>
          <ac:spMkLst>
            <pc:docMk/>
            <pc:sldMk cId="3510916463" sldId="406"/>
            <ac:spMk id="4" creationId="{E5532A16-EE5D-4A74-A6AD-21FCCAB42A92}"/>
          </ac:spMkLst>
        </pc:spChg>
        <pc:spChg chg="mod">
          <ac:chgData name="Nguyen Thi Hoa" userId="dc6bb5b2-8d99-437a-a7f2-a08842d7305a" providerId="ADAL" clId="{E2EEB4D3-D21A-4720-9B9D-7A7182676317}" dt="2021-11-11T14:40:33.152" v="4118" actId="404"/>
          <ac:spMkLst>
            <pc:docMk/>
            <pc:sldMk cId="3510916463" sldId="406"/>
            <ac:spMk id="6" creationId="{D8444B0E-1719-A646-9FE1-A293D995C57E}"/>
          </ac:spMkLst>
        </pc:spChg>
        <pc:spChg chg="mod">
          <ac:chgData name="Nguyen Thi Hoa" userId="dc6bb5b2-8d99-437a-a7f2-a08842d7305a" providerId="ADAL" clId="{E2EEB4D3-D21A-4720-9B9D-7A7182676317}" dt="2021-11-11T14:44:20.367" v="4159" actId="1076"/>
          <ac:spMkLst>
            <pc:docMk/>
            <pc:sldMk cId="3510916463" sldId="406"/>
            <ac:spMk id="7" creationId="{A2D1BEE2-6B2E-0447-9D44-80814E1C09B9}"/>
          </ac:spMkLst>
        </pc:spChg>
        <pc:spChg chg="mod">
          <ac:chgData name="Nguyen Thi Hoa" userId="dc6bb5b2-8d99-437a-a7f2-a08842d7305a" providerId="ADAL" clId="{E2EEB4D3-D21A-4720-9B9D-7A7182676317}" dt="2021-11-11T14:40:39.328" v="4120" actId="404"/>
          <ac:spMkLst>
            <pc:docMk/>
            <pc:sldMk cId="3510916463" sldId="406"/>
            <ac:spMk id="8" creationId="{1DF24A25-AEF0-FD42-BB43-D9113C097FDE}"/>
          </ac:spMkLst>
        </pc:spChg>
        <pc:spChg chg="mod">
          <ac:chgData name="Nguyen Thi Hoa" userId="dc6bb5b2-8d99-437a-a7f2-a08842d7305a" providerId="ADAL" clId="{E2EEB4D3-D21A-4720-9B9D-7A7182676317}" dt="2021-11-11T14:41:07.427" v="4126" actId="404"/>
          <ac:spMkLst>
            <pc:docMk/>
            <pc:sldMk cId="3510916463" sldId="406"/>
            <ac:spMk id="9" creationId="{1809D7D3-A772-4448-8F64-909C8118C1E6}"/>
          </ac:spMkLst>
        </pc:spChg>
        <pc:spChg chg="mod">
          <ac:chgData name="Nguyen Thi Hoa" userId="dc6bb5b2-8d99-437a-a7f2-a08842d7305a" providerId="ADAL" clId="{E2EEB4D3-D21A-4720-9B9D-7A7182676317}" dt="2021-11-04T15:56:28.672" v="1877" actId="1076"/>
          <ac:spMkLst>
            <pc:docMk/>
            <pc:sldMk cId="3510916463" sldId="406"/>
            <ac:spMk id="10" creationId="{A018BE9B-1883-BF4C-8F34-7456FACD4D41}"/>
          </ac:spMkLst>
        </pc:spChg>
        <pc:spChg chg="del mod">
          <ac:chgData name="Nguyen Thi Hoa" userId="dc6bb5b2-8d99-437a-a7f2-a08842d7305a" providerId="ADAL" clId="{E2EEB4D3-D21A-4720-9B9D-7A7182676317}" dt="2021-10-31T10:57:16.818" v="831" actId="478"/>
          <ac:spMkLst>
            <pc:docMk/>
            <pc:sldMk cId="3510916463" sldId="406"/>
            <ac:spMk id="11" creationId="{F2F244B2-E877-494A-99DC-83F31A42D234}"/>
          </ac:spMkLst>
        </pc:spChg>
        <pc:spChg chg="add mod">
          <ac:chgData name="Nguyen Thi Hoa" userId="dc6bb5b2-8d99-437a-a7f2-a08842d7305a" providerId="ADAL" clId="{E2EEB4D3-D21A-4720-9B9D-7A7182676317}" dt="2021-11-11T14:44:13.758" v="4155" actId="1076"/>
          <ac:spMkLst>
            <pc:docMk/>
            <pc:sldMk cId="3510916463" sldId="406"/>
            <ac:spMk id="12" creationId="{611AF42E-39D3-4294-9A0F-36FE7C1949ED}"/>
          </ac:spMkLst>
        </pc:spChg>
        <pc:spChg chg="add mod">
          <ac:chgData name="Nguyen Thi Hoa" userId="dc6bb5b2-8d99-437a-a7f2-a08842d7305a" providerId="ADAL" clId="{E2EEB4D3-D21A-4720-9B9D-7A7182676317}" dt="2021-11-11T14:24:06.443" v="4056" actId="1076"/>
          <ac:spMkLst>
            <pc:docMk/>
            <pc:sldMk cId="3510916463" sldId="406"/>
            <ac:spMk id="13" creationId="{77B525CA-7DB8-4D57-AA17-B47F2A4F4D50}"/>
          </ac:spMkLst>
        </pc:spChg>
        <pc:spChg chg="add mod">
          <ac:chgData name="Nguyen Thi Hoa" userId="dc6bb5b2-8d99-437a-a7f2-a08842d7305a" providerId="ADAL" clId="{E2EEB4D3-D21A-4720-9B9D-7A7182676317}" dt="2021-11-11T14:24:14.239" v="4057" actId="1076"/>
          <ac:spMkLst>
            <pc:docMk/>
            <pc:sldMk cId="3510916463" sldId="406"/>
            <ac:spMk id="14" creationId="{431DFD0F-133D-4D78-B4F4-E1142F2B94F4}"/>
          </ac:spMkLst>
        </pc:spChg>
        <pc:spChg chg="add mod">
          <ac:chgData name="Nguyen Thi Hoa" userId="dc6bb5b2-8d99-437a-a7f2-a08842d7305a" providerId="ADAL" clId="{E2EEB4D3-D21A-4720-9B9D-7A7182676317}" dt="2021-11-04T15:56:28.672" v="1877" actId="1076"/>
          <ac:spMkLst>
            <pc:docMk/>
            <pc:sldMk cId="3510916463" sldId="406"/>
            <ac:spMk id="15" creationId="{0E3BE271-D502-43D1-AEC6-F76EA9A403A0}"/>
          </ac:spMkLst>
        </pc:spChg>
        <pc:spChg chg="del">
          <ac:chgData name="Nguyen Thi Hoa" userId="dc6bb5b2-8d99-437a-a7f2-a08842d7305a" providerId="ADAL" clId="{E2EEB4D3-D21A-4720-9B9D-7A7182676317}" dt="2021-10-29T15:34:14.350" v="668" actId="478"/>
          <ac:spMkLst>
            <pc:docMk/>
            <pc:sldMk cId="3510916463" sldId="406"/>
            <ac:spMk id="16" creationId="{5C536EF5-CA0C-BB45-B715-8E62A076A805}"/>
          </ac:spMkLst>
        </pc:spChg>
        <pc:spChg chg="add mod">
          <ac:chgData name="Nguyen Thi Hoa" userId="dc6bb5b2-8d99-437a-a7f2-a08842d7305a" providerId="ADAL" clId="{E2EEB4D3-D21A-4720-9B9D-7A7182676317}" dt="2021-11-04T15:56:28.672" v="1877" actId="1076"/>
          <ac:spMkLst>
            <pc:docMk/>
            <pc:sldMk cId="3510916463" sldId="406"/>
            <ac:spMk id="16" creationId="{6A2D6D37-2162-4CDE-BA6C-C50A74E87D8F}"/>
          </ac:spMkLst>
        </pc:spChg>
        <pc:spChg chg="mod">
          <ac:chgData name="Nguyen Thi Hoa" userId="dc6bb5b2-8d99-437a-a7f2-a08842d7305a" providerId="ADAL" clId="{E2EEB4D3-D21A-4720-9B9D-7A7182676317}" dt="2021-11-11T14:41:41.403" v="4135" actId="404"/>
          <ac:spMkLst>
            <pc:docMk/>
            <pc:sldMk cId="3510916463" sldId="406"/>
            <ac:spMk id="17" creationId="{C688D03B-9F33-BE43-820B-DCB336135EB6}"/>
          </ac:spMkLst>
        </pc:spChg>
        <pc:spChg chg="mod">
          <ac:chgData name="Nguyen Thi Hoa" userId="dc6bb5b2-8d99-437a-a7f2-a08842d7305a" providerId="ADAL" clId="{E2EEB4D3-D21A-4720-9B9D-7A7182676317}" dt="2021-11-11T14:44:38.834" v="4163" actId="1076"/>
          <ac:spMkLst>
            <pc:docMk/>
            <pc:sldMk cId="3510916463" sldId="406"/>
            <ac:spMk id="18" creationId="{92F6A19C-2DD5-534C-BC05-7CF91BCE83E2}"/>
          </ac:spMkLst>
        </pc:spChg>
        <pc:spChg chg="add del mod">
          <ac:chgData name="Nguyen Thi Hoa" userId="dc6bb5b2-8d99-437a-a7f2-a08842d7305a" providerId="ADAL" clId="{E2EEB4D3-D21A-4720-9B9D-7A7182676317}" dt="2021-11-04T14:50:36.483" v="1567" actId="478"/>
          <ac:spMkLst>
            <pc:docMk/>
            <pc:sldMk cId="3510916463" sldId="406"/>
            <ac:spMk id="19" creationId="{65633389-97D9-44FF-8A42-229419927F3C}"/>
          </ac:spMkLst>
        </pc:spChg>
        <pc:spChg chg="add mod">
          <ac:chgData name="Nguyen Thi Hoa" userId="dc6bb5b2-8d99-437a-a7f2-a08842d7305a" providerId="ADAL" clId="{E2EEB4D3-D21A-4720-9B9D-7A7182676317}" dt="2021-11-04T15:56:28.672" v="1877" actId="1076"/>
          <ac:spMkLst>
            <pc:docMk/>
            <pc:sldMk cId="3510916463" sldId="406"/>
            <ac:spMk id="20" creationId="{72224C9E-F49A-4DCD-880E-E4CA75396352}"/>
          </ac:spMkLst>
        </pc:spChg>
        <pc:spChg chg="add mod">
          <ac:chgData name="Nguyen Thi Hoa" userId="dc6bb5b2-8d99-437a-a7f2-a08842d7305a" providerId="ADAL" clId="{E2EEB4D3-D21A-4720-9B9D-7A7182676317}" dt="2021-11-11T14:40:48.100" v="4122" actId="404"/>
          <ac:spMkLst>
            <pc:docMk/>
            <pc:sldMk cId="3510916463" sldId="406"/>
            <ac:spMk id="21" creationId="{FC291E46-D017-4AC5-8994-6856944D2C8E}"/>
          </ac:spMkLst>
        </pc:spChg>
        <pc:spChg chg="add del mod">
          <ac:chgData name="Nguyen Thi Hoa" userId="dc6bb5b2-8d99-437a-a7f2-a08842d7305a" providerId="ADAL" clId="{E2EEB4D3-D21A-4720-9B9D-7A7182676317}" dt="2021-11-11T14:19:06.448" v="4034" actId="478"/>
          <ac:spMkLst>
            <pc:docMk/>
            <pc:sldMk cId="3510916463" sldId="406"/>
            <ac:spMk id="22" creationId="{15718EBF-7996-45CE-973D-90E094EC5EB3}"/>
          </ac:spMkLst>
        </pc:spChg>
        <pc:spChg chg="add del mod">
          <ac:chgData name="Nguyen Thi Hoa" userId="dc6bb5b2-8d99-437a-a7f2-a08842d7305a" providerId="ADAL" clId="{E2EEB4D3-D21A-4720-9B9D-7A7182676317}" dt="2021-11-04T15:24:25.445" v="1635" actId="478"/>
          <ac:spMkLst>
            <pc:docMk/>
            <pc:sldMk cId="3510916463" sldId="406"/>
            <ac:spMk id="23" creationId="{62E599F9-F6DB-494A-AB96-7B5933176B6A}"/>
          </ac:spMkLst>
        </pc:spChg>
        <pc:spChg chg="add del mod">
          <ac:chgData name="Nguyen Thi Hoa" userId="dc6bb5b2-8d99-437a-a7f2-a08842d7305a" providerId="ADAL" clId="{E2EEB4D3-D21A-4720-9B9D-7A7182676317}" dt="2021-11-11T14:19:04.485" v="4033" actId="478"/>
          <ac:spMkLst>
            <pc:docMk/>
            <pc:sldMk cId="3510916463" sldId="406"/>
            <ac:spMk id="24" creationId="{03F671C1-6147-48B3-A4DD-811501D73AD5}"/>
          </ac:spMkLst>
        </pc:spChg>
        <pc:spChg chg="add del mod">
          <ac:chgData name="Nguyen Thi Hoa" userId="dc6bb5b2-8d99-437a-a7f2-a08842d7305a" providerId="ADAL" clId="{E2EEB4D3-D21A-4720-9B9D-7A7182676317}" dt="2021-11-04T15:26:04.954" v="1651" actId="478"/>
          <ac:spMkLst>
            <pc:docMk/>
            <pc:sldMk cId="3510916463" sldId="406"/>
            <ac:spMk id="25" creationId="{7EDB098E-1160-43DA-84CB-D9CA05422DA5}"/>
          </ac:spMkLst>
        </pc:spChg>
        <pc:spChg chg="add del mod">
          <ac:chgData name="Nguyen Thi Hoa" userId="dc6bb5b2-8d99-437a-a7f2-a08842d7305a" providerId="ADAL" clId="{E2EEB4D3-D21A-4720-9B9D-7A7182676317}" dt="2021-11-04T15:26:11.908" v="1654" actId="478"/>
          <ac:spMkLst>
            <pc:docMk/>
            <pc:sldMk cId="3510916463" sldId="406"/>
            <ac:spMk id="27" creationId="{9A8F8A59-51BE-48BB-8DEA-BBC66DAD7E1C}"/>
          </ac:spMkLst>
        </pc:spChg>
        <pc:spChg chg="add mod">
          <ac:chgData name="Nguyen Thi Hoa" userId="dc6bb5b2-8d99-437a-a7f2-a08842d7305a" providerId="ADAL" clId="{E2EEB4D3-D21A-4720-9B9D-7A7182676317}" dt="2021-11-06T13:32:28.536" v="3584" actId="2711"/>
          <ac:spMkLst>
            <pc:docMk/>
            <pc:sldMk cId="3510916463" sldId="406"/>
            <ac:spMk id="29" creationId="{8820B313-DEE3-44D5-9D0D-A470E160570A}"/>
          </ac:spMkLst>
        </pc:spChg>
        <pc:spChg chg="add mod">
          <ac:chgData name="Nguyen Thi Hoa" userId="dc6bb5b2-8d99-437a-a7f2-a08842d7305a" providerId="ADAL" clId="{E2EEB4D3-D21A-4720-9B9D-7A7182676317}" dt="2021-11-04T15:56:28.672" v="1877" actId="1076"/>
          <ac:spMkLst>
            <pc:docMk/>
            <pc:sldMk cId="3510916463" sldId="406"/>
            <ac:spMk id="30" creationId="{E704C358-54AE-4FBB-80F8-75E4BD09289C}"/>
          </ac:spMkLst>
        </pc:spChg>
        <pc:spChg chg="add del mod">
          <ac:chgData name="Nguyen Thi Hoa" userId="dc6bb5b2-8d99-437a-a7f2-a08842d7305a" providerId="ADAL" clId="{E2EEB4D3-D21A-4720-9B9D-7A7182676317}" dt="2021-11-11T14:19:02.726" v="4032" actId="478"/>
          <ac:spMkLst>
            <pc:docMk/>
            <pc:sldMk cId="3510916463" sldId="406"/>
            <ac:spMk id="31" creationId="{1D487418-D895-452C-B11B-72F774C7328E}"/>
          </ac:spMkLst>
        </pc:spChg>
        <pc:spChg chg="add del mod">
          <ac:chgData name="Nguyen Thi Hoa" userId="dc6bb5b2-8d99-437a-a7f2-a08842d7305a" providerId="ADAL" clId="{E2EEB4D3-D21A-4720-9B9D-7A7182676317}" dt="2021-11-04T15:31:05.907" v="1706" actId="478"/>
          <ac:spMkLst>
            <pc:docMk/>
            <pc:sldMk cId="3510916463" sldId="406"/>
            <ac:spMk id="31" creationId="{8085EEC9-5080-4905-B63A-7791AA939700}"/>
          </ac:spMkLst>
        </pc:spChg>
        <pc:spChg chg="add del mod">
          <ac:chgData name="Nguyen Thi Hoa" userId="dc6bb5b2-8d99-437a-a7f2-a08842d7305a" providerId="ADAL" clId="{E2EEB4D3-D21A-4720-9B9D-7A7182676317}" dt="2021-11-11T14:42:19.151" v="4144" actId="478"/>
          <ac:spMkLst>
            <pc:docMk/>
            <pc:sldMk cId="3510916463" sldId="406"/>
            <ac:spMk id="32" creationId="{8A49C892-D7BF-4205-895D-755C37765F9B}"/>
          </ac:spMkLst>
        </pc:spChg>
        <pc:spChg chg="add del mod">
          <ac:chgData name="Nguyen Thi Hoa" userId="dc6bb5b2-8d99-437a-a7f2-a08842d7305a" providerId="ADAL" clId="{E2EEB4D3-D21A-4720-9B9D-7A7182676317}" dt="2021-11-11T14:42:18.273" v="4143" actId="478"/>
          <ac:spMkLst>
            <pc:docMk/>
            <pc:sldMk cId="3510916463" sldId="406"/>
            <ac:spMk id="33" creationId="{2CA6B605-2F6C-4EC7-94A7-B69459E7F68F}"/>
          </ac:spMkLst>
        </pc:spChg>
        <pc:spChg chg="add del mod">
          <ac:chgData name="Nguyen Thi Hoa" userId="dc6bb5b2-8d99-437a-a7f2-a08842d7305a" providerId="ADAL" clId="{E2EEB4D3-D21A-4720-9B9D-7A7182676317}" dt="2021-11-11T14:42:22.920" v="4145" actId="478"/>
          <ac:spMkLst>
            <pc:docMk/>
            <pc:sldMk cId="3510916463" sldId="406"/>
            <ac:spMk id="34" creationId="{5D36715E-E3F3-4343-BF92-4C26D5E3010B}"/>
          </ac:spMkLst>
        </pc:spChg>
        <pc:spChg chg="add del mod">
          <ac:chgData name="Nguyen Thi Hoa" userId="dc6bb5b2-8d99-437a-a7f2-a08842d7305a" providerId="ADAL" clId="{E2EEB4D3-D21A-4720-9B9D-7A7182676317}" dt="2021-11-11T14:42:17.486" v="4142" actId="478"/>
          <ac:spMkLst>
            <pc:docMk/>
            <pc:sldMk cId="3510916463" sldId="406"/>
            <ac:spMk id="35" creationId="{952A5FDB-A91A-453A-B7B1-D8E5D64760FC}"/>
          </ac:spMkLst>
        </pc:spChg>
        <pc:spChg chg="add del mod">
          <ac:chgData name="Nguyen Thi Hoa" userId="dc6bb5b2-8d99-437a-a7f2-a08842d7305a" providerId="ADAL" clId="{E2EEB4D3-D21A-4720-9B9D-7A7182676317}" dt="2021-11-11T14:42:16.125" v="4140" actId="478"/>
          <ac:spMkLst>
            <pc:docMk/>
            <pc:sldMk cId="3510916463" sldId="406"/>
            <ac:spMk id="36" creationId="{94F5A706-1856-464F-9431-71FA0FCC3AD1}"/>
          </ac:spMkLst>
        </pc:spChg>
        <pc:spChg chg="add del mod">
          <ac:chgData name="Nguyen Thi Hoa" userId="dc6bb5b2-8d99-437a-a7f2-a08842d7305a" providerId="ADAL" clId="{E2EEB4D3-D21A-4720-9B9D-7A7182676317}" dt="2021-11-11T14:42:14.271" v="4138" actId="478"/>
          <ac:spMkLst>
            <pc:docMk/>
            <pc:sldMk cId="3510916463" sldId="406"/>
            <ac:spMk id="37" creationId="{DCF910C8-BD86-4FF2-8DC6-2D09AE8E71CF}"/>
          </ac:spMkLst>
        </pc:spChg>
        <pc:spChg chg="add del mod">
          <ac:chgData name="Nguyen Thi Hoa" userId="dc6bb5b2-8d99-437a-a7f2-a08842d7305a" providerId="ADAL" clId="{E2EEB4D3-D21A-4720-9B9D-7A7182676317}" dt="2021-11-11T14:42:13.641" v="4137" actId="478"/>
          <ac:spMkLst>
            <pc:docMk/>
            <pc:sldMk cId="3510916463" sldId="406"/>
            <ac:spMk id="38" creationId="{45AF562B-DE2E-4DCC-A2E8-D45BD86D8DAE}"/>
          </ac:spMkLst>
        </pc:spChg>
        <pc:spChg chg="add del mod">
          <ac:chgData name="Nguyen Thi Hoa" userId="dc6bb5b2-8d99-437a-a7f2-a08842d7305a" providerId="ADAL" clId="{E2EEB4D3-D21A-4720-9B9D-7A7182676317}" dt="2021-11-11T14:42:11.475" v="4136" actId="478"/>
          <ac:spMkLst>
            <pc:docMk/>
            <pc:sldMk cId="3510916463" sldId="406"/>
            <ac:spMk id="39" creationId="{BB7D9A19-F3D5-4AB6-A713-915A9E6A2A6A}"/>
          </ac:spMkLst>
        </pc:spChg>
        <pc:spChg chg="add mod">
          <ac:chgData name="Nguyen Thi Hoa" userId="dc6bb5b2-8d99-437a-a7f2-a08842d7305a" providerId="ADAL" clId="{E2EEB4D3-D21A-4720-9B9D-7A7182676317}" dt="2021-11-11T14:20:36.057" v="4037"/>
          <ac:spMkLst>
            <pc:docMk/>
            <pc:sldMk cId="3510916463" sldId="406"/>
            <ac:spMk id="40" creationId="{02A594E1-36A4-49AA-9029-93F49E13B8C9}"/>
          </ac:spMkLst>
        </pc:spChg>
        <pc:spChg chg="add mod">
          <ac:chgData name="Nguyen Thi Hoa" userId="dc6bb5b2-8d99-437a-a7f2-a08842d7305a" providerId="ADAL" clId="{E2EEB4D3-D21A-4720-9B9D-7A7182676317}" dt="2021-11-11T14:20:36.057" v="4037"/>
          <ac:spMkLst>
            <pc:docMk/>
            <pc:sldMk cId="3510916463" sldId="406"/>
            <ac:spMk id="41" creationId="{CFAB8C21-8AB2-4E81-89FD-F48ED7CDF9F1}"/>
          </ac:spMkLst>
        </pc:spChg>
        <pc:spChg chg="mod">
          <ac:chgData name="Nguyen Thi Hoa" userId="dc6bb5b2-8d99-437a-a7f2-a08842d7305a" providerId="ADAL" clId="{E2EEB4D3-D21A-4720-9B9D-7A7182676317}" dt="2021-11-11T14:45:31.020" v="4166" actId="207"/>
          <ac:spMkLst>
            <pc:docMk/>
            <pc:sldMk cId="3510916463" sldId="406"/>
            <ac:spMk id="44" creationId="{6839F46E-26DE-4C56-B2E4-112ADA95E308}"/>
          </ac:spMkLst>
        </pc:spChg>
        <pc:spChg chg="mod">
          <ac:chgData name="Nguyen Thi Hoa" userId="dc6bb5b2-8d99-437a-a7f2-a08842d7305a" providerId="ADAL" clId="{E2EEB4D3-D21A-4720-9B9D-7A7182676317}" dt="2021-11-11T14:45:31.020" v="4166" actId="207"/>
          <ac:spMkLst>
            <pc:docMk/>
            <pc:sldMk cId="3510916463" sldId="406"/>
            <ac:spMk id="47" creationId="{A32684BC-AE94-49A8-8AA3-BCEF3696517F}"/>
          </ac:spMkLst>
        </pc:spChg>
        <pc:spChg chg="mod">
          <ac:chgData name="Nguyen Thi Hoa" userId="dc6bb5b2-8d99-437a-a7f2-a08842d7305a" providerId="ADAL" clId="{E2EEB4D3-D21A-4720-9B9D-7A7182676317}" dt="2021-11-11T14:44:10.898" v="4153"/>
          <ac:spMkLst>
            <pc:docMk/>
            <pc:sldMk cId="3510916463" sldId="406"/>
            <ac:spMk id="50" creationId="{8C9716A2-522A-42BB-9A69-46201FD059D4}"/>
          </ac:spMkLst>
        </pc:spChg>
        <pc:spChg chg="mod">
          <ac:chgData name="Nguyen Thi Hoa" userId="dc6bb5b2-8d99-437a-a7f2-a08842d7305a" providerId="ADAL" clId="{E2EEB4D3-D21A-4720-9B9D-7A7182676317}" dt="2021-11-11T14:44:10.898" v="4153"/>
          <ac:spMkLst>
            <pc:docMk/>
            <pc:sldMk cId="3510916463" sldId="406"/>
            <ac:spMk id="53" creationId="{68F5B518-990B-48A3-AA10-3DC6C0B06EA0}"/>
          </ac:spMkLst>
        </pc:spChg>
        <pc:spChg chg="mod">
          <ac:chgData name="Nguyen Thi Hoa" userId="dc6bb5b2-8d99-437a-a7f2-a08842d7305a" providerId="ADAL" clId="{E2EEB4D3-D21A-4720-9B9D-7A7182676317}" dt="2021-11-11T14:44:17.396" v="4157"/>
          <ac:spMkLst>
            <pc:docMk/>
            <pc:sldMk cId="3510916463" sldId="406"/>
            <ac:spMk id="56" creationId="{B3EB3795-04DE-4410-A592-6BF5D86FE922}"/>
          </ac:spMkLst>
        </pc:spChg>
        <pc:spChg chg="mod">
          <ac:chgData name="Nguyen Thi Hoa" userId="dc6bb5b2-8d99-437a-a7f2-a08842d7305a" providerId="ADAL" clId="{E2EEB4D3-D21A-4720-9B9D-7A7182676317}" dt="2021-11-11T14:44:17.396" v="4157"/>
          <ac:spMkLst>
            <pc:docMk/>
            <pc:sldMk cId="3510916463" sldId="406"/>
            <ac:spMk id="59" creationId="{73298040-6BF2-4100-B34E-66B7B2DBD805}"/>
          </ac:spMkLst>
        </pc:spChg>
        <pc:spChg chg="mod">
          <ac:chgData name="Nguyen Thi Hoa" userId="dc6bb5b2-8d99-437a-a7f2-a08842d7305a" providerId="ADAL" clId="{E2EEB4D3-D21A-4720-9B9D-7A7182676317}" dt="2021-11-11T14:45:31.020" v="4166" actId="207"/>
          <ac:spMkLst>
            <pc:docMk/>
            <pc:sldMk cId="3510916463" sldId="406"/>
            <ac:spMk id="62" creationId="{6990C4D4-33F6-4DCE-8C9E-4CE44C8DB283}"/>
          </ac:spMkLst>
        </pc:spChg>
        <pc:spChg chg="mod">
          <ac:chgData name="Nguyen Thi Hoa" userId="dc6bb5b2-8d99-437a-a7f2-a08842d7305a" providerId="ADAL" clId="{E2EEB4D3-D21A-4720-9B9D-7A7182676317}" dt="2021-11-11T14:45:31.020" v="4166" actId="207"/>
          <ac:spMkLst>
            <pc:docMk/>
            <pc:sldMk cId="3510916463" sldId="406"/>
            <ac:spMk id="65" creationId="{BA9604E8-1EE0-44F5-8D9D-FDA72A932865}"/>
          </ac:spMkLst>
        </pc:spChg>
        <pc:spChg chg="mod topLvl">
          <ac:chgData name="Nguyen Thi Hoa" userId="dc6bb5b2-8d99-437a-a7f2-a08842d7305a" providerId="ADAL" clId="{E2EEB4D3-D21A-4720-9B9D-7A7182676317}" dt="2021-11-11T14:56:56.836" v="4208" actId="14100"/>
          <ac:spMkLst>
            <pc:docMk/>
            <pc:sldMk cId="3510916463" sldId="406"/>
            <ac:spMk id="68" creationId="{B565DAF0-D476-47E2-9CF1-2E1224A91716}"/>
          </ac:spMkLst>
        </pc:spChg>
        <pc:spChg chg="mod">
          <ac:chgData name="Nguyen Thi Hoa" userId="dc6bb5b2-8d99-437a-a7f2-a08842d7305a" providerId="ADAL" clId="{E2EEB4D3-D21A-4720-9B9D-7A7182676317}" dt="2021-11-11T14:57:18.486" v="4211" actId="1076"/>
          <ac:spMkLst>
            <pc:docMk/>
            <pc:sldMk cId="3510916463" sldId="406"/>
            <ac:spMk id="70" creationId="{8BD4EDBA-6986-4DCA-A625-6B7EA2198FCE}"/>
          </ac:spMkLst>
        </pc:spChg>
        <pc:spChg chg="mod">
          <ac:chgData name="Nguyen Thi Hoa" userId="dc6bb5b2-8d99-437a-a7f2-a08842d7305a" providerId="ADAL" clId="{E2EEB4D3-D21A-4720-9B9D-7A7182676317}" dt="2021-11-11T14:57:18.486" v="4211" actId="1076"/>
          <ac:spMkLst>
            <pc:docMk/>
            <pc:sldMk cId="3510916463" sldId="406"/>
            <ac:spMk id="71" creationId="{A11DFDED-89A3-4186-9375-6F0E1A0F3EF5}"/>
          </ac:spMkLst>
        </pc:spChg>
        <pc:spChg chg="add mod">
          <ac:chgData name="Nguyen Thi Hoa" userId="dc6bb5b2-8d99-437a-a7f2-a08842d7305a" providerId="ADAL" clId="{E2EEB4D3-D21A-4720-9B9D-7A7182676317}" dt="2021-11-11T15:02:10.902" v="4253"/>
          <ac:spMkLst>
            <pc:docMk/>
            <pc:sldMk cId="3510916463" sldId="406"/>
            <ac:spMk id="72" creationId="{FCBD3583-4C72-4E93-9331-50E8BB5B487E}"/>
          </ac:spMkLst>
        </pc:spChg>
        <pc:spChg chg="add mod">
          <ac:chgData name="Nguyen Thi Hoa" userId="dc6bb5b2-8d99-437a-a7f2-a08842d7305a" providerId="ADAL" clId="{E2EEB4D3-D21A-4720-9B9D-7A7182676317}" dt="2021-11-11T15:02:10.902" v="4253"/>
          <ac:spMkLst>
            <pc:docMk/>
            <pc:sldMk cId="3510916463" sldId="406"/>
            <ac:spMk id="73" creationId="{4EB36A62-0458-47D8-B6A9-3F047AA60C01}"/>
          </ac:spMkLst>
        </pc:spChg>
        <pc:spChg chg="add mod">
          <ac:chgData name="Nguyen Thi Hoa" userId="dc6bb5b2-8d99-437a-a7f2-a08842d7305a" providerId="ADAL" clId="{E2EEB4D3-D21A-4720-9B9D-7A7182676317}" dt="2021-11-11T15:02:10.902" v="4253"/>
          <ac:spMkLst>
            <pc:docMk/>
            <pc:sldMk cId="3510916463" sldId="406"/>
            <ac:spMk id="74" creationId="{DA05F39B-E9BC-426E-909B-4AB6CD84D20A}"/>
          </ac:spMkLst>
        </pc:spChg>
        <pc:spChg chg="add mod">
          <ac:chgData name="Nguyen Thi Hoa" userId="dc6bb5b2-8d99-437a-a7f2-a08842d7305a" providerId="ADAL" clId="{E2EEB4D3-D21A-4720-9B9D-7A7182676317}" dt="2021-11-11T15:02:10.902" v="4253"/>
          <ac:spMkLst>
            <pc:docMk/>
            <pc:sldMk cId="3510916463" sldId="406"/>
            <ac:spMk id="75" creationId="{B3CE653A-08E0-412A-92EB-8A2E7EF7E26C}"/>
          </ac:spMkLst>
        </pc:spChg>
        <pc:spChg chg="add mod">
          <ac:chgData name="Nguyen Thi Hoa" userId="dc6bb5b2-8d99-437a-a7f2-a08842d7305a" providerId="ADAL" clId="{E2EEB4D3-D21A-4720-9B9D-7A7182676317}" dt="2021-11-12T14:53:29.113" v="4625" actId="1076"/>
          <ac:spMkLst>
            <pc:docMk/>
            <pc:sldMk cId="3510916463" sldId="406"/>
            <ac:spMk id="76" creationId="{28C8C377-4D18-4DD0-B868-133F1732C9D5}"/>
          </ac:spMkLst>
        </pc:spChg>
        <pc:spChg chg="add del mod">
          <ac:chgData name="Nguyen Thi Hoa" userId="dc6bb5b2-8d99-437a-a7f2-a08842d7305a" providerId="ADAL" clId="{E2EEB4D3-D21A-4720-9B9D-7A7182676317}" dt="2021-11-12T14:53:26.681" v="4624" actId="478"/>
          <ac:spMkLst>
            <pc:docMk/>
            <pc:sldMk cId="3510916463" sldId="406"/>
            <ac:spMk id="77" creationId="{FC1572D1-FD8A-45A1-AF27-91D73BE36A03}"/>
          </ac:spMkLst>
        </pc:spChg>
        <pc:spChg chg="add mod">
          <ac:chgData name="Nguyen Thi Hoa" userId="dc6bb5b2-8d99-437a-a7f2-a08842d7305a" providerId="ADAL" clId="{E2EEB4D3-D21A-4720-9B9D-7A7182676317}" dt="2021-11-12T14:53:23.616" v="4622" actId="1076"/>
          <ac:spMkLst>
            <pc:docMk/>
            <pc:sldMk cId="3510916463" sldId="406"/>
            <ac:spMk id="78" creationId="{434F20D5-1110-45DB-969E-CB4F33122817}"/>
          </ac:spMkLst>
        </pc:spChg>
        <pc:spChg chg="add mod">
          <ac:chgData name="Nguyen Thi Hoa" userId="dc6bb5b2-8d99-437a-a7f2-a08842d7305a" providerId="ADAL" clId="{E2EEB4D3-D21A-4720-9B9D-7A7182676317}" dt="2021-11-12T14:53:18.941" v="4620" actId="1076"/>
          <ac:spMkLst>
            <pc:docMk/>
            <pc:sldMk cId="3510916463" sldId="406"/>
            <ac:spMk id="79" creationId="{CED562EC-1F51-4779-A8EB-9AF29FB95C3E}"/>
          </ac:spMkLst>
        </pc:spChg>
        <pc:spChg chg="add mod">
          <ac:chgData name="Nguyen Thi Hoa" userId="dc6bb5b2-8d99-437a-a7f2-a08842d7305a" providerId="ADAL" clId="{E2EEB4D3-D21A-4720-9B9D-7A7182676317}" dt="2021-11-11T15:02:10.902" v="4253"/>
          <ac:spMkLst>
            <pc:docMk/>
            <pc:sldMk cId="3510916463" sldId="406"/>
            <ac:spMk id="80" creationId="{ED52F0CD-A960-4AF8-A6D7-1494A8E79ABF}"/>
          </ac:spMkLst>
        </pc:spChg>
        <pc:grpChg chg="add mod">
          <ac:chgData name="Nguyen Thi Hoa" userId="dc6bb5b2-8d99-437a-a7f2-a08842d7305a" providerId="ADAL" clId="{E2EEB4D3-D21A-4720-9B9D-7A7182676317}" dt="2021-11-11T14:56:51.483" v="4207" actId="1076"/>
          <ac:grpSpMkLst>
            <pc:docMk/>
            <pc:sldMk cId="3510916463" sldId="406"/>
            <ac:grpSpMk id="11" creationId="{FF016D87-EA71-4A0F-8D34-FD573EED877D}"/>
          </ac:grpSpMkLst>
        </pc:grpChg>
        <pc:grpChg chg="add mod">
          <ac:chgData name="Nguyen Thi Hoa" userId="dc6bb5b2-8d99-437a-a7f2-a08842d7305a" providerId="ADAL" clId="{E2EEB4D3-D21A-4720-9B9D-7A7182676317}" dt="2021-11-11T14:46:52.312" v="4170" actId="1076"/>
          <ac:grpSpMkLst>
            <pc:docMk/>
            <pc:sldMk cId="3510916463" sldId="406"/>
            <ac:grpSpMk id="42" creationId="{9A67293D-DFCA-4C07-A907-6A368F31CBAE}"/>
          </ac:grpSpMkLst>
        </pc:grpChg>
        <pc:grpChg chg="add mod">
          <ac:chgData name="Nguyen Thi Hoa" userId="dc6bb5b2-8d99-437a-a7f2-a08842d7305a" providerId="ADAL" clId="{E2EEB4D3-D21A-4720-9B9D-7A7182676317}" dt="2021-11-11T14:45:31.020" v="4166" actId="207"/>
          <ac:grpSpMkLst>
            <pc:docMk/>
            <pc:sldMk cId="3510916463" sldId="406"/>
            <ac:grpSpMk id="45" creationId="{C4F27F14-FB63-4B1F-BC2D-6B69872D687A}"/>
          </ac:grpSpMkLst>
        </pc:grpChg>
        <pc:grpChg chg="add del mod">
          <ac:chgData name="Nguyen Thi Hoa" userId="dc6bb5b2-8d99-437a-a7f2-a08842d7305a" providerId="ADAL" clId="{E2EEB4D3-D21A-4720-9B9D-7A7182676317}" dt="2021-11-11T14:44:15.520" v="4156"/>
          <ac:grpSpMkLst>
            <pc:docMk/>
            <pc:sldMk cId="3510916463" sldId="406"/>
            <ac:grpSpMk id="48" creationId="{170EA6B1-7AE2-4019-9587-C21A93A65173}"/>
          </ac:grpSpMkLst>
        </pc:grpChg>
        <pc:grpChg chg="add del mod">
          <ac:chgData name="Nguyen Thi Hoa" userId="dc6bb5b2-8d99-437a-a7f2-a08842d7305a" providerId="ADAL" clId="{E2EEB4D3-D21A-4720-9B9D-7A7182676317}" dt="2021-11-11T14:44:15.520" v="4156"/>
          <ac:grpSpMkLst>
            <pc:docMk/>
            <pc:sldMk cId="3510916463" sldId="406"/>
            <ac:grpSpMk id="51" creationId="{077F7AA8-136A-498B-B7D8-CAACA6F876A8}"/>
          </ac:grpSpMkLst>
        </pc:grpChg>
        <pc:grpChg chg="add del mod">
          <ac:chgData name="Nguyen Thi Hoa" userId="dc6bb5b2-8d99-437a-a7f2-a08842d7305a" providerId="ADAL" clId="{E2EEB4D3-D21A-4720-9B9D-7A7182676317}" dt="2021-11-11T14:44:20.925" v="4160"/>
          <ac:grpSpMkLst>
            <pc:docMk/>
            <pc:sldMk cId="3510916463" sldId="406"/>
            <ac:grpSpMk id="54" creationId="{5797DC89-4054-4291-A1B7-35148A54EC20}"/>
          </ac:grpSpMkLst>
        </pc:grpChg>
        <pc:grpChg chg="add del mod">
          <ac:chgData name="Nguyen Thi Hoa" userId="dc6bb5b2-8d99-437a-a7f2-a08842d7305a" providerId="ADAL" clId="{E2EEB4D3-D21A-4720-9B9D-7A7182676317}" dt="2021-11-11T14:44:20.925" v="4160"/>
          <ac:grpSpMkLst>
            <pc:docMk/>
            <pc:sldMk cId="3510916463" sldId="406"/>
            <ac:grpSpMk id="57" creationId="{51C18A96-B6C0-47C1-A898-5D102AE6E1B7}"/>
          </ac:grpSpMkLst>
        </pc:grpChg>
        <pc:grpChg chg="add mod">
          <ac:chgData name="Nguyen Thi Hoa" userId="dc6bb5b2-8d99-437a-a7f2-a08842d7305a" providerId="ADAL" clId="{E2EEB4D3-D21A-4720-9B9D-7A7182676317}" dt="2021-11-11T14:45:38.971" v="4167" actId="1076"/>
          <ac:grpSpMkLst>
            <pc:docMk/>
            <pc:sldMk cId="3510916463" sldId="406"/>
            <ac:grpSpMk id="60" creationId="{0B06C04B-11DB-43B2-8059-3C8D6E0E3D77}"/>
          </ac:grpSpMkLst>
        </pc:grpChg>
        <pc:grpChg chg="add mod">
          <ac:chgData name="Nguyen Thi Hoa" userId="dc6bb5b2-8d99-437a-a7f2-a08842d7305a" providerId="ADAL" clId="{E2EEB4D3-D21A-4720-9B9D-7A7182676317}" dt="2021-11-11T14:45:48.713" v="4168" actId="1076"/>
          <ac:grpSpMkLst>
            <pc:docMk/>
            <pc:sldMk cId="3510916463" sldId="406"/>
            <ac:grpSpMk id="63" creationId="{424F45E1-2080-464A-9B28-646FF99D012B}"/>
          </ac:grpSpMkLst>
        </pc:grpChg>
        <pc:grpChg chg="add del mod">
          <ac:chgData name="Nguyen Thi Hoa" userId="dc6bb5b2-8d99-437a-a7f2-a08842d7305a" providerId="ADAL" clId="{E2EEB4D3-D21A-4720-9B9D-7A7182676317}" dt="2021-11-11T14:56:19.597" v="4201" actId="478"/>
          <ac:grpSpMkLst>
            <pc:docMk/>
            <pc:sldMk cId="3510916463" sldId="406"/>
            <ac:grpSpMk id="66" creationId="{45DB41A8-408F-4D09-93A6-C78C23C0F638}"/>
          </ac:grpSpMkLst>
        </pc:grpChg>
        <pc:grpChg chg="add mod">
          <ac:chgData name="Nguyen Thi Hoa" userId="dc6bb5b2-8d99-437a-a7f2-a08842d7305a" providerId="ADAL" clId="{E2EEB4D3-D21A-4720-9B9D-7A7182676317}" dt="2021-11-11T14:57:55.866" v="4216" actId="1076"/>
          <ac:grpSpMkLst>
            <pc:docMk/>
            <pc:sldMk cId="3510916463" sldId="406"/>
            <ac:grpSpMk id="69" creationId="{EC677772-2C25-45C4-B433-479A7140BF73}"/>
          </ac:grpSpMkLst>
        </pc:grpChg>
        <pc:graphicFrameChg chg="mod modGraphic">
          <ac:chgData name="Nguyen Thi Hoa" userId="dc6bb5b2-8d99-437a-a7f2-a08842d7305a" providerId="ADAL" clId="{E2EEB4D3-D21A-4720-9B9D-7A7182676317}" dt="2021-11-11T14:39:56.481" v="4113" actId="404"/>
          <ac:graphicFrameMkLst>
            <pc:docMk/>
            <pc:sldMk cId="3510916463" sldId="406"/>
            <ac:graphicFrameMk id="5" creationId="{4220FCA5-1755-9448-A6D9-1EAAD57247C8}"/>
          </ac:graphicFrameMkLst>
        </pc:graphicFrameChg>
        <pc:graphicFrameChg chg="add mod">
          <ac:chgData name="Nguyen Thi Hoa" userId="dc6bb5b2-8d99-437a-a7f2-a08842d7305a" providerId="ADAL" clId="{E2EEB4D3-D21A-4720-9B9D-7A7182676317}" dt="2021-10-31T10:58:11.320" v="851"/>
          <ac:graphicFrameMkLst>
            <pc:docMk/>
            <pc:sldMk cId="3510916463" sldId="406"/>
            <ac:graphicFrameMk id="19" creationId="{B66847E0-3058-4B20-A572-6ADE77741F07}"/>
          </ac:graphicFrameMkLst>
        </pc:graphicFrameChg>
        <pc:picChg chg="add del mod">
          <ac:chgData name="Nguyen Thi Hoa" userId="dc6bb5b2-8d99-437a-a7f2-a08842d7305a" providerId="ADAL" clId="{E2EEB4D3-D21A-4720-9B9D-7A7182676317}" dt="2021-11-04T15:26:12.619" v="1655" actId="478"/>
          <ac:picMkLst>
            <pc:docMk/>
            <pc:sldMk cId="3510916463" sldId="406"/>
            <ac:picMk id="26" creationId="{8BEAAA5C-60EA-486F-8704-69A855ABFAA8}"/>
          </ac:picMkLst>
        </pc:picChg>
        <pc:picChg chg="add del mod">
          <ac:chgData name="Nguyen Thi Hoa" userId="dc6bb5b2-8d99-437a-a7f2-a08842d7305a" providerId="ADAL" clId="{E2EEB4D3-D21A-4720-9B9D-7A7182676317}" dt="2021-11-11T14:42:14.850" v="4139" actId="478"/>
          <ac:picMkLst>
            <pc:docMk/>
            <pc:sldMk cId="3510916463" sldId="406"/>
            <ac:picMk id="28" creationId="{56F74E9C-5541-4EDC-B7A6-C66927BCEC99}"/>
          </ac:picMkLst>
        </pc:picChg>
        <pc:picChg chg="add mod">
          <ac:chgData name="Nguyen Thi Hoa" userId="dc6bb5b2-8d99-437a-a7f2-a08842d7305a" providerId="ADAL" clId="{E2EEB4D3-D21A-4720-9B9D-7A7182676317}" dt="2021-11-12T15:15:33.908" v="4641" actId="1076"/>
          <ac:picMkLst>
            <pc:docMk/>
            <pc:sldMk cId="3510916463" sldId="406"/>
            <ac:picMk id="81" creationId="{2C70F938-9D71-46AB-A68C-BCC22FE3FCD4}"/>
          </ac:picMkLst>
        </pc:picChg>
        <pc:cxnChg chg="mod">
          <ac:chgData name="Nguyen Thi Hoa" userId="dc6bb5b2-8d99-437a-a7f2-a08842d7305a" providerId="ADAL" clId="{E2EEB4D3-D21A-4720-9B9D-7A7182676317}" dt="2021-11-11T14:45:31.020" v="4166" actId="207"/>
          <ac:cxnSpMkLst>
            <pc:docMk/>
            <pc:sldMk cId="3510916463" sldId="406"/>
            <ac:cxnSpMk id="43" creationId="{EA7B3875-3D31-468A-B883-6D9D4B500571}"/>
          </ac:cxnSpMkLst>
        </pc:cxnChg>
        <pc:cxnChg chg="mod">
          <ac:chgData name="Nguyen Thi Hoa" userId="dc6bb5b2-8d99-437a-a7f2-a08842d7305a" providerId="ADAL" clId="{E2EEB4D3-D21A-4720-9B9D-7A7182676317}" dt="2021-11-11T14:45:31.020" v="4166" actId="207"/>
          <ac:cxnSpMkLst>
            <pc:docMk/>
            <pc:sldMk cId="3510916463" sldId="406"/>
            <ac:cxnSpMk id="46" creationId="{99F945D1-97A3-4253-98B1-12651C57AC40}"/>
          </ac:cxnSpMkLst>
        </pc:cxnChg>
        <pc:cxnChg chg="mod">
          <ac:chgData name="Nguyen Thi Hoa" userId="dc6bb5b2-8d99-437a-a7f2-a08842d7305a" providerId="ADAL" clId="{E2EEB4D3-D21A-4720-9B9D-7A7182676317}" dt="2021-11-11T14:44:10.898" v="4153"/>
          <ac:cxnSpMkLst>
            <pc:docMk/>
            <pc:sldMk cId="3510916463" sldId="406"/>
            <ac:cxnSpMk id="49" creationId="{E9631879-9305-42B8-97FF-2C917269947A}"/>
          </ac:cxnSpMkLst>
        </pc:cxnChg>
        <pc:cxnChg chg="mod">
          <ac:chgData name="Nguyen Thi Hoa" userId="dc6bb5b2-8d99-437a-a7f2-a08842d7305a" providerId="ADAL" clId="{E2EEB4D3-D21A-4720-9B9D-7A7182676317}" dt="2021-11-11T14:44:10.898" v="4153"/>
          <ac:cxnSpMkLst>
            <pc:docMk/>
            <pc:sldMk cId="3510916463" sldId="406"/>
            <ac:cxnSpMk id="52" creationId="{80CB2FD7-6B82-43F7-A232-9AF2D37E46D3}"/>
          </ac:cxnSpMkLst>
        </pc:cxnChg>
        <pc:cxnChg chg="mod">
          <ac:chgData name="Nguyen Thi Hoa" userId="dc6bb5b2-8d99-437a-a7f2-a08842d7305a" providerId="ADAL" clId="{E2EEB4D3-D21A-4720-9B9D-7A7182676317}" dt="2021-11-11T14:44:17.396" v="4157"/>
          <ac:cxnSpMkLst>
            <pc:docMk/>
            <pc:sldMk cId="3510916463" sldId="406"/>
            <ac:cxnSpMk id="55" creationId="{1E6A19DC-3D1B-424B-9377-1CE748AEA23A}"/>
          </ac:cxnSpMkLst>
        </pc:cxnChg>
        <pc:cxnChg chg="mod">
          <ac:chgData name="Nguyen Thi Hoa" userId="dc6bb5b2-8d99-437a-a7f2-a08842d7305a" providerId="ADAL" clId="{E2EEB4D3-D21A-4720-9B9D-7A7182676317}" dt="2021-11-11T14:44:17.396" v="4157"/>
          <ac:cxnSpMkLst>
            <pc:docMk/>
            <pc:sldMk cId="3510916463" sldId="406"/>
            <ac:cxnSpMk id="58" creationId="{557A0448-77B1-4141-8359-C56C18FEBEA3}"/>
          </ac:cxnSpMkLst>
        </pc:cxnChg>
        <pc:cxnChg chg="mod">
          <ac:chgData name="Nguyen Thi Hoa" userId="dc6bb5b2-8d99-437a-a7f2-a08842d7305a" providerId="ADAL" clId="{E2EEB4D3-D21A-4720-9B9D-7A7182676317}" dt="2021-11-11T14:45:31.020" v="4166" actId="207"/>
          <ac:cxnSpMkLst>
            <pc:docMk/>
            <pc:sldMk cId="3510916463" sldId="406"/>
            <ac:cxnSpMk id="61" creationId="{3332C606-1A65-4142-95AF-0D3BD09D14D6}"/>
          </ac:cxnSpMkLst>
        </pc:cxnChg>
        <pc:cxnChg chg="mod">
          <ac:chgData name="Nguyen Thi Hoa" userId="dc6bb5b2-8d99-437a-a7f2-a08842d7305a" providerId="ADAL" clId="{E2EEB4D3-D21A-4720-9B9D-7A7182676317}" dt="2021-11-11T14:45:31.020" v="4166" actId="207"/>
          <ac:cxnSpMkLst>
            <pc:docMk/>
            <pc:sldMk cId="3510916463" sldId="406"/>
            <ac:cxnSpMk id="64" creationId="{283E9108-4A4E-4903-8117-BCA6FA46AEDD}"/>
          </ac:cxnSpMkLst>
        </pc:cxnChg>
        <pc:cxnChg chg="del mod topLvl">
          <ac:chgData name="Nguyen Thi Hoa" userId="dc6bb5b2-8d99-437a-a7f2-a08842d7305a" providerId="ADAL" clId="{E2EEB4D3-D21A-4720-9B9D-7A7182676317}" dt="2021-11-11T14:56:19.597" v="4201" actId="478"/>
          <ac:cxnSpMkLst>
            <pc:docMk/>
            <pc:sldMk cId="3510916463" sldId="406"/>
            <ac:cxnSpMk id="67" creationId="{CC4BF975-ADB8-43F6-8964-563BFD83235F}"/>
          </ac:cxnSpMkLst>
        </pc:cxnChg>
      </pc:sldChg>
      <pc:sldChg chg="delSp modSp del mod ord setBg delAnim">
        <pc:chgData name="Nguyen Thi Hoa" userId="dc6bb5b2-8d99-437a-a7f2-a08842d7305a" providerId="ADAL" clId="{E2EEB4D3-D21A-4720-9B9D-7A7182676317}" dt="2021-11-11T15:10:27.738" v="4262" actId="47"/>
        <pc:sldMkLst>
          <pc:docMk/>
          <pc:sldMk cId="701643456" sldId="407"/>
        </pc:sldMkLst>
        <pc:spChg chg="mod">
          <ac:chgData name="Nguyen Thi Hoa" userId="dc6bb5b2-8d99-437a-a7f2-a08842d7305a" providerId="ADAL" clId="{E2EEB4D3-D21A-4720-9B9D-7A7182676317}" dt="2021-11-11T14:43:17.169" v="4148" actId="207"/>
          <ac:spMkLst>
            <pc:docMk/>
            <pc:sldMk cId="701643456" sldId="407"/>
            <ac:spMk id="4" creationId="{75DC2DAA-B5DF-064F-BB62-F74C415B2C01}"/>
          </ac:spMkLst>
        </pc:spChg>
        <pc:spChg chg="mod">
          <ac:chgData name="Nguyen Thi Hoa" userId="dc6bb5b2-8d99-437a-a7f2-a08842d7305a" providerId="ADAL" clId="{E2EEB4D3-D21A-4720-9B9D-7A7182676317}" dt="2021-11-11T14:38:08.979" v="4089" actId="20577"/>
          <ac:spMkLst>
            <pc:docMk/>
            <pc:sldMk cId="701643456" sldId="407"/>
            <ac:spMk id="18" creationId="{92F6A19C-2DD5-534C-BC05-7CF91BCE83E2}"/>
          </ac:spMkLst>
        </pc:spChg>
        <pc:spChg chg="mod">
          <ac:chgData name="Nguyen Thi Hoa" userId="dc6bb5b2-8d99-437a-a7f2-a08842d7305a" providerId="ADAL" clId="{E2EEB4D3-D21A-4720-9B9D-7A7182676317}" dt="2021-11-11T14:43:22.516" v="4149" actId="207"/>
          <ac:spMkLst>
            <pc:docMk/>
            <pc:sldMk cId="701643456" sldId="407"/>
            <ac:spMk id="21" creationId="{0ECC08DE-7CEB-644E-873E-F394B1E4833B}"/>
          </ac:spMkLst>
        </pc:spChg>
        <pc:spChg chg="mod">
          <ac:chgData name="Nguyen Thi Hoa" userId="dc6bb5b2-8d99-437a-a7f2-a08842d7305a" providerId="ADAL" clId="{E2EEB4D3-D21A-4720-9B9D-7A7182676317}" dt="2021-11-11T14:43:22.516" v="4149" actId="207"/>
          <ac:spMkLst>
            <pc:docMk/>
            <pc:sldMk cId="701643456" sldId="407"/>
            <ac:spMk id="28" creationId="{02A76744-E461-BE46-9D31-02FD4756A94B}"/>
          </ac:spMkLst>
        </pc:spChg>
        <pc:spChg chg="mod">
          <ac:chgData name="Nguyen Thi Hoa" userId="dc6bb5b2-8d99-437a-a7f2-a08842d7305a" providerId="ADAL" clId="{E2EEB4D3-D21A-4720-9B9D-7A7182676317}" dt="2021-11-11T14:43:22.516" v="4149" actId="207"/>
          <ac:spMkLst>
            <pc:docMk/>
            <pc:sldMk cId="701643456" sldId="407"/>
            <ac:spMk id="32" creationId="{F69CD138-A0BC-B14F-9D0A-D2E510E4591D}"/>
          </ac:spMkLst>
        </pc:spChg>
        <pc:spChg chg="del">
          <ac:chgData name="Nguyen Thi Hoa" userId="dc6bb5b2-8d99-437a-a7f2-a08842d7305a" providerId="ADAL" clId="{E2EEB4D3-D21A-4720-9B9D-7A7182676317}" dt="2021-11-06T14:17:24.825" v="3706" actId="478"/>
          <ac:spMkLst>
            <pc:docMk/>
            <pc:sldMk cId="701643456" sldId="407"/>
            <ac:spMk id="37" creationId="{2B301FF2-3E34-7B43-BFE9-B4853AFBC019}"/>
          </ac:spMkLst>
        </pc:spChg>
        <pc:spChg chg="del">
          <ac:chgData name="Nguyen Thi Hoa" userId="dc6bb5b2-8d99-437a-a7f2-a08842d7305a" providerId="ADAL" clId="{E2EEB4D3-D21A-4720-9B9D-7A7182676317}" dt="2021-11-06T14:17:21.001" v="3705" actId="478"/>
          <ac:spMkLst>
            <pc:docMk/>
            <pc:sldMk cId="701643456" sldId="407"/>
            <ac:spMk id="38" creationId="{E7B25575-2A47-A540-B326-DCFFB55E84EE}"/>
          </ac:spMkLst>
        </pc:spChg>
        <pc:spChg chg="del mod">
          <ac:chgData name="Nguyen Thi Hoa" userId="dc6bb5b2-8d99-437a-a7f2-a08842d7305a" providerId="ADAL" clId="{E2EEB4D3-D21A-4720-9B9D-7A7182676317}" dt="2021-11-06T14:17:19.043" v="3704" actId="478"/>
          <ac:spMkLst>
            <pc:docMk/>
            <pc:sldMk cId="701643456" sldId="407"/>
            <ac:spMk id="40" creationId="{1ADE4AF5-32C6-ED43-BFF7-3BD2F51D4E95}"/>
          </ac:spMkLst>
        </pc:spChg>
        <pc:grpChg chg="mod">
          <ac:chgData name="Nguyen Thi Hoa" userId="dc6bb5b2-8d99-437a-a7f2-a08842d7305a" providerId="ADAL" clId="{E2EEB4D3-D21A-4720-9B9D-7A7182676317}" dt="2021-11-11T14:43:09.501" v="4147" actId="1076"/>
          <ac:grpSpMkLst>
            <pc:docMk/>
            <pc:sldMk cId="701643456" sldId="407"/>
            <ac:grpSpMk id="34" creationId="{E2B2515F-B500-0745-8ADD-A30965AAED57}"/>
          </ac:grpSpMkLst>
        </pc:grpChg>
      </pc:sldChg>
      <pc:sldChg chg="addSp delSp modSp mod ord modAnim modNotesTx">
        <pc:chgData name="Nguyen Thi Hoa" userId="dc6bb5b2-8d99-437a-a7f2-a08842d7305a" providerId="ADAL" clId="{E2EEB4D3-D21A-4720-9B9D-7A7182676317}" dt="2021-11-12T15:25:00.838" v="4672" actId="478"/>
        <pc:sldMkLst>
          <pc:docMk/>
          <pc:sldMk cId="0" sldId="454"/>
        </pc:sldMkLst>
        <pc:spChg chg="mod">
          <ac:chgData name="Nguyen Thi Hoa" userId="dc6bb5b2-8d99-437a-a7f2-a08842d7305a" providerId="ADAL" clId="{E2EEB4D3-D21A-4720-9B9D-7A7182676317}" dt="2021-11-04T15:59:39.579" v="1895" actId="1076"/>
          <ac:spMkLst>
            <pc:docMk/>
            <pc:sldMk cId="0" sldId="454"/>
            <ac:spMk id="6" creationId="{2C481837-0CC6-4C80-8CB9-690F2104060B}"/>
          </ac:spMkLst>
        </pc:spChg>
        <pc:spChg chg="mod">
          <ac:chgData name="Nguyen Thi Hoa" userId="dc6bb5b2-8d99-437a-a7f2-a08842d7305a" providerId="ADAL" clId="{E2EEB4D3-D21A-4720-9B9D-7A7182676317}" dt="2021-11-12T01:01:39.791" v="4619" actId="20577"/>
          <ac:spMkLst>
            <pc:docMk/>
            <pc:sldMk cId="0" sldId="454"/>
            <ac:spMk id="7" creationId="{AE2316A0-3C00-4663-8998-B8607222A9B5}"/>
          </ac:spMkLst>
        </pc:spChg>
        <pc:spChg chg="mod">
          <ac:chgData name="Nguyen Thi Hoa" userId="dc6bb5b2-8d99-437a-a7f2-a08842d7305a" providerId="ADAL" clId="{E2EEB4D3-D21A-4720-9B9D-7A7182676317}" dt="2021-11-12T01:01:27.392" v="4604" actId="1076"/>
          <ac:spMkLst>
            <pc:docMk/>
            <pc:sldMk cId="0" sldId="454"/>
            <ac:spMk id="9" creationId="{355CAD93-CD83-4E14-9845-2F747B3DBDBE}"/>
          </ac:spMkLst>
        </pc:spChg>
        <pc:grpChg chg="add del mod">
          <ac:chgData name="Nguyen Thi Hoa" userId="dc6bb5b2-8d99-437a-a7f2-a08842d7305a" providerId="ADAL" clId="{E2EEB4D3-D21A-4720-9B9D-7A7182676317}" dt="2021-11-12T15:25:00.838" v="4672" actId="478"/>
          <ac:grpSpMkLst>
            <pc:docMk/>
            <pc:sldMk cId="0" sldId="454"/>
            <ac:grpSpMk id="5" creationId="{56723B8C-264E-47A4-9E27-B5F24276AB83}"/>
          </ac:grpSpMkLst>
        </pc:grpChg>
        <pc:picChg chg="mod">
          <ac:chgData name="Nguyen Thi Hoa" userId="dc6bb5b2-8d99-437a-a7f2-a08842d7305a" providerId="ADAL" clId="{E2EEB4D3-D21A-4720-9B9D-7A7182676317}" dt="2021-11-12T01:01:27.392" v="4604" actId="1076"/>
          <ac:picMkLst>
            <pc:docMk/>
            <pc:sldMk cId="0" sldId="454"/>
            <ac:picMk id="8" creationId="{BF6411F0-729D-4D7D-B507-0C32264CE929}"/>
          </ac:picMkLst>
        </pc:picChg>
        <pc:picChg chg="mod">
          <ac:chgData name="Nguyen Thi Hoa" userId="dc6bb5b2-8d99-437a-a7f2-a08842d7305a" providerId="ADAL" clId="{E2EEB4D3-D21A-4720-9B9D-7A7182676317}" dt="2021-11-04T15:59:29.630" v="1893" actId="14100"/>
          <ac:picMkLst>
            <pc:docMk/>
            <pc:sldMk cId="0" sldId="454"/>
            <ac:picMk id="75778" creationId="{6BF1C82C-698D-48C1-887B-20F8BC94F4B6}"/>
          </ac:picMkLst>
        </pc:picChg>
      </pc:sldChg>
      <pc:sldChg chg="del">
        <pc:chgData name="Nguyen Thi Hoa" userId="dc6bb5b2-8d99-437a-a7f2-a08842d7305a" providerId="ADAL" clId="{E2EEB4D3-D21A-4720-9B9D-7A7182676317}" dt="2021-11-05T13:24:12.741" v="2590" actId="47"/>
        <pc:sldMkLst>
          <pc:docMk/>
          <pc:sldMk cId="0" sldId="695"/>
        </pc:sldMkLst>
      </pc:sldChg>
      <pc:sldChg chg="del">
        <pc:chgData name="Nguyen Thi Hoa" userId="dc6bb5b2-8d99-437a-a7f2-a08842d7305a" providerId="ADAL" clId="{E2EEB4D3-D21A-4720-9B9D-7A7182676317}" dt="2021-11-05T13:24:13.699" v="2591" actId="47"/>
        <pc:sldMkLst>
          <pc:docMk/>
          <pc:sldMk cId="0" sldId="696"/>
        </pc:sldMkLst>
      </pc:sldChg>
      <pc:sldChg chg="modSp del mod ord">
        <pc:chgData name="Nguyen Thi Hoa" userId="dc6bb5b2-8d99-437a-a7f2-a08842d7305a" providerId="ADAL" clId="{E2EEB4D3-D21A-4720-9B9D-7A7182676317}" dt="2021-11-04T15:59:21.601" v="1889" actId="47"/>
        <pc:sldMkLst>
          <pc:docMk/>
          <pc:sldMk cId="0" sldId="704"/>
        </pc:sldMkLst>
        <pc:spChg chg="mod">
          <ac:chgData name="Nguyen Thi Hoa" userId="dc6bb5b2-8d99-437a-a7f2-a08842d7305a" providerId="ADAL" clId="{E2EEB4D3-D21A-4720-9B9D-7A7182676317}" dt="2021-11-04T15:22:19.110" v="1607" actId="1076"/>
          <ac:spMkLst>
            <pc:docMk/>
            <pc:sldMk cId="0" sldId="704"/>
            <ac:spMk id="17" creationId="{6EC0A195-3418-449D-88BF-654D89B99455}"/>
          </ac:spMkLst>
        </pc:spChg>
        <pc:spChg chg="mod">
          <ac:chgData name="Nguyen Thi Hoa" userId="dc6bb5b2-8d99-437a-a7f2-a08842d7305a" providerId="ADAL" clId="{E2EEB4D3-D21A-4720-9B9D-7A7182676317}" dt="2021-11-04T15:22:27.247" v="1610" actId="1076"/>
          <ac:spMkLst>
            <pc:docMk/>
            <pc:sldMk cId="0" sldId="704"/>
            <ac:spMk id="25" creationId="{82C4DABD-4852-4DC1-A004-44F0A9E468A8}"/>
          </ac:spMkLst>
        </pc:spChg>
        <pc:spChg chg="mod">
          <ac:chgData name="Nguyen Thi Hoa" userId="dc6bb5b2-8d99-437a-a7f2-a08842d7305a" providerId="ADAL" clId="{E2EEB4D3-D21A-4720-9B9D-7A7182676317}" dt="2021-11-04T15:22:29.092" v="1611" actId="1076"/>
          <ac:spMkLst>
            <pc:docMk/>
            <pc:sldMk cId="0" sldId="704"/>
            <ac:spMk id="33" creationId="{DBF4BABB-3AFC-4885-A2BB-16DBC0F5E6D9}"/>
          </ac:spMkLst>
        </pc:spChg>
        <pc:spChg chg="mod">
          <ac:chgData name="Nguyen Thi Hoa" userId="dc6bb5b2-8d99-437a-a7f2-a08842d7305a" providerId="ADAL" clId="{E2EEB4D3-D21A-4720-9B9D-7A7182676317}" dt="2021-11-04T15:22:24.382" v="1609" actId="1076"/>
          <ac:spMkLst>
            <pc:docMk/>
            <pc:sldMk cId="0" sldId="704"/>
            <ac:spMk id="34" creationId="{367EBF6B-5182-4B05-80E1-03F0A50F503F}"/>
          </ac:spMkLst>
        </pc:spChg>
        <pc:spChg chg="mod">
          <ac:chgData name="Nguyen Thi Hoa" userId="dc6bb5b2-8d99-437a-a7f2-a08842d7305a" providerId="ADAL" clId="{E2EEB4D3-D21A-4720-9B9D-7A7182676317}" dt="2021-11-04T15:22:38.576" v="1613" actId="1076"/>
          <ac:spMkLst>
            <pc:docMk/>
            <pc:sldMk cId="0" sldId="704"/>
            <ac:spMk id="35" creationId="{010358B5-5584-44B7-B1C7-5C5D2D03297B}"/>
          </ac:spMkLst>
        </pc:spChg>
        <pc:spChg chg="mod">
          <ac:chgData name="Nguyen Thi Hoa" userId="dc6bb5b2-8d99-437a-a7f2-a08842d7305a" providerId="ADAL" clId="{E2EEB4D3-D21A-4720-9B9D-7A7182676317}" dt="2021-11-04T15:22:22.972" v="1608" actId="1076"/>
          <ac:spMkLst>
            <pc:docMk/>
            <pc:sldMk cId="0" sldId="704"/>
            <ac:spMk id="36" creationId="{EE8205CA-EB28-4751-A2B4-DE67571817D7}"/>
          </ac:spMkLst>
        </pc:spChg>
        <pc:spChg chg="mod">
          <ac:chgData name="Nguyen Thi Hoa" userId="dc6bb5b2-8d99-437a-a7f2-a08842d7305a" providerId="ADAL" clId="{E2EEB4D3-D21A-4720-9B9D-7A7182676317}" dt="2021-11-04T15:22:16.530" v="1606" actId="1076"/>
          <ac:spMkLst>
            <pc:docMk/>
            <pc:sldMk cId="0" sldId="704"/>
            <ac:spMk id="40" creationId="{D1831536-77B9-434B-9B01-C5BADC2FC8BA}"/>
          </ac:spMkLst>
        </pc:spChg>
        <pc:picChg chg="mod">
          <ac:chgData name="Nguyen Thi Hoa" userId="dc6bb5b2-8d99-437a-a7f2-a08842d7305a" providerId="ADAL" clId="{E2EEB4D3-D21A-4720-9B9D-7A7182676317}" dt="2021-11-04T15:23:21.485" v="1617" actId="1076"/>
          <ac:picMkLst>
            <pc:docMk/>
            <pc:sldMk cId="0" sldId="704"/>
            <ac:picMk id="37" creationId="{50D2C218-A569-4C1C-AC01-83A1BF462C3B}"/>
          </ac:picMkLst>
        </pc:picChg>
      </pc:sldChg>
      <pc:sldChg chg="addSp delSp modSp del">
        <pc:chgData name="Nguyen Thi Hoa" userId="dc6bb5b2-8d99-437a-a7f2-a08842d7305a" providerId="ADAL" clId="{E2EEB4D3-D21A-4720-9B9D-7A7182676317}" dt="2021-10-31T10:47:23.324" v="748" actId="47"/>
        <pc:sldMkLst>
          <pc:docMk/>
          <pc:sldMk cId="0" sldId="705"/>
        </pc:sldMkLst>
        <pc:spChg chg="add del mod">
          <ac:chgData name="Nguyen Thi Hoa" userId="dc6bb5b2-8d99-437a-a7f2-a08842d7305a" providerId="ADAL" clId="{E2EEB4D3-D21A-4720-9B9D-7A7182676317}" dt="2021-10-29T15:10:53.423" v="328" actId="478"/>
          <ac:spMkLst>
            <pc:docMk/>
            <pc:sldMk cId="0" sldId="705"/>
            <ac:spMk id="2" creationId="{4D349A93-5157-4C5D-9981-5279D8582200}"/>
          </ac:spMkLst>
        </pc:spChg>
        <pc:picChg chg="add del mod">
          <ac:chgData name="Nguyen Thi Hoa" userId="dc6bb5b2-8d99-437a-a7f2-a08842d7305a" providerId="ADAL" clId="{E2EEB4D3-D21A-4720-9B9D-7A7182676317}" dt="2021-10-29T15:10:53.423" v="328" actId="478"/>
          <ac:picMkLst>
            <pc:docMk/>
            <pc:sldMk cId="0" sldId="705"/>
            <ac:picMk id="65539" creationId="{25DC7BF8-50B5-420E-ACB4-6C7D4A77BB11}"/>
          </ac:picMkLst>
        </pc:picChg>
      </pc:sldChg>
      <pc:sldChg chg="addSp delSp modSp del">
        <pc:chgData name="Nguyen Thi Hoa" userId="dc6bb5b2-8d99-437a-a7f2-a08842d7305a" providerId="ADAL" clId="{E2EEB4D3-D21A-4720-9B9D-7A7182676317}" dt="2021-11-05T13:50:07.704" v="2755" actId="47"/>
        <pc:sldMkLst>
          <pc:docMk/>
          <pc:sldMk cId="0" sldId="707"/>
        </pc:sldMkLst>
        <pc:picChg chg="add del mod">
          <ac:chgData name="Nguyen Thi Hoa" userId="dc6bb5b2-8d99-437a-a7f2-a08842d7305a" providerId="ADAL" clId="{E2EEB4D3-D21A-4720-9B9D-7A7182676317}" dt="2021-11-05T13:50:00.388" v="2751" actId="478"/>
          <ac:picMkLst>
            <pc:docMk/>
            <pc:sldMk cId="0" sldId="707"/>
            <ac:picMk id="86018" creationId="{73C5552D-5235-41BF-9E66-243CEE3EA3BB}"/>
          </ac:picMkLst>
        </pc:picChg>
        <pc:picChg chg="del mod">
          <ac:chgData name="Nguyen Thi Hoa" userId="dc6bb5b2-8d99-437a-a7f2-a08842d7305a" providerId="ADAL" clId="{E2EEB4D3-D21A-4720-9B9D-7A7182676317}" dt="2021-11-05T13:50:02.572" v="2752" actId="21"/>
          <ac:picMkLst>
            <pc:docMk/>
            <pc:sldMk cId="0" sldId="707"/>
            <ac:picMk id="86019" creationId="{FDBCD289-4F64-43C6-9462-40EA5D20BD4C}"/>
          </ac:picMkLst>
        </pc:picChg>
      </pc:sldChg>
      <pc:sldChg chg="addSp delSp modSp del mod setBg modAnim modShow modNotesTx">
        <pc:chgData name="Nguyen Thi Hoa" userId="dc6bb5b2-8d99-437a-a7f2-a08842d7305a" providerId="ADAL" clId="{E2EEB4D3-D21A-4720-9B9D-7A7182676317}" dt="2021-11-24T11:06:36.410" v="4884" actId="47"/>
        <pc:sldMkLst>
          <pc:docMk/>
          <pc:sldMk cId="0" sldId="709"/>
        </pc:sldMkLst>
        <pc:spChg chg="add del mod">
          <ac:chgData name="Nguyen Thi Hoa" userId="dc6bb5b2-8d99-437a-a7f2-a08842d7305a" providerId="ADAL" clId="{E2EEB4D3-D21A-4720-9B9D-7A7182676317}" dt="2021-11-05T13:40:05.247" v="2621"/>
          <ac:spMkLst>
            <pc:docMk/>
            <pc:sldMk cId="0" sldId="709"/>
            <ac:spMk id="4" creationId="{7F5DFD70-D8E5-4CEB-839B-FCE66D7F30CA}"/>
          </ac:spMkLst>
        </pc:spChg>
        <pc:spChg chg="add del mod">
          <ac:chgData name="Nguyen Thi Hoa" userId="dc6bb5b2-8d99-437a-a7f2-a08842d7305a" providerId="ADAL" clId="{E2EEB4D3-D21A-4720-9B9D-7A7182676317}" dt="2021-11-05T13:40:05.247" v="2621"/>
          <ac:spMkLst>
            <pc:docMk/>
            <pc:sldMk cId="0" sldId="709"/>
            <ac:spMk id="5" creationId="{031D3318-9460-44FE-B5DE-53A715D0ADE4}"/>
          </ac:spMkLst>
        </pc:spChg>
        <pc:spChg chg="add mod">
          <ac:chgData name="Nguyen Thi Hoa" userId="dc6bb5b2-8d99-437a-a7f2-a08842d7305a" providerId="ADAL" clId="{E2EEB4D3-D21A-4720-9B9D-7A7182676317}" dt="2021-11-05T13:42:44.172" v="2667" actId="403"/>
          <ac:spMkLst>
            <pc:docMk/>
            <pc:sldMk cId="0" sldId="709"/>
            <ac:spMk id="7" creationId="{059D3160-9752-4CF4-B0C8-FB6E5BF085FD}"/>
          </ac:spMkLst>
        </pc:spChg>
        <pc:spChg chg="add mod">
          <ac:chgData name="Nguyen Thi Hoa" userId="dc6bb5b2-8d99-437a-a7f2-a08842d7305a" providerId="ADAL" clId="{E2EEB4D3-D21A-4720-9B9D-7A7182676317}" dt="2021-11-05T13:48:21.692" v="2748" actId="207"/>
          <ac:spMkLst>
            <pc:docMk/>
            <pc:sldMk cId="0" sldId="709"/>
            <ac:spMk id="8" creationId="{E92F9CB8-10B2-464E-89A4-955CF968738B}"/>
          </ac:spMkLst>
        </pc:spChg>
        <pc:spChg chg="add del mod">
          <ac:chgData name="Nguyen Thi Hoa" userId="dc6bb5b2-8d99-437a-a7f2-a08842d7305a" providerId="ADAL" clId="{E2EEB4D3-D21A-4720-9B9D-7A7182676317}" dt="2021-11-05T13:42:01.742" v="2642" actId="478"/>
          <ac:spMkLst>
            <pc:docMk/>
            <pc:sldMk cId="0" sldId="709"/>
            <ac:spMk id="9" creationId="{26D1DE78-74F1-4810-A976-B053CC9F2445}"/>
          </ac:spMkLst>
        </pc:spChg>
        <pc:spChg chg="add del mod">
          <ac:chgData name="Nguyen Thi Hoa" userId="dc6bb5b2-8d99-437a-a7f2-a08842d7305a" providerId="ADAL" clId="{E2EEB4D3-D21A-4720-9B9D-7A7182676317}" dt="2021-11-05T13:42:00.184" v="2640" actId="478"/>
          <ac:spMkLst>
            <pc:docMk/>
            <pc:sldMk cId="0" sldId="709"/>
            <ac:spMk id="10" creationId="{3193D29D-3A37-48AE-B864-9336B5536016}"/>
          </ac:spMkLst>
        </pc:spChg>
        <pc:spChg chg="add mod">
          <ac:chgData name="Nguyen Thi Hoa" userId="dc6bb5b2-8d99-437a-a7f2-a08842d7305a" providerId="ADAL" clId="{E2EEB4D3-D21A-4720-9B9D-7A7182676317}" dt="2021-11-05T13:45:06.161" v="2693" actId="1076"/>
          <ac:spMkLst>
            <pc:docMk/>
            <pc:sldMk cId="0" sldId="709"/>
            <ac:spMk id="11" creationId="{DE9CFFAA-927A-43A9-80E7-E5F077EC3566}"/>
          </ac:spMkLst>
        </pc:spChg>
        <pc:spChg chg="add del">
          <ac:chgData name="Nguyen Thi Hoa" userId="dc6bb5b2-8d99-437a-a7f2-a08842d7305a" providerId="ADAL" clId="{E2EEB4D3-D21A-4720-9B9D-7A7182676317}" dt="2021-11-05T13:42:01.035" v="2641" actId="478"/>
          <ac:spMkLst>
            <pc:docMk/>
            <pc:sldMk cId="0" sldId="709"/>
            <ac:spMk id="12" creationId="{1C0C155A-19A2-45AA-BBD0-B58C92B63585}"/>
          </ac:spMkLst>
        </pc:spChg>
        <pc:spChg chg="add del mod">
          <ac:chgData name="Nguyen Thi Hoa" userId="dc6bb5b2-8d99-437a-a7f2-a08842d7305a" providerId="ADAL" clId="{E2EEB4D3-D21A-4720-9B9D-7A7182676317}" dt="2021-11-05T13:43:24.368" v="2673" actId="478"/>
          <ac:spMkLst>
            <pc:docMk/>
            <pc:sldMk cId="0" sldId="709"/>
            <ac:spMk id="13" creationId="{5A9DECBF-48C6-4E06-BB15-6F799718DB82}"/>
          </ac:spMkLst>
        </pc:spChg>
        <pc:spChg chg="add mod">
          <ac:chgData name="Nguyen Thi Hoa" userId="dc6bb5b2-8d99-437a-a7f2-a08842d7305a" providerId="ADAL" clId="{E2EEB4D3-D21A-4720-9B9D-7A7182676317}" dt="2021-11-05T13:48:21.692" v="2748" actId="207"/>
          <ac:spMkLst>
            <pc:docMk/>
            <pc:sldMk cId="0" sldId="709"/>
            <ac:spMk id="15" creationId="{84535137-8FBE-4248-8C1F-B5F2F2A9A17F}"/>
          </ac:spMkLst>
        </pc:spChg>
        <pc:picChg chg="add del mod">
          <ac:chgData name="Nguyen Thi Hoa" userId="dc6bb5b2-8d99-437a-a7f2-a08842d7305a" providerId="ADAL" clId="{E2EEB4D3-D21A-4720-9B9D-7A7182676317}" dt="2021-11-05T13:40:05.247" v="2621"/>
          <ac:picMkLst>
            <pc:docMk/>
            <pc:sldMk cId="0" sldId="709"/>
            <ac:picMk id="3" creationId="{8F94BD49-1A63-4842-B617-7FE53BA6EDD7}"/>
          </ac:picMkLst>
        </pc:picChg>
        <pc:picChg chg="add mod">
          <ac:chgData name="Nguyen Thi Hoa" userId="dc6bb5b2-8d99-437a-a7f2-a08842d7305a" providerId="ADAL" clId="{E2EEB4D3-D21A-4720-9B9D-7A7182676317}" dt="2021-11-05T13:46:37.011" v="2740" actId="1076"/>
          <ac:picMkLst>
            <pc:docMk/>
            <pc:sldMk cId="0" sldId="709"/>
            <ac:picMk id="6" creationId="{8C41799C-FFA0-4C05-BC77-340C238813DB}"/>
          </ac:picMkLst>
        </pc:picChg>
        <pc:picChg chg="del mod">
          <ac:chgData name="Nguyen Thi Hoa" userId="dc6bb5b2-8d99-437a-a7f2-a08842d7305a" providerId="ADAL" clId="{E2EEB4D3-D21A-4720-9B9D-7A7182676317}" dt="2021-11-05T10:00:08.210" v="1950" actId="478"/>
          <ac:picMkLst>
            <pc:docMk/>
            <pc:sldMk cId="0" sldId="709"/>
            <ac:picMk id="79874" creationId="{C947DBD6-C589-44FA-9C78-2F8C40552559}"/>
          </ac:picMkLst>
        </pc:picChg>
      </pc:sldChg>
      <pc:sldChg chg="del">
        <pc:chgData name="Nguyen Thi Hoa" userId="dc6bb5b2-8d99-437a-a7f2-a08842d7305a" providerId="ADAL" clId="{E2EEB4D3-D21A-4720-9B9D-7A7182676317}" dt="2021-11-05T13:50:09.836" v="2756" actId="47"/>
        <pc:sldMkLst>
          <pc:docMk/>
          <pc:sldMk cId="0" sldId="710"/>
        </pc:sldMkLst>
      </pc:sldChg>
      <pc:sldChg chg="del">
        <pc:chgData name="Nguyen Thi Hoa" userId="dc6bb5b2-8d99-437a-a7f2-a08842d7305a" providerId="ADAL" clId="{E2EEB4D3-D21A-4720-9B9D-7A7182676317}" dt="2021-10-29T15:08:13.158" v="251" actId="47"/>
        <pc:sldMkLst>
          <pc:docMk/>
          <pc:sldMk cId="0" sldId="713"/>
        </pc:sldMkLst>
      </pc:sldChg>
      <pc:sldChg chg="modSp del">
        <pc:chgData name="Nguyen Thi Hoa" userId="dc6bb5b2-8d99-437a-a7f2-a08842d7305a" providerId="ADAL" clId="{E2EEB4D3-D21A-4720-9B9D-7A7182676317}" dt="2021-11-05T13:50:11.452" v="2757" actId="47"/>
        <pc:sldMkLst>
          <pc:docMk/>
          <pc:sldMk cId="0" sldId="714"/>
        </pc:sldMkLst>
        <pc:picChg chg="mod">
          <ac:chgData name="Nguyen Thi Hoa" userId="dc6bb5b2-8d99-437a-a7f2-a08842d7305a" providerId="ADAL" clId="{E2EEB4D3-D21A-4720-9B9D-7A7182676317}" dt="2021-11-05T13:24:23.936" v="2594" actId="1076"/>
          <ac:picMkLst>
            <pc:docMk/>
            <pc:sldMk cId="0" sldId="714"/>
            <ac:picMk id="94210" creationId="{8E09AF8B-4AA5-4222-931F-4EBF7BCC9804}"/>
          </ac:picMkLst>
        </pc:picChg>
      </pc:sldChg>
      <pc:sldChg chg="addSp modSp del">
        <pc:chgData name="Nguyen Thi Hoa" userId="dc6bb5b2-8d99-437a-a7f2-a08842d7305a" providerId="ADAL" clId="{E2EEB4D3-D21A-4720-9B9D-7A7182676317}" dt="2021-11-05T15:28:39.287" v="3547" actId="47"/>
        <pc:sldMkLst>
          <pc:docMk/>
          <pc:sldMk cId="0" sldId="715"/>
        </pc:sldMkLst>
        <pc:spChg chg="mod">
          <ac:chgData name="Nguyen Thi Hoa" userId="dc6bb5b2-8d99-437a-a7f2-a08842d7305a" providerId="ADAL" clId="{E2EEB4D3-D21A-4720-9B9D-7A7182676317}" dt="2021-11-05T13:53:36.073" v="2786" actId="1076"/>
          <ac:spMkLst>
            <pc:docMk/>
            <pc:sldMk cId="0" sldId="715"/>
            <ac:spMk id="8" creationId="{64F23D9D-5EEF-48F3-981E-DBACD2D23D45}"/>
          </ac:spMkLst>
        </pc:spChg>
        <pc:grpChg chg="mod">
          <ac:chgData name="Nguyen Thi Hoa" userId="dc6bb5b2-8d99-437a-a7f2-a08842d7305a" providerId="ADAL" clId="{E2EEB4D3-D21A-4720-9B9D-7A7182676317}" dt="2021-11-05T13:53:36.073" v="2786" actId="1076"/>
          <ac:grpSpMkLst>
            <pc:docMk/>
            <pc:sldMk cId="0" sldId="715"/>
            <ac:grpSpMk id="9" creationId="{C4B738CC-07F2-4735-B067-6E2B4873B570}"/>
          </ac:grpSpMkLst>
        </pc:grpChg>
        <pc:picChg chg="add mod">
          <ac:chgData name="Nguyen Thi Hoa" userId="dc6bb5b2-8d99-437a-a7f2-a08842d7305a" providerId="ADAL" clId="{E2EEB4D3-D21A-4720-9B9D-7A7182676317}" dt="2021-11-05T13:50:05.440" v="2754" actId="1076"/>
          <ac:picMkLst>
            <pc:docMk/>
            <pc:sldMk cId="0" sldId="715"/>
            <ac:picMk id="6" creationId="{73681193-36F1-480A-8D3F-C9D26A47E212}"/>
          </ac:picMkLst>
        </pc:picChg>
        <pc:picChg chg="mod">
          <ac:chgData name="Nguyen Thi Hoa" userId="dc6bb5b2-8d99-437a-a7f2-a08842d7305a" providerId="ADAL" clId="{E2EEB4D3-D21A-4720-9B9D-7A7182676317}" dt="2021-11-05T12:26:19.443" v="2364" actId="1076"/>
          <ac:picMkLst>
            <pc:docMk/>
            <pc:sldMk cId="0" sldId="715"/>
            <ac:picMk id="90114" creationId="{208A1754-0768-4B43-892E-54B9044E470A}"/>
          </ac:picMkLst>
        </pc:picChg>
        <pc:picChg chg="mod">
          <ac:chgData name="Nguyen Thi Hoa" userId="dc6bb5b2-8d99-437a-a7f2-a08842d7305a" providerId="ADAL" clId="{E2EEB4D3-D21A-4720-9B9D-7A7182676317}" dt="2021-11-05T13:53:36.073" v="2786" actId="1076"/>
          <ac:picMkLst>
            <pc:docMk/>
            <pc:sldMk cId="0" sldId="715"/>
            <ac:picMk id="90116" creationId="{B229154D-0BB4-46A3-986C-5CD617EFC5B6}"/>
          </ac:picMkLst>
        </pc:picChg>
      </pc:sldChg>
      <pc:sldChg chg="ord">
        <pc:chgData name="Nguyen Thi Hoa" userId="dc6bb5b2-8d99-437a-a7f2-a08842d7305a" providerId="ADAL" clId="{E2EEB4D3-D21A-4720-9B9D-7A7182676317}" dt="2021-11-12T15:55:35.509" v="4872"/>
        <pc:sldMkLst>
          <pc:docMk/>
          <pc:sldMk cId="0" sldId="716"/>
        </pc:sldMkLst>
      </pc:sldChg>
      <pc:sldChg chg="addSp delSp modSp mod ord delAnim modAnim modShow">
        <pc:chgData name="Nguyen Thi Hoa" userId="dc6bb5b2-8d99-437a-a7f2-a08842d7305a" providerId="ADAL" clId="{E2EEB4D3-D21A-4720-9B9D-7A7182676317}" dt="2021-11-07T13:28:46.725" v="3941" actId="729"/>
        <pc:sldMkLst>
          <pc:docMk/>
          <pc:sldMk cId="0" sldId="717"/>
        </pc:sldMkLst>
        <pc:spChg chg="mod">
          <ac:chgData name="Nguyen Thi Hoa" userId="dc6bb5b2-8d99-437a-a7f2-a08842d7305a" providerId="ADAL" clId="{E2EEB4D3-D21A-4720-9B9D-7A7182676317}" dt="2021-11-04T13:55:25.874" v="1265" actId="113"/>
          <ac:spMkLst>
            <pc:docMk/>
            <pc:sldMk cId="0" sldId="717"/>
            <ac:spMk id="19" creationId="{2253EBA1-A14C-47D2-A7F9-352C8F44DFFE}"/>
          </ac:spMkLst>
        </pc:spChg>
        <pc:spChg chg="del mod">
          <ac:chgData name="Nguyen Thi Hoa" userId="dc6bb5b2-8d99-437a-a7f2-a08842d7305a" providerId="ADAL" clId="{E2EEB4D3-D21A-4720-9B9D-7A7182676317}" dt="2021-11-04T13:51:42.127" v="1117" actId="478"/>
          <ac:spMkLst>
            <pc:docMk/>
            <pc:sldMk cId="0" sldId="717"/>
            <ac:spMk id="20" creationId="{633E7376-A546-482D-8CCC-A7A3863BABF9}"/>
          </ac:spMkLst>
        </pc:spChg>
        <pc:spChg chg="del">
          <ac:chgData name="Nguyen Thi Hoa" userId="dc6bb5b2-8d99-437a-a7f2-a08842d7305a" providerId="ADAL" clId="{E2EEB4D3-D21A-4720-9B9D-7A7182676317}" dt="2021-11-04T13:51:42.494" v="1118" actId="478"/>
          <ac:spMkLst>
            <pc:docMk/>
            <pc:sldMk cId="0" sldId="717"/>
            <ac:spMk id="21" creationId="{C258A5E0-8583-4CD9-893B-C34D0BAEBEA6}"/>
          </ac:spMkLst>
        </pc:spChg>
        <pc:spChg chg="del">
          <ac:chgData name="Nguyen Thi Hoa" userId="dc6bb5b2-8d99-437a-a7f2-a08842d7305a" providerId="ADAL" clId="{E2EEB4D3-D21A-4720-9B9D-7A7182676317}" dt="2021-11-04T13:51:43.491" v="1119" actId="478"/>
          <ac:spMkLst>
            <pc:docMk/>
            <pc:sldMk cId="0" sldId="717"/>
            <ac:spMk id="22" creationId="{FCCE0007-9FC6-456B-B844-1FB3FE2AB64A}"/>
          </ac:spMkLst>
        </pc:spChg>
        <pc:spChg chg="add mod">
          <ac:chgData name="Nguyen Thi Hoa" userId="dc6bb5b2-8d99-437a-a7f2-a08842d7305a" providerId="ADAL" clId="{E2EEB4D3-D21A-4720-9B9D-7A7182676317}" dt="2021-11-04T13:55:38.248" v="1267" actId="113"/>
          <ac:spMkLst>
            <pc:docMk/>
            <pc:sldMk cId="0" sldId="717"/>
            <ac:spMk id="27" creationId="{73C6AFED-EADA-411F-A29E-0A09B2F5F947}"/>
          </ac:spMkLst>
        </pc:spChg>
        <pc:spChg chg="mod">
          <ac:chgData name="Nguyen Thi Hoa" userId="dc6bb5b2-8d99-437a-a7f2-a08842d7305a" providerId="ADAL" clId="{E2EEB4D3-D21A-4720-9B9D-7A7182676317}" dt="2021-11-04T13:55:48.445" v="1268" actId="1076"/>
          <ac:spMkLst>
            <pc:docMk/>
            <pc:sldMk cId="0" sldId="717"/>
            <ac:spMk id="694" creationId="{F391BA79-8C3C-4EB4-90E6-93863030F168}"/>
          </ac:spMkLst>
        </pc:spChg>
        <pc:spChg chg="del mod">
          <ac:chgData name="Nguyen Thi Hoa" userId="dc6bb5b2-8d99-437a-a7f2-a08842d7305a" providerId="ADAL" clId="{E2EEB4D3-D21A-4720-9B9D-7A7182676317}" dt="2021-11-04T14:06:20.614" v="1284" actId="478"/>
          <ac:spMkLst>
            <pc:docMk/>
            <pc:sldMk cId="0" sldId="717"/>
            <ac:spMk id="695" creationId="{E6D650DD-8645-422E-84AE-376464B2A791}"/>
          </ac:spMkLst>
        </pc:spChg>
        <pc:spChg chg="del mod">
          <ac:chgData name="Nguyen Thi Hoa" userId="dc6bb5b2-8d99-437a-a7f2-a08842d7305a" providerId="ADAL" clId="{E2EEB4D3-D21A-4720-9B9D-7A7182676317}" dt="2021-11-04T14:06:21.697" v="1285" actId="478"/>
          <ac:spMkLst>
            <pc:docMk/>
            <pc:sldMk cId="0" sldId="717"/>
            <ac:spMk id="696" creationId="{26047982-777E-4C0C-B3C1-6BE08F21BA36}"/>
          </ac:spMkLst>
        </pc:spChg>
        <pc:spChg chg="mod">
          <ac:chgData name="Nguyen Thi Hoa" userId="dc6bb5b2-8d99-437a-a7f2-a08842d7305a" providerId="ADAL" clId="{E2EEB4D3-D21A-4720-9B9D-7A7182676317}" dt="2021-11-04T13:50:54.521" v="1106" actId="20577"/>
          <ac:spMkLst>
            <pc:docMk/>
            <pc:sldMk cId="0" sldId="717"/>
            <ac:spMk id="53276" creationId="{6288D21A-3685-40B9-BBB4-AEF4C6845564}"/>
          </ac:spMkLst>
        </pc:spChg>
        <pc:spChg chg="mod">
          <ac:chgData name="Nguyen Thi Hoa" userId="dc6bb5b2-8d99-437a-a7f2-a08842d7305a" providerId="ADAL" clId="{E2EEB4D3-D21A-4720-9B9D-7A7182676317}" dt="2021-10-31T15:30:39.489" v="997" actId="20577"/>
          <ac:spMkLst>
            <pc:docMk/>
            <pc:sldMk cId="0" sldId="717"/>
            <ac:spMk id="53278" creationId="{401E3DAE-AA88-4F31-B590-62DF5433A5CE}"/>
          </ac:spMkLst>
        </pc:spChg>
        <pc:grpChg chg="del">
          <ac:chgData name="Nguyen Thi Hoa" userId="dc6bb5b2-8d99-437a-a7f2-a08842d7305a" providerId="ADAL" clId="{E2EEB4D3-D21A-4720-9B9D-7A7182676317}" dt="2021-11-04T13:50:58.385" v="1109" actId="478"/>
          <ac:grpSpMkLst>
            <pc:docMk/>
            <pc:sldMk cId="0" sldId="717"/>
            <ac:grpSpMk id="10" creationId="{2192A419-2CEB-4C45-AF80-850434561958}"/>
          </ac:grpSpMkLst>
        </pc:grpChg>
        <pc:grpChg chg="del">
          <ac:chgData name="Nguyen Thi Hoa" userId="dc6bb5b2-8d99-437a-a7f2-a08842d7305a" providerId="ADAL" clId="{E2EEB4D3-D21A-4720-9B9D-7A7182676317}" dt="2021-11-04T13:50:57.273" v="1108" actId="478"/>
          <ac:grpSpMkLst>
            <pc:docMk/>
            <pc:sldMk cId="0" sldId="717"/>
            <ac:grpSpMk id="13" creationId="{598D046D-0F80-4A86-9332-B4E11EC82AFF}"/>
          </ac:grpSpMkLst>
        </pc:grpChg>
        <pc:grpChg chg="del">
          <ac:chgData name="Nguyen Thi Hoa" userId="dc6bb5b2-8d99-437a-a7f2-a08842d7305a" providerId="ADAL" clId="{E2EEB4D3-D21A-4720-9B9D-7A7182676317}" dt="2021-11-04T13:50:55.936" v="1107" actId="478"/>
          <ac:grpSpMkLst>
            <pc:docMk/>
            <pc:sldMk cId="0" sldId="717"/>
            <ac:grpSpMk id="16" creationId="{E665F108-DE11-41A1-8F36-38B88F4CC142}"/>
          </ac:grpSpMkLst>
        </pc:grpChg>
        <pc:picChg chg="add mod">
          <ac:chgData name="Nguyen Thi Hoa" userId="dc6bb5b2-8d99-437a-a7f2-a08842d7305a" providerId="ADAL" clId="{E2EEB4D3-D21A-4720-9B9D-7A7182676317}" dt="2021-11-04T13:57:14.398" v="1279" actId="1076"/>
          <ac:picMkLst>
            <pc:docMk/>
            <pc:sldMk cId="0" sldId="717"/>
            <ac:picMk id="3" creationId="{C4BD47A5-B0F9-40DA-AB1D-FECA9B529340}"/>
          </ac:picMkLst>
        </pc:picChg>
        <pc:cxnChg chg="del mod">
          <ac:chgData name="Nguyen Thi Hoa" userId="dc6bb5b2-8d99-437a-a7f2-a08842d7305a" providerId="ADAL" clId="{E2EEB4D3-D21A-4720-9B9D-7A7182676317}" dt="2021-11-04T13:51:01.357" v="1110" actId="478"/>
          <ac:cxnSpMkLst>
            <pc:docMk/>
            <pc:sldMk cId="0" sldId="717"/>
            <ac:cxnSpMk id="23" creationId="{2BC65E66-931C-483E-96EC-05710CBCBBEF}"/>
          </ac:cxnSpMkLst>
        </pc:cxnChg>
        <pc:cxnChg chg="del">
          <ac:chgData name="Nguyen Thi Hoa" userId="dc6bb5b2-8d99-437a-a7f2-a08842d7305a" providerId="ADAL" clId="{E2EEB4D3-D21A-4720-9B9D-7A7182676317}" dt="2021-11-04T13:51:01.690" v="1111" actId="478"/>
          <ac:cxnSpMkLst>
            <pc:docMk/>
            <pc:sldMk cId="0" sldId="717"/>
            <ac:cxnSpMk id="24" creationId="{98937FEB-E2FA-4DFD-AA5B-01AA3CDFD4F8}"/>
          </ac:cxnSpMkLst>
        </pc:cxnChg>
        <pc:cxnChg chg="del mod">
          <ac:chgData name="Nguyen Thi Hoa" userId="dc6bb5b2-8d99-437a-a7f2-a08842d7305a" providerId="ADAL" clId="{E2EEB4D3-D21A-4720-9B9D-7A7182676317}" dt="2021-11-04T13:51:02.567" v="1112" actId="478"/>
          <ac:cxnSpMkLst>
            <pc:docMk/>
            <pc:sldMk cId="0" sldId="717"/>
            <ac:cxnSpMk id="25" creationId="{587ED80B-AF3B-49C0-82C0-C9938611EC97}"/>
          </ac:cxnSpMkLst>
        </pc:cxnChg>
        <pc:cxnChg chg="del">
          <ac:chgData name="Nguyen Thi Hoa" userId="dc6bb5b2-8d99-437a-a7f2-a08842d7305a" providerId="ADAL" clId="{E2EEB4D3-D21A-4720-9B9D-7A7182676317}" dt="2021-11-04T13:51:03.179" v="1113" actId="478"/>
          <ac:cxnSpMkLst>
            <pc:docMk/>
            <pc:sldMk cId="0" sldId="717"/>
            <ac:cxnSpMk id="26" creationId="{96B930BF-E605-43D6-B981-1DC621074D45}"/>
          </ac:cxnSpMkLst>
        </pc:cxnChg>
      </pc:sldChg>
      <pc:sldChg chg="ord">
        <pc:chgData name="Nguyen Thi Hoa" userId="dc6bb5b2-8d99-437a-a7f2-a08842d7305a" providerId="ADAL" clId="{E2EEB4D3-D21A-4720-9B9D-7A7182676317}" dt="2021-10-29T15:02:38.882" v="250"/>
        <pc:sldMkLst>
          <pc:docMk/>
          <pc:sldMk cId="0" sldId="718"/>
        </pc:sldMkLst>
      </pc:sldChg>
      <pc:sldChg chg="delSp new del mod setBg">
        <pc:chgData name="Nguyen Thi Hoa" userId="dc6bb5b2-8d99-437a-a7f2-a08842d7305a" providerId="ADAL" clId="{E2EEB4D3-D21A-4720-9B9D-7A7182676317}" dt="2021-11-04T14:06:36.395" v="1286" actId="47"/>
        <pc:sldMkLst>
          <pc:docMk/>
          <pc:sldMk cId="3372569619" sldId="719"/>
        </pc:sldMkLst>
        <pc:spChg chg="del">
          <ac:chgData name="Nguyen Thi Hoa" userId="dc6bb5b2-8d99-437a-a7f2-a08842d7305a" providerId="ADAL" clId="{E2EEB4D3-D21A-4720-9B9D-7A7182676317}" dt="2021-10-27T16:10:42.197" v="203" actId="478"/>
          <ac:spMkLst>
            <pc:docMk/>
            <pc:sldMk cId="3372569619" sldId="719"/>
            <ac:spMk id="3" creationId="{C42BD46D-4594-4C6F-B60C-78D14E78A82D}"/>
          </ac:spMkLst>
        </pc:spChg>
        <pc:spChg chg="del">
          <ac:chgData name="Nguyen Thi Hoa" userId="dc6bb5b2-8d99-437a-a7f2-a08842d7305a" providerId="ADAL" clId="{E2EEB4D3-D21A-4720-9B9D-7A7182676317}" dt="2021-10-27T16:10:40.447" v="202" actId="478"/>
          <ac:spMkLst>
            <pc:docMk/>
            <pc:sldMk cId="3372569619" sldId="719"/>
            <ac:spMk id="4" creationId="{4FEADB96-4C2F-4DB1-BC9B-64DE1683D59A}"/>
          </ac:spMkLst>
        </pc:spChg>
      </pc:sldChg>
      <pc:sldChg chg="addSp delSp modSp new mod">
        <pc:chgData name="Nguyen Thi Hoa" userId="dc6bb5b2-8d99-437a-a7f2-a08842d7305a" providerId="ADAL" clId="{E2EEB4D3-D21A-4720-9B9D-7A7182676317}" dt="2021-11-30T09:25:18.285" v="4895"/>
        <pc:sldMkLst>
          <pc:docMk/>
          <pc:sldMk cId="3535416471" sldId="720"/>
        </pc:sldMkLst>
        <pc:spChg chg="mod">
          <ac:chgData name="Nguyen Thi Hoa" userId="dc6bb5b2-8d99-437a-a7f2-a08842d7305a" providerId="ADAL" clId="{E2EEB4D3-D21A-4720-9B9D-7A7182676317}" dt="2021-11-07T13:19:05.063" v="3940" actId="113"/>
          <ac:spMkLst>
            <pc:docMk/>
            <pc:sldMk cId="3535416471" sldId="720"/>
            <ac:spMk id="4" creationId="{ADD561A9-9070-466B-8773-CE5A3B1432A4}"/>
          </ac:spMkLst>
        </pc:spChg>
        <pc:spChg chg="del mod">
          <ac:chgData name="Nguyen Thi Hoa" userId="dc6bb5b2-8d99-437a-a7f2-a08842d7305a" providerId="ADAL" clId="{E2EEB4D3-D21A-4720-9B9D-7A7182676317}" dt="2021-11-30T09:25:18.285" v="4895"/>
          <ac:spMkLst>
            <pc:docMk/>
            <pc:sldMk cId="3535416471" sldId="720"/>
            <ac:spMk id="6" creationId="{0B4A6BC2-5692-47AB-8B33-A0233BB4058A}"/>
          </ac:spMkLst>
        </pc:spChg>
        <pc:spChg chg="mod">
          <ac:chgData name="Nguyen Thi Hoa" userId="dc6bb5b2-8d99-437a-a7f2-a08842d7305a" providerId="ADAL" clId="{E2EEB4D3-D21A-4720-9B9D-7A7182676317}" dt="2021-11-05T15:30:31.810" v="3581" actId="1076"/>
          <ac:spMkLst>
            <pc:docMk/>
            <pc:sldMk cId="3535416471" sldId="720"/>
            <ac:spMk id="7" creationId="{8B80B0E3-6DD4-4EB1-B6FF-C99C101A8A3B}"/>
          </ac:spMkLst>
        </pc:spChg>
        <pc:spChg chg="add del mod">
          <ac:chgData name="Nguyen Thi Hoa" userId="dc6bb5b2-8d99-437a-a7f2-a08842d7305a" providerId="ADAL" clId="{E2EEB4D3-D21A-4720-9B9D-7A7182676317}" dt="2021-11-05T15:30:31.378" v="3580" actId="22"/>
          <ac:spMkLst>
            <pc:docMk/>
            <pc:sldMk cId="3535416471" sldId="720"/>
            <ac:spMk id="9" creationId="{3BC1E232-60CB-4C6B-8313-2A0C59B0B0DD}"/>
          </ac:spMkLst>
        </pc:spChg>
      </pc:sldChg>
      <pc:sldChg chg="delSp mod delAnim">
        <pc:chgData name="Nguyen Thi Hoa" userId="dc6bb5b2-8d99-437a-a7f2-a08842d7305a" providerId="ADAL" clId="{E2EEB4D3-D21A-4720-9B9D-7A7182676317}" dt="2021-11-06T13:31:36.356" v="3583" actId="478"/>
        <pc:sldMkLst>
          <pc:docMk/>
          <pc:sldMk cId="665418740" sldId="721"/>
        </pc:sldMkLst>
        <pc:picChg chg="del">
          <ac:chgData name="Nguyen Thi Hoa" userId="dc6bb5b2-8d99-437a-a7f2-a08842d7305a" providerId="ADAL" clId="{E2EEB4D3-D21A-4720-9B9D-7A7182676317}" dt="2021-11-06T13:31:36.356" v="3583" actId="478"/>
          <ac:picMkLst>
            <pc:docMk/>
            <pc:sldMk cId="665418740" sldId="721"/>
            <ac:picMk id="4" creationId="{A319B6E0-E49D-45EE-8A87-2E5D9739D108}"/>
          </ac:picMkLst>
        </pc:picChg>
      </pc:sldChg>
      <pc:sldChg chg="addSp delSp modSp mod delAnim modAnim">
        <pc:chgData name="Nguyen Thi Hoa" userId="dc6bb5b2-8d99-437a-a7f2-a08842d7305a" providerId="ADAL" clId="{E2EEB4D3-D21A-4720-9B9D-7A7182676317}" dt="2021-11-24T11:06:19.823" v="4883" actId="478"/>
        <pc:sldMkLst>
          <pc:docMk/>
          <pc:sldMk cId="4072905758" sldId="722"/>
        </pc:sldMkLst>
        <pc:graphicFrameChg chg="add del mod">
          <ac:chgData name="Nguyen Thi Hoa" userId="dc6bb5b2-8d99-437a-a7f2-a08842d7305a" providerId="ADAL" clId="{E2EEB4D3-D21A-4720-9B9D-7A7182676317}" dt="2021-11-12T16:08:52.888" v="4877" actId="478"/>
          <ac:graphicFrameMkLst>
            <pc:docMk/>
            <pc:sldMk cId="4072905758" sldId="722"/>
            <ac:graphicFrameMk id="2" creationId="{DCD9F116-1540-4DE6-B9DC-ECE563766B58}"/>
          </ac:graphicFrameMkLst>
        </pc:graphicFrameChg>
        <pc:picChg chg="del">
          <ac:chgData name="Nguyen Thi Hoa" userId="dc6bb5b2-8d99-437a-a7f2-a08842d7305a" providerId="ADAL" clId="{E2EEB4D3-D21A-4720-9B9D-7A7182676317}" dt="2021-10-31T15:29:22.576" v="993" actId="478"/>
          <ac:picMkLst>
            <pc:docMk/>
            <pc:sldMk cId="4072905758" sldId="722"/>
            <ac:picMk id="2" creationId="{7C5CD823-A336-4AB4-B979-8E1027F3C1A0}"/>
          </ac:picMkLst>
        </pc:picChg>
        <pc:picChg chg="add del mod">
          <ac:chgData name="Nguyen Thi Hoa" userId="dc6bb5b2-8d99-437a-a7f2-a08842d7305a" providerId="ADAL" clId="{E2EEB4D3-D21A-4720-9B9D-7A7182676317}" dt="2021-11-24T11:06:19.823" v="4883" actId="478"/>
          <ac:picMkLst>
            <pc:docMk/>
            <pc:sldMk cId="4072905758" sldId="722"/>
            <ac:picMk id="3" creationId="{B879DAA9-DE9C-469F-8A7C-54229234762E}"/>
          </ac:picMkLst>
        </pc:picChg>
        <pc:picChg chg="del">
          <ac:chgData name="Nguyen Thi Hoa" userId="dc6bb5b2-8d99-437a-a7f2-a08842d7305a" providerId="ADAL" clId="{E2EEB4D3-D21A-4720-9B9D-7A7182676317}" dt="2021-11-04T13:49:41.847" v="1105" actId="478"/>
          <ac:picMkLst>
            <pc:docMk/>
            <pc:sldMk cId="4072905758" sldId="722"/>
            <ac:picMk id="4" creationId="{7D38518B-13AF-49E9-86D1-E81B4C7E68DD}"/>
          </ac:picMkLst>
        </pc:picChg>
      </pc:sldChg>
      <pc:sldChg chg="new del setBg">
        <pc:chgData name="Nguyen Thi Hoa" userId="dc6bb5b2-8d99-437a-a7f2-a08842d7305a" providerId="ADAL" clId="{E2EEB4D3-D21A-4720-9B9D-7A7182676317}" dt="2021-11-05T09:59:54.891" v="1948" actId="47"/>
        <pc:sldMkLst>
          <pc:docMk/>
          <pc:sldMk cId="3627832087" sldId="723"/>
        </pc:sldMkLst>
      </pc:sldChg>
      <pc:sldChg chg="addSp modSp new del mod">
        <pc:chgData name="Nguyen Thi Hoa" userId="dc6bb5b2-8d99-437a-a7f2-a08842d7305a" providerId="ADAL" clId="{E2EEB4D3-D21A-4720-9B9D-7A7182676317}" dt="2021-10-31T10:53:56.973" v="810" actId="47"/>
        <pc:sldMkLst>
          <pc:docMk/>
          <pc:sldMk cId="1532295666" sldId="724"/>
        </pc:sldMkLst>
        <pc:spChg chg="add mod">
          <ac:chgData name="Nguyen Thi Hoa" userId="dc6bb5b2-8d99-437a-a7f2-a08842d7305a" providerId="ADAL" clId="{E2EEB4D3-D21A-4720-9B9D-7A7182676317}" dt="2021-10-31T10:53:04.484" v="797" actId="14100"/>
          <ac:spMkLst>
            <pc:docMk/>
            <pc:sldMk cId="1532295666" sldId="724"/>
            <ac:spMk id="5" creationId="{20BDB296-67AB-4AF0-9021-5C7C00E11283}"/>
          </ac:spMkLst>
        </pc:spChg>
        <pc:picChg chg="add mod">
          <ac:chgData name="Nguyen Thi Hoa" userId="dc6bb5b2-8d99-437a-a7f2-a08842d7305a" providerId="ADAL" clId="{E2EEB4D3-D21A-4720-9B9D-7A7182676317}" dt="2021-10-31T10:52:52.115" v="794" actId="1076"/>
          <ac:picMkLst>
            <pc:docMk/>
            <pc:sldMk cId="1532295666" sldId="724"/>
            <ac:picMk id="4" creationId="{BC7F6FAC-4C06-41F1-A937-F171A1EFD09B}"/>
          </ac:picMkLst>
        </pc:picChg>
      </pc:sldChg>
      <pc:sldChg chg="addSp delSp modSp del mod delAnim modAnim">
        <pc:chgData name="Nguyen Thi Hoa" userId="dc6bb5b2-8d99-437a-a7f2-a08842d7305a" providerId="ADAL" clId="{E2EEB4D3-D21A-4720-9B9D-7A7182676317}" dt="2021-11-04T13:49:16.958" v="1103" actId="47"/>
        <pc:sldMkLst>
          <pc:docMk/>
          <pc:sldMk cId="2672851366" sldId="724"/>
        </pc:sldMkLst>
        <pc:spChg chg="mod">
          <ac:chgData name="Nguyen Thi Hoa" userId="dc6bb5b2-8d99-437a-a7f2-a08842d7305a" providerId="ADAL" clId="{E2EEB4D3-D21A-4720-9B9D-7A7182676317}" dt="2021-11-04T13:41:53.925" v="1032" actId="114"/>
          <ac:spMkLst>
            <pc:docMk/>
            <pc:sldMk cId="2672851366" sldId="724"/>
            <ac:spMk id="5" creationId="{68CCCB1E-5D6D-4B1D-94ED-906BCD4A2D0C}"/>
          </ac:spMkLst>
        </pc:spChg>
        <pc:spChg chg="mod">
          <ac:chgData name="Nguyen Thi Hoa" userId="dc6bb5b2-8d99-437a-a7f2-a08842d7305a" providerId="ADAL" clId="{E2EEB4D3-D21A-4720-9B9D-7A7182676317}" dt="2021-11-04T13:42:09.534" v="1033"/>
          <ac:spMkLst>
            <pc:docMk/>
            <pc:sldMk cId="2672851366" sldId="724"/>
            <ac:spMk id="11" creationId="{2D476256-F649-440E-8CB6-34553EE46959}"/>
          </ac:spMkLst>
        </pc:spChg>
        <pc:spChg chg="mod">
          <ac:chgData name="Nguyen Thi Hoa" userId="dc6bb5b2-8d99-437a-a7f2-a08842d7305a" providerId="ADAL" clId="{E2EEB4D3-D21A-4720-9B9D-7A7182676317}" dt="2021-11-04T13:42:25.728" v="1035"/>
          <ac:spMkLst>
            <pc:docMk/>
            <pc:sldMk cId="2672851366" sldId="724"/>
            <ac:spMk id="37" creationId="{E5506EB0-83F9-49CB-A1BA-DE0BD904E95B}"/>
          </ac:spMkLst>
        </pc:spChg>
        <pc:spChg chg="mod">
          <ac:chgData name="Nguyen Thi Hoa" userId="dc6bb5b2-8d99-437a-a7f2-a08842d7305a" providerId="ADAL" clId="{E2EEB4D3-D21A-4720-9B9D-7A7182676317}" dt="2021-11-04T13:42:17.881" v="1034"/>
          <ac:spMkLst>
            <pc:docMk/>
            <pc:sldMk cId="2672851366" sldId="724"/>
            <ac:spMk id="38" creationId="{556501E9-9FDB-43AC-A584-2F09815162C2}"/>
          </ac:spMkLst>
        </pc:spChg>
        <pc:spChg chg="mod">
          <ac:chgData name="Nguyen Thi Hoa" userId="dc6bb5b2-8d99-437a-a7f2-a08842d7305a" providerId="ADAL" clId="{E2EEB4D3-D21A-4720-9B9D-7A7182676317}" dt="2021-11-04T13:42:34.453" v="1036"/>
          <ac:spMkLst>
            <pc:docMk/>
            <pc:sldMk cId="2672851366" sldId="724"/>
            <ac:spMk id="39" creationId="{007442A2-F9C5-43FF-810D-EFCA0A5691BC}"/>
          </ac:spMkLst>
        </pc:spChg>
        <pc:spChg chg="del">
          <ac:chgData name="Nguyen Thi Hoa" userId="dc6bb5b2-8d99-437a-a7f2-a08842d7305a" providerId="ADAL" clId="{E2EEB4D3-D21A-4720-9B9D-7A7182676317}" dt="2021-11-04T13:42:57.066" v="1046" actId="478"/>
          <ac:spMkLst>
            <pc:docMk/>
            <pc:sldMk cId="2672851366" sldId="724"/>
            <ac:spMk id="40" creationId="{F9CA9A5A-625D-4767-9DD4-04E043FE4753}"/>
          </ac:spMkLst>
        </pc:spChg>
        <pc:spChg chg="del">
          <ac:chgData name="Nguyen Thi Hoa" userId="dc6bb5b2-8d99-437a-a7f2-a08842d7305a" providerId="ADAL" clId="{E2EEB4D3-D21A-4720-9B9D-7A7182676317}" dt="2021-11-04T13:42:56.414" v="1045" actId="478"/>
          <ac:spMkLst>
            <pc:docMk/>
            <pc:sldMk cId="2672851366" sldId="724"/>
            <ac:spMk id="41" creationId="{04652D05-0F80-4B5A-BE59-E469E5734AF6}"/>
          </ac:spMkLst>
        </pc:spChg>
        <pc:spChg chg="del mod">
          <ac:chgData name="Nguyen Thi Hoa" userId="dc6bb5b2-8d99-437a-a7f2-a08842d7305a" providerId="ADAL" clId="{E2EEB4D3-D21A-4720-9B9D-7A7182676317}" dt="2021-11-04T13:43:33.170" v="1057"/>
          <ac:spMkLst>
            <pc:docMk/>
            <pc:sldMk cId="2672851366" sldId="724"/>
            <ac:spMk id="42" creationId="{5C4C31D3-B173-4362-A2B0-6E7CB54956DC}"/>
          </ac:spMkLst>
        </pc:spChg>
        <pc:spChg chg="del">
          <ac:chgData name="Nguyen Thi Hoa" userId="dc6bb5b2-8d99-437a-a7f2-a08842d7305a" providerId="ADAL" clId="{E2EEB4D3-D21A-4720-9B9D-7A7182676317}" dt="2021-11-04T13:42:55.757" v="1044" actId="478"/>
          <ac:spMkLst>
            <pc:docMk/>
            <pc:sldMk cId="2672851366" sldId="724"/>
            <ac:spMk id="43" creationId="{E0049943-F3C3-4C88-8A69-41F474F4F176}"/>
          </ac:spMkLst>
        </pc:spChg>
        <pc:spChg chg="del mod">
          <ac:chgData name="Nguyen Thi Hoa" userId="dc6bb5b2-8d99-437a-a7f2-a08842d7305a" providerId="ADAL" clId="{E2EEB4D3-D21A-4720-9B9D-7A7182676317}" dt="2021-11-04T13:43:03.817" v="1049" actId="478"/>
          <ac:spMkLst>
            <pc:docMk/>
            <pc:sldMk cId="2672851366" sldId="724"/>
            <ac:spMk id="44" creationId="{10F94D15-7A8C-4B19-B359-17069BDDA670}"/>
          </ac:spMkLst>
        </pc:spChg>
        <pc:spChg chg="del">
          <ac:chgData name="Nguyen Thi Hoa" userId="dc6bb5b2-8d99-437a-a7f2-a08842d7305a" providerId="ADAL" clId="{E2EEB4D3-D21A-4720-9B9D-7A7182676317}" dt="2021-11-04T13:42:55.086" v="1043" actId="478"/>
          <ac:spMkLst>
            <pc:docMk/>
            <pc:sldMk cId="2672851366" sldId="724"/>
            <ac:spMk id="47" creationId="{F34A1EA7-4ACD-48B3-928C-7F2CF2E365AC}"/>
          </ac:spMkLst>
        </pc:spChg>
        <pc:spChg chg="del">
          <ac:chgData name="Nguyen Thi Hoa" userId="dc6bb5b2-8d99-437a-a7f2-a08842d7305a" providerId="ADAL" clId="{E2EEB4D3-D21A-4720-9B9D-7A7182676317}" dt="2021-11-04T13:42:54.237" v="1042" actId="478"/>
          <ac:spMkLst>
            <pc:docMk/>
            <pc:sldMk cId="2672851366" sldId="724"/>
            <ac:spMk id="49" creationId="{0DBE5ABF-8ACC-40D8-966B-48881B4D3E33}"/>
          </ac:spMkLst>
        </pc:spChg>
        <pc:spChg chg="add del mod">
          <ac:chgData name="Nguyen Thi Hoa" userId="dc6bb5b2-8d99-437a-a7f2-a08842d7305a" providerId="ADAL" clId="{E2EEB4D3-D21A-4720-9B9D-7A7182676317}" dt="2021-11-04T13:48:29.744" v="1100" actId="21"/>
          <ac:spMkLst>
            <pc:docMk/>
            <pc:sldMk cId="2672851366" sldId="724"/>
            <ac:spMk id="50" creationId="{67E727D7-7721-4110-B62F-EBDFD379C64D}"/>
          </ac:spMkLst>
        </pc:spChg>
        <pc:spChg chg="add del mod">
          <ac:chgData name="Nguyen Thi Hoa" userId="dc6bb5b2-8d99-437a-a7f2-a08842d7305a" providerId="ADAL" clId="{E2EEB4D3-D21A-4720-9B9D-7A7182676317}" dt="2021-11-04T13:48:29.744" v="1100" actId="21"/>
          <ac:spMkLst>
            <pc:docMk/>
            <pc:sldMk cId="2672851366" sldId="724"/>
            <ac:spMk id="51" creationId="{8CBDB347-FC7E-4F24-8B74-8A8076FEBB01}"/>
          </ac:spMkLst>
        </pc:spChg>
        <pc:spChg chg="add del mod">
          <ac:chgData name="Nguyen Thi Hoa" userId="dc6bb5b2-8d99-437a-a7f2-a08842d7305a" providerId="ADAL" clId="{E2EEB4D3-D21A-4720-9B9D-7A7182676317}" dt="2021-11-04T13:48:29.744" v="1100" actId="21"/>
          <ac:spMkLst>
            <pc:docMk/>
            <pc:sldMk cId="2672851366" sldId="724"/>
            <ac:spMk id="52" creationId="{1AB486B5-B42A-4DF7-87B7-769EA8CFCEA2}"/>
          </ac:spMkLst>
        </pc:spChg>
        <pc:spChg chg="add del mod">
          <ac:chgData name="Nguyen Thi Hoa" userId="dc6bb5b2-8d99-437a-a7f2-a08842d7305a" providerId="ADAL" clId="{E2EEB4D3-D21A-4720-9B9D-7A7182676317}" dt="2021-11-04T13:48:29.744" v="1100" actId="21"/>
          <ac:spMkLst>
            <pc:docMk/>
            <pc:sldMk cId="2672851366" sldId="724"/>
            <ac:spMk id="53" creationId="{DDB36D8E-0ECF-4354-82B1-5A9AFDAFA84D}"/>
          </ac:spMkLst>
        </pc:spChg>
        <pc:spChg chg="add del mod">
          <ac:chgData name="Nguyen Thi Hoa" userId="dc6bb5b2-8d99-437a-a7f2-a08842d7305a" providerId="ADAL" clId="{E2EEB4D3-D21A-4720-9B9D-7A7182676317}" dt="2021-11-04T13:48:29.744" v="1100" actId="21"/>
          <ac:spMkLst>
            <pc:docMk/>
            <pc:sldMk cId="2672851366" sldId="724"/>
            <ac:spMk id="54" creationId="{A8A900D2-B816-492A-92BB-BC603ABE8DD9}"/>
          </ac:spMkLst>
        </pc:spChg>
        <pc:spChg chg="add del mod">
          <ac:chgData name="Nguyen Thi Hoa" userId="dc6bb5b2-8d99-437a-a7f2-a08842d7305a" providerId="ADAL" clId="{E2EEB4D3-D21A-4720-9B9D-7A7182676317}" dt="2021-11-04T13:48:29.744" v="1100" actId="21"/>
          <ac:spMkLst>
            <pc:docMk/>
            <pc:sldMk cId="2672851366" sldId="724"/>
            <ac:spMk id="55" creationId="{6D26E80A-AF72-4024-B590-D0B8D8B897CB}"/>
          </ac:spMkLst>
        </pc:spChg>
        <pc:spChg chg="add del mod">
          <ac:chgData name="Nguyen Thi Hoa" userId="dc6bb5b2-8d99-437a-a7f2-a08842d7305a" providerId="ADAL" clId="{E2EEB4D3-D21A-4720-9B9D-7A7182676317}" dt="2021-11-04T13:48:29.744" v="1100" actId="21"/>
          <ac:spMkLst>
            <pc:docMk/>
            <pc:sldMk cId="2672851366" sldId="724"/>
            <ac:spMk id="56" creationId="{BE3E2C6C-A25A-464E-B8C5-9FB07A8E19EA}"/>
          </ac:spMkLst>
        </pc:spChg>
        <pc:spChg chg="add del mod">
          <ac:chgData name="Nguyen Thi Hoa" userId="dc6bb5b2-8d99-437a-a7f2-a08842d7305a" providerId="ADAL" clId="{E2EEB4D3-D21A-4720-9B9D-7A7182676317}" dt="2021-11-04T13:48:29.744" v="1100" actId="21"/>
          <ac:spMkLst>
            <pc:docMk/>
            <pc:sldMk cId="2672851366" sldId="724"/>
            <ac:spMk id="57" creationId="{AA698CB3-D74B-4385-A19A-8C928C35402D}"/>
          </ac:spMkLst>
        </pc:spChg>
        <pc:spChg chg="add del mod">
          <ac:chgData name="Nguyen Thi Hoa" userId="dc6bb5b2-8d99-437a-a7f2-a08842d7305a" providerId="ADAL" clId="{E2EEB4D3-D21A-4720-9B9D-7A7182676317}" dt="2021-11-04T13:48:29.744" v="1100" actId="21"/>
          <ac:spMkLst>
            <pc:docMk/>
            <pc:sldMk cId="2672851366" sldId="724"/>
            <ac:spMk id="61" creationId="{6DE60667-5EF5-41D7-9F26-6AA9185B4B0E}"/>
          </ac:spMkLst>
        </pc:spChg>
        <pc:spChg chg="add del mod">
          <ac:chgData name="Nguyen Thi Hoa" userId="dc6bb5b2-8d99-437a-a7f2-a08842d7305a" providerId="ADAL" clId="{E2EEB4D3-D21A-4720-9B9D-7A7182676317}" dt="2021-11-04T13:48:29.744" v="1100" actId="21"/>
          <ac:spMkLst>
            <pc:docMk/>
            <pc:sldMk cId="2672851366" sldId="724"/>
            <ac:spMk id="62" creationId="{4137A09C-E3B4-46C0-AEC8-15E3A012357A}"/>
          </ac:spMkLst>
        </pc:spChg>
        <pc:spChg chg="add del mod">
          <ac:chgData name="Nguyen Thi Hoa" userId="dc6bb5b2-8d99-437a-a7f2-a08842d7305a" providerId="ADAL" clId="{E2EEB4D3-D21A-4720-9B9D-7A7182676317}" dt="2021-11-04T13:48:29.744" v="1100" actId="21"/>
          <ac:spMkLst>
            <pc:docMk/>
            <pc:sldMk cId="2672851366" sldId="724"/>
            <ac:spMk id="63" creationId="{8975B3E9-F01D-44BE-84FC-65A6FDA09674}"/>
          </ac:spMkLst>
        </pc:spChg>
        <pc:spChg chg="add del mod">
          <ac:chgData name="Nguyen Thi Hoa" userId="dc6bb5b2-8d99-437a-a7f2-a08842d7305a" providerId="ADAL" clId="{E2EEB4D3-D21A-4720-9B9D-7A7182676317}" dt="2021-11-04T13:48:29.744" v="1100" actId="21"/>
          <ac:spMkLst>
            <pc:docMk/>
            <pc:sldMk cId="2672851366" sldId="724"/>
            <ac:spMk id="64" creationId="{50264C08-943D-4454-8190-FFFAF392061E}"/>
          </ac:spMkLst>
        </pc:spChg>
        <pc:spChg chg="add del mod">
          <ac:chgData name="Nguyen Thi Hoa" userId="dc6bb5b2-8d99-437a-a7f2-a08842d7305a" providerId="ADAL" clId="{E2EEB4D3-D21A-4720-9B9D-7A7182676317}" dt="2021-11-04T13:48:29.744" v="1100" actId="21"/>
          <ac:spMkLst>
            <pc:docMk/>
            <pc:sldMk cId="2672851366" sldId="724"/>
            <ac:spMk id="65" creationId="{02F94134-5E5B-4115-BD1D-FC2D4FF56AA9}"/>
          </ac:spMkLst>
        </pc:spChg>
        <pc:spChg chg="add del mod">
          <ac:chgData name="Nguyen Thi Hoa" userId="dc6bb5b2-8d99-437a-a7f2-a08842d7305a" providerId="ADAL" clId="{E2EEB4D3-D21A-4720-9B9D-7A7182676317}" dt="2021-11-04T13:48:29.744" v="1100" actId="21"/>
          <ac:spMkLst>
            <pc:docMk/>
            <pc:sldMk cId="2672851366" sldId="724"/>
            <ac:spMk id="66" creationId="{CB1D3CD9-53A2-4EF7-8F48-EA75A12DE7C6}"/>
          </ac:spMkLst>
        </pc:spChg>
        <pc:spChg chg="add del mod">
          <ac:chgData name="Nguyen Thi Hoa" userId="dc6bb5b2-8d99-437a-a7f2-a08842d7305a" providerId="ADAL" clId="{E2EEB4D3-D21A-4720-9B9D-7A7182676317}" dt="2021-11-04T13:48:29.744" v="1100" actId="21"/>
          <ac:spMkLst>
            <pc:docMk/>
            <pc:sldMk cId="2672851366" sldId="724"/>
            <ac:spMk id="67" creationId="{EADE1F7A-490A-4C95-9B41-BE68A4658023}"/>
          </ac:spMkLst>
        </pc:spChg>
        <pc:spChg chg="add del mod">
          <ac:chgData name="Nguyen Thi Hoa" userId="dc6bb5b2-8d99-437a-a7f2-a08842d7305a" providerId="ADAL" clId="{E2EEB4D3-D21A-4720-9B9D-7A7182676317}" dt="2021-11-04T13:48:29.744" v="1100" actId="21"/>
          <ac:spMkLst>
            <pc:docMk/>
            <pc:sldMk cId="2672851366" sldId="724"/>
            <ac:spMk id="69" creationId="{E96562A9-537E-4251-9728-BA45A8185B40}"/>
          </ac:spMkLst>
        </pc:spChg>
        <pc:grpChg chg="mod">
          <ac:chgData name="Nguyen Thi Hoa" userId="dc6bb5b2-8d99-437a-a7f2-a08842d7305a" providerId="ADAL" clId="{E2EEB4D3-D21A-4720-9B9D-7A7182676317}" dt="2021-11-04T13:43:27.759" v="1055" actId="14100"/>
          <ac:grpSpMkLst>
            <pc:docMk/>
            <pc:sldMk cId="2672851366" sldId="724"/>
            <ac:grpSpMk id="16" creationId="{2125B487-0096-4B93-AE2A-35F664CA4945}"/>
          </ac:grpSpMkLst>
        </pc:grpChg>
        <pc:grpChg chg="mod">
          <ac:chgData name="Nguyen Thi Hoa" userId="dc6bb5b2-8d99-437a-a7f2-a08842d7305a" providerId="ADAL" clId="{E2EEB4D3-D21A-4720-9B9D-7A7182676317}" dt="2021-11-04T13:43:27.759" v="1055" actId="14100"/>
          <ac:grpSpMkLst>
            <pc:docMk/>
            <pc:sldMk cId="2672851366" sldId="724"/>
            <ac:grpSpMk id="17" creationId="{3F6095D1-5BDA-4028-80BF-CF720429106A}"/>
          </ac:grpSpMkLst>
        </pc:grpChg>
        <pc:grpChg chg="mod">
          <ac:chgData name="Nguyen Thi Hoa" userId="dc6bb5b2-8d99-437a-a7f2-a08842d7305a" providerId="ADAL" clId="{E2EEB4D3-D21A-4720-9B9D-7A7182676317}" dt="2021-11-04T13:43:27.759" v="1055" actId="14100"/>
          <ac:grpSpMkLst>
            <pc:docMk/>
            <pc:sldMk cId="2672851366" sldId="724"/>
            <ac:grpSpMk id="18" creationId="{3B4C7E7A-5F81-463B-9FDA-5F8A47FCDC1D}"/>
          </ac:grpSpMkLst>
        </pc:grpChg>
        <pc:grpChg chg="mod">
          <ac:chgData name="Nguyen Thi Hoa" userId="dc6bb5b2-8d99-437a-a7f2-a08842d7305a" providerId="ADAL" clId="{E2EEB4D3-D21A-4720-9B9D-7A7182676317}" dt="2021-11-04T13:43:27.759" v="1055" actId="14100"/>
          <ac:grpSpMkLst>
            <pc:docMk/>
            <pc:sldMk cId="2672851366" sldId="724"/>
            <ac:grpSpMk id="19" creationId="{F1EA9857-F9FD-46FE-98C0-E0E88372E3CE}"/>
          </ac:grpSpMkLst>
        </pc:grpChg>
        <pc:picChg chg="del">
          <ac:chgData name="Nguyen Thi Hoa" userId="dc6bb5b2-8d99-437a-a7f2-a08842d7305a" providerId="ADAL" clId="{E2EEB4D3-D21A-4720-9B9D-7A7182676317}" dt="2021-11-04T13:42:57.710" v="1047" actId="478"/>
          <ac:picMkLst>
            <pc:docMk/>
            <pc:sldMk cId="2672851366" sldId="724"/>
            <ac:picMk id="4" creationId="{BDC1A603-354F-435D-AEB7-58626DEC55F5}"/>
          </ac:picMkLst>
        </pc:picChg>
        <pc:picChg chg="mod">
          <ac:chgData name="Nguyen Thi Hoa" userId="dc6bb5b2-8d99-437a-a7f2-a08842d7305a" providerId="ADAL" clId="{E2EEB4D3-D21A-4720-9B9D-7A7182676317}" dt="2021-11-04T13:46:00.299" v="1061" actId="1076"/>
          <ac:picMkLst>
            <pc:docMk/>
            <pc:sldMk cId="2672851366" sldId="724"/>
            <ac:picMk id="13" creationId="{55CA96DE-78A4-4D71-9018-4AC46FF435DE}"/>
          </ac:picMkLst>
        </pc:picChg>
        <pc:picChg chg="mod">
          <ac:chgData name="Nguyen Thi Hoa" userId="dc6bb5b2-8d99-437a-a7f2-a08842d7305a" providerId="ADAL" clId="{E2EEB4D3-D21A-4720-9B9D-7A7182676317}" dt="2021-11-04T13:46:03.808" v="1063" actId="1076"/>
          <ac:picMkLst>
            <pc:docMk/>
            <pc:sldMk cId="2672851366" sldId="724"/>
            <ac:picMk id="33" creationId="{734ECCA8-0C93-4070-BC07-21CD5B1A208E}"/>
          </ac:picMkLst>
        </pc:picChg>
        <pc:picChg chg="add del mod">
          <ac:chgData name="Nguyen Thi Hoa" userId="dc6bb5b2-8d99-437a-a7f2-a08842d7305a" providerId="ADAL" clId="{E2EEB4D3-D21A-4720-9B9D-7A7182676317}" dt="2021-11-04T13:48:29.744" v="1100" actId="21"/>
          <ac:picMkLst>
            <pc:docMk/>
            <pc:sldMk cId="2672851366" sldId="724"/>
            <ac:picMk id="48" creationId="{E598DDF7-C25C-44FF-8246-900CA4C733FA}"/>
          </ac:picMkLst>
        </pc:picChg>
        <pc:picChg chg="del">
          <ac:chgData name="Nguyen Thi Hoa" userId="dc6bb5b2-8d99-437a-a7f2-a08842d7305a" providerId="ADAL" clId="{E2EEB4D3-D21A-4720-9B9D-7A7182676317}" dt="2021-11-04T13:42:52.606" v="1041" actId="478"/>
          <ac:picMkLst>
            <pc:docMk/>
            <pc:sldMk cId="2672851366" sldId="724"/>
            <ac:picMk id="60" creationId="{870A353C-28FB-44E6-8F53-92E64BC74630}"/>
          </ac:picMkLst>
        </pc:picChg>
      </pc:sldChg>
      <pc:sldChg chg="modSp add del">
        <pc:chgData name="Nguyen Thi Hoa" userId="dc6bb5b2-8d99-437a-a7f2-a08842d7305a" providerId="ADAL" clId="{E2EEB4D3-D21A-4720-9B9D-7A7182676317}" dt="2021-10-31T10:48:00.393" v="749" actId="47"/>
        <pc:sldMkLst>
          <pc:docMk/>
          <pc:sldMk cId="4057292592" sldId="724"/>
        </pc:sldMkLst>
        <pc:picChg chg="mod">
          <ac:chgData name="Nguyen Thi Hoa" userId="dc6bb5b2-8d99-437a-a7f2-a08842d7305a" providerId="ADAL" clId="{E2EEB4D3-D21A-4720-9B9D-7A7182676317}" dt="2021-10-29T15:11:00.614" v="330" actId="1076"/>
          <ac:picMkLst>
            <pc:docMk/>
            <pc:sldMk cId="4057292592" sldId="724"/>
            <ac:picMk id="65539" creationId="{25DC7BF8-50B5-420E-ACB4-6C7D4A77BB11}"/>
          </ac:picMkLst>
        </pc:picChg>
      </pc:sldChg>
      <pc:sldChg chg="addSp delSp modSp mod delAnim modAnim">
        <pc:chgData name="Nguyen Thi Hoa" userId="dc6bb5b2-8d99-437a-a7f2-a08842d7305a" providerId="ADAL" clId="{E2EEB4D3-D21A-4720-9B9D-7A7182676317}" dt="2021-11-12T16:13:27.654" v="4881" actId="114"/>
        <pc:sldMkLst>
          <pc:docMk/>
          <pc:sldMk cId="1689370531" sldId="725"/>
        </pc:sldMkLst>
        <pc:spChg chg="mod">
          <ac:chgData name="Nguyen Thi Hoa" userId="dc6bb5b2-8d99-437a-a7f2-a08842d7305a" providerId="ADAL" clId="{E2EEB4D3-D21A-4720-9B9D-7A7182676317}" dt="2021-11-12T16:13:27.654" v="4881" actId="114"/>
          <ac:spMkLst>
            <pc:docMk/>
            <pc:sldMk cId="1689370531" sldId="725"/>
            <ac:spMk id="5" creationId="{68CCCB1E-5D6D-4B1D-94ED-906BCD4A2D0C}"/>
          </ac:spMkLst>
        </pc:spChg>
        <pc:spChg chg="mod">
          <ac:chgData name="Nguyen Thi Hoa" userId="dc6bb5b2-8d99-437a-a7f2-a08842d7305a" providerId="ADAL" clId="{E2EEB4D3-D21A-4720-9B9D-7A7182676317}" dt="2021-11-04T13:47:09.325" v="1068" actId="20577"/>
          <ac:spMkLst>
            <pc:docMk/>
            <pc:sldMk cId="1689370531" sldId="725"/>
            <ac:spMk id="11" creationId="{2D476256-F649-440E-8CB6-34553EE46959}"/>
          </ac:spMkLst>
        </pc:spChg>
        <pc:spChg chg="mod">
          <ac:chgData name="Nguyen Thi Hoa" userId="dc6bb5b2-8d99-437a-a7f2-a08842d7305a" providerId="ADAL" clId="{E2EEB4D3-D21A-4720-9B9D-7A7182676317}" dt="2021-11-04T13:47:28.994" v="1084" actId="20577"/>
          <ac:spMkLst>
            <pc:docMk/>
            <pc:sldMk cId="1689370531" sldId="725"/>
            <ac:spMk id="37" creationId="{E5506EB0-83F9-49CB-A1BA-DE0BD904E95B}"/>
          </ac:spMkLst>
        </pc:spChg>
        <pc:spChg chg="mod">
          <ac:chgData name="Nguyen Thi Hoa" userId="dc6bb5b2-8d99-437a-a7f2-a08842d7305a" providerId="ADAL" clId="{E2EEB4D3-D21A-4720-9B9D-7A7182676317}" dt="2021-11-04T13:47:13.826" v="1072" actId="20577"/>
          <ac:spMkLst>
            <pc:docMk/>
            <pc:sldMk cId="1689370531" sldId="725"/>
            <ac:spMk id="38" creationId="{556501E9-9FDB-43AC-A584-2F09815162C2}"/>
          </ac:spMkLst>
        </pc:spChg>
        <pc:spChg chg="mod">
          <ac:chgData name="Nguyen Thi Hoa" userId="dc6bb5b2-8d99-437a-a7f2-a08842d7305a" providerId="ADAL" clId="{E2EEB4D3-D21A-4720-9B9D-7A7182676317}" dt="2021-11-04T13:47:38.097" v="1090" actId="20577"/>
          <ac:spMkLst>
            <pc:docMk/>
            <pc:sldMk cId="1689370531" sldId="725"/>
            <ac:spMk id="39" creationId="{007442A2-F9C5-43FF-810D-EFCA0A5691BC}"/>
          </ac:spMkLst>
        </pc:spChg>
        <pc:spChg chg="del mod">
          <ac:chgData name="Nguyen Thi Hoa" userId="dc6bb5b2-8d99-437a-a7f2-a08842d7305a" providerId="ADAL" clId="{E2EEB4D3-D21A-4720-9B9D-7A7182676317}" dt="2021-11-04T13:48:17.051" v="1099" actId="478"/>
          <ac:spMkLst>
            <pc:docMk/>
            <pc:sldMk cId="1689370531" sldId="725"/>
            <ac:spMk id="40" creationId="{F9CA9A5A-625D-4767-9DD4-04E043FE4753}"/>
          </ac:spMkLst>
        </pc:spChg>
        <pc:spChg chg="del mod">
          <ac:chgData name="Nguyen Thi Hoa" userId="dc6bb5b2-8d99-437a-a7f2-a08842d7305a" providerId="ADAL" clId="{E2EEB4D3-D21A-4720-9B9D-7A7182676317}" dt="2021-11-04T13:48:17.051" v="1099" actId="478"/>
          <ac:spMkLst>
            <pc:docMk/>
            <pc:sldMk cId="1689370531" sldId="725"/>
            <ac:spMk id="41" creationId="{04652D05-0F80-4B5A-BE59-E469E5734AF6}"/>
          </ac:spMkLst>
        </pc:spChg>
        <pc:spChg chg="del mod">
          <ac:chgData name="Nguyen Thi Hoa" userId="dc6bb5b2-8d99-437a-a7f2-a08842d7305a" providerId="ADAL" clId="{E2EEB4D3-D21A-4720-9B9D-7A7182676317}" dt="2021-11-04T13:48:17.051" v="1099" actId="478"/>
          <ac:spMkLst>
            <pc:docMk/>
            <pc:sldMk cId="1689370531" sldId="725"/>
            <ac:spMk id="42" creationId="{5C4C31D3-B173-4362-A2B0-6E7CB54956DC}"/>
          </ac:spMkLst>
        </pc:spChg>
        <pc:spChg chg="del mod">
          <ac:chgData name="Nguyen Thi Hoa" userId="dc6bb5b2-8d99-437a-a7f2-a08842d7305a" providerId="ADAL" clId="{E2EEB4D3-D21A-4720-9B9D-7A7182676317}" dt="2021-11-04T13:48:17.051" v="1099" actId="478"/>
          <ac:spMkLst>
            <pc:docMk/>
            <pc:sldMk cId="1689370531" sldId="725"/>
            <ac:spMk id="43" creationId="{E0049943-F3C3-4C88-8A69-41F474F4F176}"/>
          </ac:spMkLst>
        </pc:spChg>
        <pc:spChg chg="del mod">
          <ac:chgData name="Nguyen Thi Hoa" userId="dc6bb5b2-8d99-437a-a7f2-a08842d7305a" providerId="ADAL" clId="{E2EEB4D3-D21A-4720-9B9D-7A7182676317}" dt="2021-11-04T13:48:17.051" v="1099" actId="478"/>
          <ac:spMkLst>
            <pc:docMk/>
            <pc:sldMk cId="1689370531" sldId="725"/>
            <ac:spMk id="44" creationId="{10F94D15-7A8C-4B19-B359-17069BDDA670}"/>
          </ac:spMkLst>
        </pc:spChg>
        <pc:spChg chg="del mod">
          <ac:chgData name="Nguyen Thi Hoa" userId="dc6bb5b2-8d99-437a-a7f2-a08842d7305a" providerId="ADAL" clId="{E2EEB4D3-D21A-4720-9B9D-7A7182676317}" dt="2021-11-04T13:48:17.051" v="1099" actId="478"/>
          <ac:spMkLst>
            <pc:docMk/>
            <pc:sldMk cId="1689370531" sldId="725"/>
            <ac:spMk id="47" creationId="{F34A1EA7-4ACD-48B3-928C-7F2CF2E365AC}"/>
          </ac:spMkLst>
        </pc:spChg>
        <pc:spChg chg="del mod">
          <ac:chgData name="Nguyen Thi Hoa" userId="dc6bb5b2-8d99-437a-a7f2-a08842d7305a" providerId="ADAL" clId="{E2EEB4D3-D21A-4720-9B9D-7A7182676317}" dt="2021-11-04T13:48:17.051" v="1099" actId="478"/>
          <ac:spMkLst>
            <pc:docMk/>
            <pc:sldMk cId="1689370531" sldId="725"/>
            <ac:spMk id="49" creationId="{0DBE5ABF-8ACC-40D8-966B-48881B4D3E33}"/>
          </ac:spMkLst>
        </pc:spChg>
        <pc:spChg chg="add mod">
          <ac:chgData name="Nguyen Thi Hoa" userId="dc6bb5b2-8d99-437a-a7f2-a08842d7305a" providerId="ADAL" clId="{E2EEB4D3-D21A-4720-9B9D-7A7182676317}" dt="2021-11-04T13:48:36.045" v="1101"/>
          <ac:spMkLst>
            <pc:docMk/>
            <pc:sldMk cId="1689370531" sldId="725"/>
            <ac:spMk id="50" creationId="{E2B858FA-C461-469E-A3F1-17699C286D50}"/>
          </ac:spMkLst>
        </pc:spChg>
        <pc:spChg chg="add mod">
          <ac:chgData name="Nguyen Thi Hoa" userId="dc6bb5b2-8d99-437a-a7f2-a08842d7305a" providerId="ADAL" clId="{E2EEB4D3-D21A-4720-9B9D-7A7182676317}" dt="2021-11-04T13:48:36.045" v="1101"/>
          <ac:spMkLst>
            <pc:docMk/>
            <pc:sldMk cId="1689370531" sldId="725"/>
            <ac:spMk id="51" creationId="{A8835A6F-C598-4B29-8753-3CA0CEF6ABA6}"/>
          </ac:spMkLst>
        </pc:spChg>
        <pc:spChg chg="add mod">
          <ac:chgData name="Nguyen Thi Hoa" userId="dc6bb5b2-8d99-437a-a7f2-a08842d7305a" providerId="ADAL" clId="{E2EEB4D3-D21A-4720-9B9D-7A7182676317}" dt="2021-11-04T13:48:36.045" v="1101"/>
          <ac:spMkLst>
            <pc:docMk/>
            <pc:sldMk cId="1689370531" sldId="725"/>
            <ac:spMk id="52" creationId="{7F48F74F-1631-43E1-A964-EFC82C008447}"/>
          </ac:spMkLst>
        </pc:spChg>
        <pc:spChg chg="add mod">
          <ac:chgData name="Nguyen Thi Hoa" userId="dc6bb5b2-8d99-437a-a7f2-a08842d7305a" providerId="ADAL" clId="{E2EEB4D3-D21A-4720-9B9D-7A7182676317}" dt="2021-11-04T13:48:36.045" v="1101"/>
          <ac:spMkLst>
            <pc:docMk/>
            <pc:sldMk cId="1689370531" sldId="725"/>
            <ac:spMk id="53" creationId="{2DC4B220-D89D-4621-BCBD-F5AAA19B7C33}"/>
          </ac:spMkLst>
        </pc:spChg>
        <pc:spChg chg="add mod">
          <ac:chgData name="Nguyen Thi Hoa" userId="dc6bb5b2-8d99-437a-a7f2-a08842d7305a" providerId="ADAL" clId="{E2EEB4D3-D21A-4720-9B9D-7A7182676317}" dt="2021-11-04T13:48:36.045" v="1101"/>
          <ac:spMkLst>
            <pc:docMk/>
            <pc:sldMk cId="1689370531" sldId="725"/>
            <ac:spMk id="54" creationId="{D4C91ED8-E9E4-4BB9-AB0C-D0840D7D8DFC}"/>
          </ac:spMkLst>
        </pc:spChg>
        <pc:spChg chg="add mod">
          <ac:chgData name="Nguyen Thi Hoa" userId="dc6bb5b2-8d99-437a-a7f2-a08842d7305a" providerId="ADAL" clId="{E2EEB4D3-D21A-4720-9B9D-7A7182676317}" dt="2021-11-04T13:48:36.045" v="1101"/>
          <ac:spMkLst>
            <pc:docMk/>
            <pc:sldMk cId="1689370531" sldId="725"/>
            <ac:spMk id="55" creationId="{E5B24069-9019-427C-AAFC-BFAC3A27CDD5}"/>
          </ac:spMkLst>
        </pc:spChg>
        <pc:spChg chg="add mod">
          <ac:chgData name="Nguyen Thi Hoa" userId="dc6bb5b2-8d99-437a-a7f2-a08842d7305a" providerId="ADAL" clId="{E2EEB4D3-D21A-4720-9B9D-7A7182676317}" dt="2021-11-04T13:48:36.045" v="1101"/>
          <ac:spMkLst>
            <pc:docMk/>
            <pc:sldMk cId="1689370531" sldId="725"/>
            <ac:spMk id="56" creationId="{15E154AC-2D13-4031-B72F-AB9713181337}"/>
          </ac:spMkLst>
        </pc:spChg>
        <pc:spChg chg="add mod">
          <ac:chgData name="Nguyen Thi Hoa" userId="dc6bb5b2-8d99-437a-a7f2-a08842d7305a" providerId="ADAL" clId="{E2EEB4D3-D21A-4720-9B9D-7A7182676317}" dt="2021-11-04T13:48:36.045" v="1101"/>
          <ac:spMkLst>
            <pc:docMk/>
            <pc:sldMk cId="1689370531" sldId="725"/>
            <ac:spMk id="57" creationId="{BAEC7033-4E72-480C-A048-7980559417FB}"/>
          </ac:spMkLst>
        </pc:spChg>
        <pc:spChg chg="add mod">
          <ac:chgData name="Nguyen Thi Hoa" userId="dc6bb5b2-8d99-437a-a7f2-a08842d7305a" providerId="ADAL" clId="{E2EEB4D3-D21A-4720-9B9D-7A7182676317}" dt="2021-11-04T13:48:36.045" v="1101"/>
          <ac:spMkLst>
            <pc:docMk/>
            <pc:sldMk cId="1689370531" sldId="725"/>
            <ac:spMk id="61" creationId="{786110ED-B09B-4B8B-95BF-565CFA5A0B56}"/>
          </ac:spMkLst>
        </pc:spChg>
        <pc:spChg chg="add mod">
          <ac:chgData name="Nguyen Thi Hoa" userId="dc6bb5b2-8d99-437a-a7f2-a08842d7305a" providerId="ADAL" clId="{E2EEB4D3-D21A-4720-9B9D-7A7182676317}" dt="2021-11-04T13:48:36.045" v="1101"/>
          <ac:spMkLst>
            <pc:docMk/>
            <pc:sldMk cId="1689370531" sldId="725"/>
            <ac:spMk id="62" creationId="{2AB0D349-A165-4BF8-9E54-FC0C0FEBD683}"/>
          </ac:spMkLst>
        </pc:spChg>
        <pc:spChg chg="add mod">
          <ac:chgData name="Nguyen Thi Hoa" userId="dc6bb5b2-8d99-437a-a7f2-a08842d7305a" providerId="ADAL" clId="{E2EEB4D3-D21A-4720-9B9D-7A7182676317}" dt="2021-11-04T13:48:36.045" v="1101"/>
          <ac:spMkLst>
            <pc:docMk/>
            <pc:sldMk cId="1689370531" sldId="725"/>
            <ac:spMk id="63" creationId="{370F8EC0-ACC1-4E8B-8621-7581439535FF}"/>
          </ac:spMkLst>
        </pc:spChg>
        <pc:spChg chg="add mod">
          <ac:chgData name="Nguyen Thi Hoa" userId="dc6bb5b2-8d99-437a-a7f2-a08842d7305a" providerId="ADAL" clId="{E2EEB4D3-D21A-4720-9B9D-7A7182676317}" dt="2021-11-04T13:48:36.045" v="1101"/>
          <ac:spMkLst>
            <pc:docMk/>
            <pc:sldMk cId="1689370531" sldId="725"/>
            <ac:spMk id="64" creationId="{12D40BAF-34C4-49C7-8EDE-982F44E59D11}"/>
          </ac:spMkLst>
        </pc:spChg>
        <pc:spChg chg="add mod">
          <ac:chgData name="Nguyen Thi Hoa" userId="dc6bb5b2-8d99-437a-a7f2-a08842d7305a" providerId="ADAL" clId="{E2EEB4D3-D21A-4720-9B9D-7A7182676317}" dt="2021-11-04T13:48:36.045" v="1101"/>
          <ac:spMkLst>
            <pc:docMk/>
            <pc:sldMk cId="1689370531" sldId="725"/>
            <ac:spMk id="65" creationId="{F959B865-F675-469E-80A0-A233541B6604}"/>
          </ac:spMkLst>
        </pc:spChg>
        <pc:spChg chg="add mod">
          <ac:chgData name="Nguyen Thi Hoa" userId="dc6bb5b2-8d99-437a-a7f2-a08842d7305a" providerId="ADAL" clId="{E2EEB4D3-D21A-4720-9B9D-7A7182676317}" dt="2021-11-04T13:48:36.045" v="1101"/>
          <ac:spMkLst>
            <pc:docMk/>
            <pc:sldMk cId="1689370531" sldId="725"/>
            <ac:spMk id="66" creationId="{C13731D3-5F78-404E-B8F4-380951D46E6E}"/>
          </ac:spMkLst>
        </pc:spChg>
        <pc:spChg chg="add mod">
          <ac:chgData name="Nguyen Thi Hoa" userId="dc6bb5b2-8d99-437a-a7f2-a08842d7305a" providerId="ADAL" clId="{E2EEB4D3-D21A-4720-9B9D-7A7182676317}" dt="2021-11-04T13:48:36.045" v="1101"/>
          <ac:spMkLst>
            <pc:docMk/>
            <pc:sldMk cId="1689370531" sldId="725"/>
            <ac:spMk id="67" creationId="{07B0318F-F6A6-40FB-BFF0-2C49CFF4E4B4}"/>
          </ac:spMkLst>
        </pc:spChg>
        <pc:spChg chg="add mod">
          <ac:chgData name="Nguyen Thi Hoa" userId="dc6bb5b2-8d99-437a-a7f2-a08842d7305a" providerId="ADAL" clId="{E2EEB4D3-D21A-4720-9B9D-7A7182676317}" dt="2021-11-04T13:48:36.045" v="1101"/>
          <ac:spMkLst>
            <pc:docMk/>
            <pc:sldMk cId="1689370531" sldId="725"/>
            <ac:spMk id="69" creationId="{ED2DBD62-75E3-4582-88AB-688C5CDAE770}"/>
          </ac:spMkLst>
        </pc:spChg>
        <pc:picChg chg="del">
          <ac:chgData name="Nguyen Thi Hoa" userId="dc6bb5b2-8d99-437a-a7f2-a08842d7305a" providerId="ADAL" clId="{E2EEB4D3-D21A-4720-9B9D-7A7182676317}" dt="2021-11-04T13:49:10.422" v="1102" actId="478"/>
          <ac:picMkLst>
            <pc:docMk/>
            <pc:sldMk cId="1689370531" sldId="725"/>
            <ac:picMk id="23" creationId="{7C0C7DA1-2EA4-4C49-98F3-FA7ADC149657}"/>
          </ac:picMkLst>
        </pc:picChg>
        <pc:picChg chg="add mod">
          <ac:chgData name="Nguyen Thi Hoa" userId="dc6bb5b2-8d99-437a-a7f2-a08842d7305a" providerId="ADAL" clId="{E2EEB4D3-D21A-4720-9B9D-7A7182676317}" dt="2021-11-04T13:48:36.045" v="1101"/>
          <ac:picMkLst>
            <pc:docMk/>
            <pc:sldMk cId="1689370531" sldId="725"/>
            <ac:picMk id="48" creationId="{D838C2DB-DD01-4C9D-B6D5-09318D41E023}"/>
          </ac:picMkLst>
        </pc:picChg>
        <pc:picChg chg="del mod">
          <ac:chgData name="Nguyen Thi Hoa" userId="dc6bb5b2-8d99-437a-a7f2-a08842d7305a" providerId="ADAL" clId="{E2EEB4D3-D21A-4720-9B9D-7A7182676317}" dt="2021-11-04T13:48:17.051" v="1099" actId="478"/>
          <ac:picMkLst>
            <pc:docMk/>
            <pc:sldMk cId="1689370531" sldId="725"/>
            <ac:picMk id="60" creationId="{870A353C-28FB-44E6-8F53-92E64BC74630}"/>
          </ac:picMkLst>
        </pc:picChg>
      </pc:sldChg>
      <pc:sldChg chg="modSp add del modAnim">
        <pc:chgData name="Nguyen Thi Hoa" userId="dc6bb5b2-8d99-437a-a7f2-a08842d7305a" providerId="ADAL" clId="{E2EEB4D3-D21A-4720-9B9D-7A7182676317}" dt="2021-11-05T14:13:28.974" v="2825" actId="47"/>
        <pc:sldMkLst>
          <pc:docMk/>
          <pc:sldMk cId="2594478226" sldId="726"/>
        </pc:sldMkLst>
        <pc:spChg chg="mod">
          <ac:chgData name="Nguyen Thi Hoa" userId="dc6bb5b2-8d99-437a-a7f2-a08842d7305a" providerId="ADAL" clId="{E2EEB4D3-D21A-4720-9B9D-7A7182676317}" dt="2021-11-05T09:59:20.247" v="1947" actId="403"/>
          <ac:spMkLst>
            <pc:docMk/>
            <pc:sldMk cId="2594478226" sldId="726"/>
            <ac:spMk id="7" creationId="{AE2316A0-3C00-4663-8998-B8607222A9B5}"/>
          </ac:spMkLst>
        </pc:spChg>
      </pc:sldChg>
      <pc:sldChg chg="modSp add del mod">
        <pc:chgData name="Nguyen Thi Hoa" userId="dc6bb5b2-8d99-437a-a7f2-a08842d7305a" providerId="ADAL" clId="{E2EEB4D3-D21A-4720-9B9D-7A7182676317}" dt="2021-11-05T12:21:10.105" v="2323" actId="47"/>
        <pc:sldMkLst>
          <pc:docMk/>
          <pc:sldMk cId="577312718" sldId="727"/>
        </pc:sldMkLst>
        <pc:spChg chg="mod">
          <ac:chgData name="Nguyen Thi Hoa" userId="dc6bb5b2-8d99-437a-a7f2-a08842d7305a" providerId="ADAL" clId="{E2EEB4D3-D21A-4720-9B9D-7A7182676317}" dt="2021-11-05T12:21:06.545" v="2322" actId="20577"/>
          <ac:spMkLst>
            <pc:docMk/>
            <pc:sldMk cId="577312718" sldId="727"/>
            <ac:spMk id="7" creationId="{8B80B0E3-6DD4-4EB1-B6FF-C99C101A8A3B}"/>
          </ac:spMkLst>
        </pc:spChg>
        <pc:spChg chg="mod">
          <ac:chgData name="Nguyen Thi Hoa" userId="dc6bb5b2-8d99-437a-a7f2-a08842d7305a" providerId="ADAL" clId="{E2EEB4D3-D21A-4720-9B9D-7A7182676317}" dt="2021-11-05T12:20:44.397" v="2298" actId="1076"/>
          <ac:spMkLst>
            <pc:docMk/>
            <pc:sldMk cId="577312718" sldId="727"/>
            <ac:spMk id="8" creationId="{7919B489-27D4-4912-92C3-8F79065773A6}"/>
          </ac:spMkLst>
        </pc:spChg>
      </pc:sldChg>
      <pc:sldChg chg="addSp modSp add mod ord setBg modAnim">
        <pc:chgData name="Nguyen Thi Hoa" userId="dc6bb5b2-8d99-437a-a7f2-a08842d7305a" providerId="ADAL" clId="{E2EEB4D3-D21A-4720-9B9D-7A7182676317}" dt="2021-11-12T15:41:00.305" v="4756" actId="20577"/>
        <pc:sldMkLst>
          <pc:docMk/>
          <pc:sldMk cId="3396283556" sldId="727"/>
        </pc:sldMkLst>
        <pc:spChg chg="mod">
          <ac:chgData name="Nguyen Thi Hoa" userId="dc6bb5b2-8d99-437a-a7f2-a08842d7305a" providerId="ADAL" clId="{E2EEB4D3-D21A-4720-9B9D-7A7182676317}" dt="2021-11-05T13:25:27.054" v="2619" actId="1076"/>
          <ac:spMkLst>
            <pc:docMk/>
            <pc:sldMk cId="3396283556" sldId="727"/>
            <ac:spMk id="2" creationId="{E09B729E-04A2-4894-BFA3-0C7CA9807583}"/>
          </ac:spMkLst>
        </pc:spChg>
        <pc:spChg chg="mod">
          <ac:chgData name="Nguyen Thi Hoa" userId="dc6bb5b2-8d99-437a-a7f2-a08842d7305a" providerId="ADAL" clId="{E2EEB4D3-D21A-4720-9B9D-7A7182676317}" dt="2021-11-12T15:39:36.939" v="4734" actId="1076"/>
          <ac:spMkLst>
            <pc:docMk/>
            <pc:sldMk cId="3396283556" sldId="727"/>
            <ac:spMk id="14" creationId="{0D55B2AE-5F90-4264-A7C3-C0A2DBF8A412}"/>
          </ac:spMkLst>
        </pc:spChg>
        <pc:spChg chg="mod">
          <ac:chgData name="Nguyen Thi Hoa" userId="dc6bb5b2-8d99-437a-a7f2-a08842d7305a" providerId="ADAL" clId="{E2EEB4D3-D21A-4720-9B9D-7A7182676317}" dt="2021-11-12T15:39:18.288" v="4732" actId="14100"/>
          <ac:spMkLst>
            <pc:docMk/>
            <pc:sldMk cId="3396283556" sldId="727"/>
            <ac:spMk id="15" creationId="{09D26D13-1469-4295-A693-E25F28A82F0F}"/>
          </ac:spMkLst>
        </pc:spChg>
        <pc:spChg chg="mod">
          <ac:chgData name="Nguyen Thi Hoa" userId="dc6bb5b2-8d99-437a-a7f2-a08842d7305a" providerId="ADAL" clId="{E2EEB4D3-D21A-4720-9B9D-7A7182676317}" dt="2021-11-12T15:39:45.903" v="4737" actId="1076"/>
          <ac:spMkLst>
            <pc:docMk/>
            <pc:sldMk cId="3396283556" sldId="727"/>
            <ac:spMk id="16" creationId="{8B69ABC3-DB9A-4B99-A1F9-243CA4C7BEA0}"/>
          </ac:spMkLst>
        </pc:spChg>
        <pc:spChg chg="add mod">
          <ac:chgData name="Nguyen Thi Hoa" userId="dc6bb5b2-8d99-437a-a7f2-a08842d7305a" providerId="ADAL" clId="{E2EEB4D3-D21A-4720-9B9D-7A7182676317}" dt="2021-11-12T15:40:10.102" v="4741" actId="14100"/>
          <ac:spMkLst>
            <pc:docMk/>
            <pc:sldMk cId="3396283556" sldId="727"/>
            <ac:spMk id="17" creationId="{7B5D79C3-6113-4527-B938-2CE8F396C9B0}"/>
          </ac:spMkLst>
        </pc:spChg>
        <pc:spChg chg="add mod">
          <ac:chgData name="Nguyen Thi Hoa" userId="dc6bb5b2-8d99-437a-a7f2-a08842d7305a" providerId="ADAL" clId="{E2EEB4D3-D21A-4720-9B9D-7A7182676317}" dt="2021-11-12T15:41:00.305" v="4756" actId="20577"/>
          <ac:spMkLst>
            <pc:docMk/>
            <pc:sldMk cId="3396283556" sldId="727"/>
            <ac:spMk id="18" creationId="{4CBEC0DA-A866-4342-A4BC-02433CEFC67F}"/>
          </ac:spMkLst>
        </pc:spChg>
        <pc:spChg chg="add mod">
          <ac:chgData name="Nguyen Thi Hoa" userId="dc6bb5b2-8d99-437a-a7f2-a08842d7305a" providerId="ADAL" clId="{E2EEB4D3-D21A-4720-9B9D-7A7182676317}" dt="2021-11-12T15:40:54.432" v="4755" actId="1076"/>
          <ac:spMkLst>
            <pc:docMk/>
            <pc:sldMk cId="3396283556" sldId="727"/>
            <ac:spMk id="19" creationId="{1AA39ACB-6297-416E-A20F-B13E5116432F}"/>
          </ac:spMkLst>
        </pc:spChg>
        <pc:spChg chg="mod">
          <ac:chgData name="Nguyen Thi Hoa" userId="dc6bb5b2-8d99-437a-a7f2-a08842d7305a" providerId="ADAL" clId="{E2EEB4D3-D21A-4720-9B9D-7A7182676317}" dt="2021-11-12T15:39:50.900" v="4738" actId="1076"/>
          <ac:spMkLst>
            <pc:docMk/>
            <pc:sldMk cId="3396283556" sldId="727"/>
            <ac:spMk id="22" creationId="{9D198E52-D776-41CE-82AD-AD5AD38B0781}"/>
          </ac:spMkLst>
        </pc:spChg>
        <pc:spChg chg="mod">
          <ac:chgData name="Nguyen Thi Hoa" userId="dc6bb5b2-8d99-437a-a7f2-a08842d7305a" providerId="ADAL" clId="{E2EEB4D3-D21A-4720-9B9D-7A7182676317}" dt="2021-11-12T15:39:39.260" v="4735" actId="1076"/>
          <ac:spMkLst>
            <pc:docMk/>
            <pc:sldMk cId="3396283556" sldId="727"/>
            <ac:spMk id="23" creationId="{49ADF307-7D79-45AC-90DE-F8C70C98E5B9}"/>
          </ac:spMkLst>
        </pc:spChg>
        <pc:spChg chg="mod">
          <ac:chgData name="Nguyen Thi Hoa" userId="dc6bb5b2-8d99-437a-a7f2-a08842d7305a" providerId="ADAL" clId="{E2EEB4D3-D21A-4720-9B9D-7A7182676317}" dt="2021-11-12T15:39:18.288" v="4732" actId="14100"/>
          <ac:spMkLst>
            <pc:docMk/>
            <pc:sldMk cId="3396283556" sldId="727"/>
            <ac:spMk id="24" creationId="{89F8B74F-2FC8-4C35-AC09-EFAE767020B7}"/>
          </ac:spMkLst>
        </pc:spChg>
        <pc:picChg chg="mod">
          <ac:chgData name="Nguyen Thi Hoa" userId="dc6bb5b2-8d99-437a-a7f2-a08842d7305a" providerId="ADAL" clId="{E2EEB4D3-D21A-4720-9B9D-7A7182676317}" dt="2021-11-12T15:39:42.488" v="4736" actId="14100"/>
          <ac:picMkLst>
            <pc:docMk/>
            <pc:sldMk cId="3396283556" sldId="727"/>
            <ac:picMk id="8" creationId="{E8A2BE14-7828-4240-BEF7-8384D8C8F8B5}"/>
          </ac:picMkLst>
        </pc:picChg>
        <pc:picChg chg="mod">
          <ac:chgData name="Nguyen Thi Hoa" userId="dc6bb5b2-8d99-437a-a7f2-a08842d7305a" providerId="ADAL" clId="{E2EEB4D3-D21A-4720-9B9D-7A7182676317}" dt="2021-11-12T15:39:18.288" v="4732" actId="14100"/>
          <ac:picMkLst>
            <pc:docMk/>
            <pc:sldMk cId="3396283556" sldId="727"/>
            <ac:picMk id="10" creationId="{020AA3DE-BCB2-446D-9045-C9E19DB107B5}"/>
          </ac:picMkLst>
        </pc:picChg>
        <pc:picChg chg="mod">
          <ac:chgData name="Nguyen Thi Hoa" userId="dc6bb5b2-8d99-437a-a7f2-a08842d7305a" providerId="ADAL" clId="{E2EEB4D3-D21A-4720-9B9D-7A7182676317}" dt="2021-11-12T15:39:22.543" v="4733" actId="1076"/>
          <ac:picMkLst>
            <pc:docMk/>
            <pc:sldMk cId="3396283556" sldId="727"/>
            <ac:picMk id="12" creationId="{D3529C31-DE29-4747-9B35-434AB2BE1307}"/>
          </ac:picMkLst>
        </pc:picChg>
      </pc:sldChg>
      <pc:sldChg chg="addSp delSp modSp add del mod modShow">
        <pc:chgData name="Nguyen Thi Hoa" userId="dc6bb5b2-8d99-437a-a7f2-a08842d7305a" providerId="ADAL" clId="{E2EEB4D3-D21A-4720-9B9D-7A7182676317}" dt="2021-11-24T11:06:43.761" v="4886" actId="47"/>
        <pc:sldMkLst>
          <pc:docMk/>
          <pc:sldMk cId="2621793367" sldId="728"/>
        </pc:sldMkLst>
        <pc:spChg chg="mod">
          <ac:chgData name="Nguyen Thi Hoa" userId="dc6bb5b2-8d99-437a-a7f2-a08842d7305a" providerId="ADAL" clId="{E2EEB4D3-D21A-4720-9B9D-7A7182676317}" dt="2021-11-05T14:50:02.085" v="2994" actId="20577"/>
          <ac:spMkLst>
            <pc:docMk/>
            <pc:sldMk cId="2621793367" sldId="728"/>
            <ac:spMk id="15" creationId="{955EEC83-5BC8-F842-AB63-5EC9FF881D81}"/>
          </ac:spMkLst>
        </pc:spChg>
        <pc:picChg chg="del">
          <ac:chgData name="Nguyen Thi Hoa" userId="dc6bb5b2-8d99-437a-a7f2-a08842d7305a" providerId="ADAL" clId="{E2EEB4D3-D21A-4720-9B9D-7A7182676317}" dt="2021-11-05T14:26:03.799" v="2984" actId="478"/>
          <ac:picMkLst>
            <pc:docMk/>
            <pc:sldMk cId="2621793367" sldId="728"/>
            <ac:picMk id="3" creationId="{B6910178-C4A7-4BB0-85B0-AD434326EF2B}"/>
          </ac:picMkLst>
        </pc:picChg>
        <pc:picChg chg="add mod">
          <ac:chgData name="Nguyen Thi Hoa" userId="dc6bb5b2-8d99-437a-a7f2-a08842d7305a" providerId="ADAL" clId="{E2EEB4D3-D21A-4720-9B9D-7A7182676317}" dt="2021-11-05T14:26:19.223" v="2988" actId="1076"/>
          <ac:picMkLst>
            <pc:docMk/>
            <pc:sldMk cId="2621793367" sldId="728"/>
            <ac:picMk id="4" creationId="{F8DF1B31-31C1-4135-9F95-1F4B13A2DE7C}"/>
          </ac:picMkLst>
        </pc:picChg>
      </pc:sldChg>
      <pc:sldChg chg="addSp delSp modSp add del mod setBg modAnim">
        <pc:chgData name="Nguyen Thi Hoa" userId="dc6bb5b2-8d99-437a-a7f2-a08842d7305a" providerId="ADAL" clId="{E2EEB4D3-D21A-4720-9B9D-7A7182676317}" dt="2021-11-05T15:28:37.993" v="3546" actId="47"/>
        <pc:sldMkLst>
          <pc:docMk/>
          <pc:sldMk cId="3587471699" sldId="729"/>
        </pc:sldMkLst>
        <pc:spChg chg="add mod">
          <ac:chgData name="Nguyen Thi Hoa" userId="dc6bb5b2-8d99-437a-a7f2-a08842d7305a" providerId="ADAL" clId="{E2EEB4D3-D21A-4720-9B9D-7A7182676317}" dt="2021-11-05T14:58:15.163" v="3130" actId="1076"/>
          <ac:spMkLst>
            <pc:docMk/>
            <pc:sldMk cId="3587471699" sldId="729"/>
            <ac:spMk id="2" creationId="{78526799-6292-48A1-A1CE-CA5D86657B46}"/>
          </ac:spMkLst>
        </pc:spChg>
        <pc:grpChg chg="del">
          <ac:chgData name="Nguyen Thi Hoa" userId="dc6bb5b2-8d99-437a-a7f2-a08842d7305a" providerId="ADAL" clId="{E2EEB4D3-D21A-4720-9B9D-7A7182676317}" dt="2021-11-05T14:54:21.193" v="3001" actId="478"/>
          <ac:grpSpMkLst>
            <pc:docMk/>
            <pc:sldMk cId="3587471699" sldId="729"/>
            <ac:grpSpMk id="9" creationId="{C4B738CC-07F2-4735-B067-6E2B4873B570}"/>
          </ac:grpSpMkLst>
        </pc:grpChg>
        <pc:picChg chg="del">
          <ac:chgData name="Nguyen Thi Hoa" userId="dc6bb5b2-8d99-437a-a7f2-a08842d7305a" providerId="ADAL" clId="{E2EEB4D3-D21A-4720-9B9D-7A7182676317}" dt="2021-11-05T14:54:47.435" v="3008" actId="478"/>
          <ac:picMkLst>
            <pc:docMk/>
            <pc:sldMk cId="3587471699" sldId="729"/>
            <ac:picMk id="6" creationId="{73681193-36F1-480A-8D3F-C9D26A47E212}"/>
          </ac:picMkLst>
        </pc:picChg>
        <pc:picChg chg="del">
          <ac:chgData name="Nguyen Thi Hoa" userId="dc6bb5b2-8d99-437a-a7f2-a08842d7305a" providerId="ADAL" clId="{E2EEB4D3-D21A-4720-9B9D-7A7182676317}" dt="2021-11-05T14:54:20.323" v="3000" actId="478"/>
          <ac:picMkLst>
            <pc:docMk/>
            <pc:sldMk cId="3587471699" sldId="729"/>
            <ac:picMk id="90114" creationId="{208A1754-0768-4B43-892E-54B9044E470A}"/>
          </ac:picMkLst>
        </pc:picChg>
      </pc:sldChg>
      <pc:sldChg chg="add del">
        <pc:chgData name="Nguyen Thi Hoa" userId="dc6bb5b2-8d99-437a-a7f2-a08842d7305a" providerId="ADAL" clId="{E2EEB4D3-D21A-4720-9B9D-7A7182676317}" dt="2021-11-24T11:06:52.481" v="4892" actId="47"/>
        <pc:sldMkLst>
          <pc:docMk/>
          <pc:sldMk cId="29744646" sldId="730"/>
        </pc:sldMkLst>
      </pc:sldChg>
      <pc:sldChg chg="addSp delSp modSp add del mod">
        <pc:chgData name="Nguyen Thi Hoa" userId="dc6bb5b2-8d99-437a-a7f2-a08842d7305a" providerId="ADAL" clId="{E2EEB4D3-D21A-4720-9B9D-7A7182676317}" dt="2021-11-24T11:06:46.569" v="4889" actId="47"/>
        <pc:sldMkLst>
          <pc:docMk/>
          <pc:sldMk cId="3050192278" sldId="731"/>
        </pc:sldMkLst>
        <pc:spChg chg="mod">
          <ac:chgData name="Nguyen Thi Hoa" userId="dc6bb5b2-8d99-437a-a7f2-a08842d7305a" providerId="ADAL" clId="{E2EEB4D3-D21A-4720-9B9D-7A7182676317}" dt="2021-11-05T15:15:11.511" v="3513" actId="20577"/>
          <ac:spMkLst>
            <pc:docMk/>
            <pc:sldMk cId="3050192278" sldId="731"/>
            <ac:spMk id="17" creationId="{00000000-0000-0000-0000-000000000000}"/>
          </ac:spMkLst>
        </pc:spChg>
        <pc:spChg chg="mod">
          <ac:chgData name="Nguyen Thi Hoa" userId="dc6bb5b2-8d99-437a-a7f2-a08842d7305a" providerId="ADAL" clId="{E2EEB4D3-D21A-4720-9B9D-7A7182676317}" dt="2021-11-05T15:15:34.317" v="3518" actId="122"/>
          <ac:spMkLst>
            <pc:docMk/>
            <pc:sldMk cId="3050192278" sldId="731"/>
            <ac:spMk id="45" creationId="{00000000-0000-0000-0000-000000000000}"/>
          </ac:spMkLst>
        </pc:spChg>
        <pc:spChg chg="mod">
          <ac:chgData name="Nguyen Thi Hoa" userId="dc6bb5b2-8d99-437a-a7f2-a08842d7305a" providerId="ADAL" clId="{E2EEB4D3-D21A-4720-9B9D-7A7182676317}" dt="2021-11-05T15:15:26.896" v="3515" actId="122"/>
          <ac:spMkLst>
            <pc:docMk/>
            <pc:sldMk cId="3050192278" sldId="731"/>
            <ac:spMk id="46" creationId="{00000000-0000-0000-0000-000000000000}"/>
          </ac:spMkLst>
        </pc:spChg>
        <pc:spChg chg="mod">
          <ac:chgData name="Nguyen Thi Hoa" userId="dc6bb5b2-8d99-437a-a7f2-a08842d7305a" providerId="ADAL" clId="{E2EEB4D3-D21A-4720-9B9D-7A7182676317}" dt="2021-11-05T15:15:31.176" v="3517" actId="122"/>
          <ac:spMkLst>
            <pc:docMk/>
            <pc:sldMk cId="3050192278" sldId="731"/>
            <ac:spMk id="48" creationId="{00000000-0000-0000-0000-000000000000}"/>
          </ac:spMkLst>
        </pc:spChg>
        <pc:picChg chg="mod">
          <ac:chgData name="Nguyen Thi Hoa" userId="dc6bb5b2-8d99-437a-a7f2-a08842d7305a" providerId="ADAL" clId="{E2EEB4D3-D21A-4720-9B9D-7A7182676317}" dt="2021-11-05T15:15:53.491" v="3524" actId="1076"/>
          <ac:picMkLst>
            <pc:docMk/>
            <pc:sldMk cId="3050192278" sldId="731"/>
            <ac:picMk id="7" creationId="{00000000-0000-0000-0000-000000000000}"/>
          </ac:picMkLst>
        </pc:picChg>
        <pc:picChg chg="add mod">
          <ac:chgData name="Nguyen Thi Hoa" userId="dc6bb5b2-8d99-437a-a7f2-a08842d7305a" providerId="ADAL" clId="{E2EEB4D3-D21A-4720-9B9D-7A7182676317}" dt="2021-11-05T15:15:52.660" v="3523" actId="1076"/>
          <ac:picMkLst>
            <pc:docMk/>
            <pc:sldMk cId="3050192278" sldId="731"/>
            <ac:picMk id="13" creationId="{6CF1B3B1-5F8B-422A-B49C-CCF4ACFAAA0A}"/>
          </ac:picMkLst>
        </pc:picChg>
        <pc:picChg chg="del">
          <ac:chgData name="Nguyen Thi Hoa" userId="dc6bb5b2-8d99-437a-a7f2-a08842d7305a" providerId="ADAL" clId="{E2EEB4D3-D21A-4720-9B9D-7A7182676317}" dt="2021-11-05T15:15:46.770" v="3519" actId="478"/>
          <ac:picMkLst>
            <pc:docMk/>
            <pc:sldMk cId="3050192278" sldId="731"/>
            <ac:picMk id="34" creationId="{EF164F3D-AB44-4AA1-974D-D87F18B56504}"/>
          </ac:picMkLst>
        </pc:picChg>
      </pc:sldChg>
      <pc:sldChg chg="delSp modSp add del mod delAnim">
        <pc:chgData name="Nguyen Thi Hoa" userId="dc6bb5b2-8d99-437a-a7f2-a08842d7305a" providerId="ADAL" clId="{E2EEB4D3-D21A-4720-9B9D-7A7182676317}" dt="2021-11-24T11:06:45.929" v="4888" actId="47"/>
        <pc:sldMkLst>
          <pc:docMk/>
          <pc:sldMk cId="2860892257" sldId="732"/>
        </pc:sldMkLst>
        <pc:spChg chg="mod">
          <ac:chgData name="Nguyen Thi Hoa" userId="dc6bb5b2-8d99-437a-a7f2-a08842d7305a" providerId="ADAL" clId="{E2EEB4D3-D21A-4720-9B9D-7A7182676317}" dt="2021-11-05T15:18:05.292" v="3528" actId="1076"/>
          <ac:spMkLst>
            <pc:docMk/>
            <pc:sldMk cId="2860892257" sldId="732"/>
            <ac:spMk id="45" creationId="{00000000-0000-0000-0000-000000000000}"/>
          </ac:spMkLst>
        </pc:spChg>
        <pc:spChg chg="del">
          <ac:chgData name="Nguyen Thi Hoa" userId="dc6bb5b2-8d99-437a-a7f2-a08842d7305a" providerId="ADAL" clId="{E2EEB4D3-D21A-4720-9B9D-7A7182676317}" dt="2021-11-05T15:18:01.856" v="3526" actId="478"/>
          <ac:spMkLst>
            <pc:docMk/>
            <pc:sldMk cId="2860892257" sldId="732"/>
            <ac:spMk id="46" creationId="{00000000-0000-0000-0000-000000000000}"/>
          </ac:spMkLst>
        </pc:spChg>
        <pc:spChg chg="del">
          <ac:chgData name="Nguyen Thi Hoa" userId="dc6bb5b2-8d99-437a-a7f2-a08842d7305a" providerId="ADAL" clId="{E2EEB4D3-D21A-4720-9B9D-7A7182676317}" dt="2021-11-05T15:18:02.847" v="3527" actId="478"/>
          <ac:spMkLst>
            <pc:docMk/>
            <pc:sldMk cId="2860892257" sldId="732"/>
            <ac:spMk id="48" creationId="{00000000-0000-0000-0000-000000000000}"/>
          </ac:spMkLst>
        </pc:spChg>
      </pc:sldChg>
      <pc:sldChg chg="delSp modSp add del mod delAnim modAnim">
        <pc:chgData name="Nguyen Thi Hoa" userId="dc6bb5b2-8d99-437a-a7f2-a08842d7305a" providerId="ADAL" clId="{E2EEB4D3-D21A-4720-9B9D-7A7182676317}" dt="2021-11-24T11:06:51.500" v="4891" actId="47"/>
        <pc:sldMkLst>
          <pc:docMk/>
          <pc:sldMk cId="3413805964" sldId="733"/>
        </pc:sldMkLst>
        <pc:spChg chg="del">
          <ac:chgData name="Nguyen Thi Hoa" userId="dc6bb5b2-8d99-437a-a7f2-a08842d7305a" providerId="ADAL" clId="{E2EEB4D3-D21A-4720-9B9D-7A7182676317}" dt="2021-11-05T15:18:36.411" v="3530" actId="478"/>
          <ac:spMkLst>
            <pc:docMk/>
            <pc:sldMk cId="3413805964" sldId="733"/>
            <ac:spMk id="45" creationId="{00000000-0000-0000-0000-000000000000}"/>
          </ac:spMkLst>
        </pc:spChg>
        <pc:spChg chg="del">
          <ac:chgData name="Nguyen Thi Hoa" userId="dc6bb5b2-8d99-437a-a7f2-a08842d7305a" providerId="ADAL" clId="{E2EEB4D3-D21A-4720-9B9D-7A7182676317}" dt="2021-11-05T15:18:37.117" v="3531" actId="478"/>
          <ac:spMkLst>
            <pc:docMk/>
            <pc:sldMk cId="3413805964" sldId="733"/>
            <ac:spMk id="46" creationId="{00000000-0000-0000-0000-000000000000}"/>
          </ac:spMkLst>
        </pc:spChg>
        <pc:spChg chg="mod">
          <ac:chgData name="Nguyen Thi Hoa" userId="dc6bb5b2-8d99-437a-a7f2-a08842d7305a" providerId="ADAL" clId="{E2EEB4D3-D21A-4720-9B9D-7A7182676317}" dt="2021-11-05T15:18:47.365" v="3536" actId="122"/>
          <ac:spMkLst>
            <pc:docMk/>
            <pc:sldMk cId="3413805964" sldId="733"/>
            <ac:spMk id="48" creationId="{00000000-0000-0000-0000-000000000000}"/>
          </ac:spMkLst>
        </pc:spChg>
      </pc:sldChg>
      <pc:sldChg chg="delSp add del mod delAnim modAnim">
        <pc:chgData name="Nguyen Thi Hoa" userId="dc6bb5b2-8d99-437a-a7f2-a08842d7305a" providerId="ADAL" clId="{E2EEB4D3-D21A-4720-9B9D-7A7182676317}" dt="2021-11-24T11:06:44.320" v="4887" actId="47"/>
        <pc:sldMkLst>
          <pc:docMk/>
          <pc:sldMk cId="1680271054" sldId="734"/>
        </pc:sldMkLst>
        <pc:spChg chg="del">
          <ac:chgData name="Nguyen Thi Hoa" userId="dc6bb5b2-8d99-437a-a7f2-a08842d7305a" providerId="ADAL" clId="{E2EEB4D3-D21A-4720-9B9D-7A7182676317}" dt="2021-11-05T15:19:23.118" v="3540" actId="478"/>
          <ac:spMkLst>
            <pc:docMk/>
            <pc:sldMk cId="1680271054" sldId="734"/>
            <ac:spMk id="45" creationId="{00000000-0000-0000-0000-000000000000}"/>
          </ac:spMkLst>
        </pc:spChg>
        <pc:spChg chg="del">
          <ac:chgData name="Nguyen Thi Hoa" userId="dc6bb5b2-8d99-437a-a7f2-a08842d7305a" providerId="ADAL" clId="{E2EEB4D3-D21A-4720-9B9D-7A7182676317}" dt="2021-11-05T15:19:22.196" v="3539" actId="478"/>
          <ac:spMkLst>
            <pc:docMk/>
            <pc:sldMk cId="1680271054" sldId="734"/>
            <ac:spMk id="48" creationId="{00000000-0000-0000-0000-000000000000}"/>
          </ac:spMkLst>
        </pc:spChg>
      </pc:sldChg>
      <pc:sldChg chg="new del">
        <pc:chgData name="Nguyen Thi Hoa" userId="dc6bb5b2-8d99-437a-a7f2-a08842d7305a" providerId="ADAL" clId="{E2EEB4D3-D21A-4720-9B9D-7A7182676317}" dt="2021-11-11T14:18:54.760" v="4031" actId="47"/>
        <pc:sldMkLst>
          <pc:docMk/>
          <pc:sldMk cId="1113059548" sldId="735"/>
        </pc:sldMkLst>
      </pc:sldChg>
      <pc:sldChg chg="addSp modSp add mod ord modAnim modShow">
        <pc:chgData name="Nguyen Thi Hoa" userId="dc6bb5b2-8d99-437a-a7f2-a08842d7305a" providerId="ADAL" clId="{E2EEB4D3-D21A-4720-9B9D-7A7182676317}" dt="2021-11-12T15:55:06.347" v="4869" actId="729"/>
        <pc:sldMkLst>
          <pc:docMk/>
          <pc:sldMk cId="1153667601" sldId="735"/>
        </pc:sldMkLst>
        <pc:spChg chg="add mod">
          <ac:chgData name="Nguyen Thi Hoa" userId="dc6bb5b2-8d99-437a-a7f2-a08842d7305a" providerId="ADAL" clId="{E2EEB4D3-D21A-4720-9B9D-7A7182676317}" dt="2021-11-11T15:30:27.774" v="4596" actId="1076"/>
          <ac:spMkLst>
            <pc:docMk/>
            <pc:sldMk cId="1153667601" sldId="735"/>
            <ac:spMk id="17" creationId="{211E13B9-6870-4AD3-911E-2FFDB880E941}"/>
          </ac:spMkLst>
        </pc:spChg>
        <pc:spChg chg="add mod">
          <ac:chgData name="Nguyen Thi Hoa" userId="dc6bb5b2-8d99-437a-a7f2-a08842d7305a" providerId="ADAL" clId="{E2EEB4D3-D21A-4720-9B9D-7A7182676317}" dt="2021-11-12T15:35:01.715" v="4720" actId="2085"/>
          <ac:spMkLst>
            <pc:docMk/>
            <pc:sldMk cId="1153667601" sldId="735"/>
            <ac:spMk id="18" creationId="{81A33FE0-ACB8-4AF7-80DE-081977BB01E0}"/>
          </ac:spMkLst>
        </pc:spChg>
        <pc:spChg chg="add mod">
          <ac:chgData name="Nguyen Thi Hoa" userId="dc6bb5b2-8d99-437a-a7f2-a08842d7305a" providerId="ADAL" clId="{E2EEB4D3-D21A-4720-9B9D-7A7182676317}" dt="2021-11-12T15:35:25.177" v="4725" actId="1076"/>
          <ac:spMkLst>
            <pc:docMk/>
            <pc:sldMk cId="1153667601" sldId="735"/>
            <ac:spMk id="19" creationId="{E111D9D4-F07B-42DD-B168-7B427A329432}"/>
          </ac:spMkLst>
        </pc:spChg>
      </pc:sldChg>
      <pc:sldChg chg="addSp delSp modSp add mod ord modAnim">
        <pc:chgData name="Nguyen Thi Hoa" userId="dc6bb5b2-8d99-437a-a7f2-a08842d7305a" providerId="ADAL" clId="{E2EEB4D3-D21A-4720-9B9D-7A7182676317}" dt="2021-11-12T15:24:25.730" v="4671" actId="478"/>
        <pc:sldMkLst>
          <pc:docMk/>
          <pc:sldMk cId="314409941" sldId="736"/>
        </pc:sldMkLst>
        <pc:spChg chg="mod">
          <ac:chgData name="Nguyen Thi Hoa" userId="dc6bb5b2-8d99-437a-a7f2-a08842d7305a" providerId="ADAL" clId="{E2EEB4D3-D21A-4720-9B9D-7A7182676317}" dt="2021-11-12T15:24:08.715" v="4667" actId="1076"/>
          <ac:spMkLst>
            <pc:docMk/>
            <pc:sldMk cId="314409941" sldId="736"/>
            <ac:spMk id="73" creationId="{4EB36A62-0458-47D8-B6A9-3F047AA60C01}"/>
          </ac:spMkLst>
        </pc:spChg>
        <pc:spChg chg="mod">
          <ac:chgData name="Nguyen Thi Hoa" userId="dc6bb5b2-8d99-437a-a7f2-a08842d7305a" providerId="ADAL" clId="{E2EEB4D3-D21A-4720-9B9D-7A7182676317}" dt="2021-11-12T15:24:16.405" v="4669" actId="1076"/>
          <ac:spMkLst>
            <pc:docMk/>
            <pc:sldMk cId="314409941" sldId="736"/>
            <ac:spMk id="74" creationId="{DA05F39B-E9BC-426E-909B-4AB6CD84D20A}"/>
          </ac:spMkLst>
        </pc:spChg>
        <pc:spChg chg="del">
          <ac:chgData name="Nguyen Thi Hoa" userId="dc6bb5b2-8d99-437a-a7f2-a08842d7305a" providerId="ADAL" clId="{E2EEB4D3-D21A-4720-9B9D-7A7182676317}" dt="2021-11-12T15:24:25.730" v="4671" actId="478"/>
          <ac:spMkLst>
            <pc:docMk/>
            <pc:sldMk cId="314409941" sldId="736"/>
            <ac:spMk id="75" creationId="{B3CE653A-08E0-412A-92EB-8A2E7EF7E26C}"/>
          </ac:spMkLst>
        </pc:spChg>
        <pc:spChg chg="del mod">
          <ac:chgData name="Nguyen Thi Hoa" userId="dc6bb5b2-8d99-437a-a7f2-a08842d7305a" providerId="ADAL" clId="{E2EEB4D3-D21A-4720-9B9D-7A7182676317}" dt="2021-11-12T14:53:45.497" v="4630" actId="478"/>
          <ac:spMkLst>
            <pc:docMk/>
            <pc:sldMk cId="314409941" sldId="736"/>
            <ac:spMk id="76" creationId="{28C8C377-4D18-4DD0-B868-133F1732C9D5}"/>
          </ac:spMkLst>
        </pc:spChg>
        <pc:spChg chg="mod">
          <ac:chgData name="Nguyen Thi Hoa" userId="dc6bb5b2-8d99-437a-a7f2-a08842d7305a" providerId="ADAL" clId="{E2EEB4D3-D21A-4720-9B9D-7A7182676317}" dt="2021-11-12T15:24:12.846" v="4668" actId="1076"/>
          <ac:spMkLst>
            <pc:docMk/>
            <pc:sldMk cId="314409941" sldId="736"/>
            <ac:spMk id="78" creationId="{434F20D5-1110-45DB-969E-CB4F33122817}"/>
          </ac:spMkLst>
        </pc:spChg>
        <pc:spChg chg="mod">
          <ac:chgData name="Nguyen Thi Hoa" userId="dc6bb5b2-8d99-437a-a7f2-a08842d7305a" providerId="ADAL" clId="{E2EEB4D3-D21A-4720-9B9D-7A7182676317}" dt="2021-11-12T15:24:22.361" v="4670" actId="1076"/>
          <ac:spMkLst>
            <pc:docMk/>
            <pc:sldMk cId="314409941" sldId="736"/>
            <ac:spMk id="79" creationId="{CED562EC-1F51-4779-A8EB-9AF29FB95C3E}"/>
          </ac:spMkLst>
        </pc:spChg>
        <pc:grpChg chg="mod">
          <ac:chgData name="Nguyen Thi Hoa" userId="dc6bb5b2-8d99-437a-a7f2-a08842d7305a" providerId="ADAL" clId="{E2EEB4D3-D21A-4720-9B9D-7A7182676317}" dt="2021-11-12T15:16:58.199" v="4649" actId="1076"/>
          <ac:grpSpMkLst>
            <pc:docMk/>
            <pc:sldMk cId="314409941" sldId="736"/>
            <ac:grpSpMk id="11" creationId="{FF016D87-EA71-4A0F-8D34-FD573EED877D}"/>
          </ac:grpSpMkLst>
        </pc:grpChg>
        <pc:grpChg chg="mod">
          <ac:chgData name="Nguyen Thi Hoa" userId="dc6bb5b2-8d99-437a-a7f2-a08842d7305a" providerId="ADAL" clId="{E2EEB4D3-D21A-4720-9B9D-7A7182676317}" dt="2021-11-12T15:17:05.310" v="4650" actId="1076"/>
          <ac:grpSpMkLst>
            <pc:docMk/>
            <pc:sldMk cId="314409941" sldId="736"/>
            <ac:grpSpMk id="69" creationId="{EC677772-2C25-45C4-B433-479A7140BF73}"/>
          </ac:grpSpMkLst>
        </pc:grpChg>
        <pc:picChg chg="add del mod">
          <ac:chgData name="Nguyen Thi Hoa" userId="dc6bb5b2-8d99-437a-a7f2-a08842d7305a" providerId="ADAL" clId="{E2EEB4D3-D21A-4720-9B9D-7A7182676317}" dt="2021-11-12T15:16:25.702" v="4647" actId="478"/>
          <ac:picMkLst>
            <pc:docMk/>
            <pc:sldMk cId="314409941" sldId="736"/>
            <ac:picMk id="48" creationId="{6F95835C-54EB-4040-B929-01BBAD6BD5C8}"/>
          </ac:picMkLst>
        </pc:picChg>
        <pc:picChg chg="mod">
          <ac:chgData name="Nguyen Thi Hoa" userId="dc6bb5b2-8d99-437a-a7f2-a08842d7305a" providerId="ADAL" clId="{E2EEB4D3-D21A-4720-9B9D-7A7182676317}" dt="2021-11-12T15:16:33.013" v="4648" actId="1076"/>
          <ac:picMkLst>
            <pc:docMk/>
            <pc:sldMk cId="314409941" sldId="736"/>
            <ac:picMk id="81" creationId="{2C70F938-9D71-46AB-A68C-BCC22FE3FCD4}"/>
          </ac:picMkLst>
        </pc:picChg>
      </pc:sldChg>
      <pc:sldChg chg="addSp delSp modSp add del mod delAnim modAnim">
        <pc:chgData name="Nguyen Thi Hoa" userId="dc6bb5b2-8d99-437a-a7f2-a08842d7305a" providerId="ADAL" clId="{E2EEB4D3-D21A-4720-9B9D-7A7182676317}" dt="2021-11-11T15:09:33.196" v="4259" actId="47"/>
        <pc:sldMkLst>
          <pc:docMk/>
          <pc:sldMk cId="1855692646" sldId="736"/>
        </pc:sldMkLst>
        <pc:spChg chg="mod">
          <ac:chgData name="Nguyen Thi Hoa" userId="dc6bb5b2-8d99-437a-a7f2-a08842d7305a" providerId="ADAL" clId="{E2EEB4D3-D21A-4720-9B9D-7A7182676317}" dt="2021-11-11T15:01:18.281" v="4236" actId="1076"/>
          <ac:spMkLst>
            <pc:docMk/>
            <pc:sldMk cId="1855692646" sldId="736"/>
            <ac:spMk id="7" creationId="{A2D1BEE2-6B2E-0447-9D44-80814E1C09B9}"/>
          </ac:spMkLst>
        </pc:spChg>
        <pc:spChg chg="del mod">
          <ac:chgData name="Nguyen Thi Hoa" userId="dc6bb5b2-8d99-437a-a7f2-a08842d7305a" providerId="ADAL" clId="{E2EEB4D3-D21A-4720-9B9D-7A7182676317}" dt="2021-11-11T15:01:13.409" v="4234" actId="478"/>
          <ac:spMkLst>
            <pc:docMk/>
            <pc:sldMk cId="1855692646" sldId="736"/>
            <ac:spMk id="18" creationId="{92F6A19C-2DD5-534C-BC05-7CF91BCE83E2}"/>
          </ac:spMkLst>
        </pc:spChg>
        <pc:spChg chg="add del">
          <ac:chgData name="Nguyen Thi Hoa" userId="dc6bb5b2-8d99-437a-a7f2-a08842d7305a" providerId="ADAL" clId="{E2EEB4D3-D21A-4720-9B9D-7A7182676317}" dt="2021-11-11T15:01:29.575" v="4238" actId="21"/>
          <ac:spMkLst>
            <pc:docMk/>
            <pc:sldMk cId="1855692646" sldId="736"/>
            <ac:spMk id="29" creationId="{8820B313-DEE3-44D5-9D0D-A470E160570A}"/>
          </ac:spMkLst>
        </pc:spChg>
        <pc:spChg chg="add del mod">
          <ac:chgData name="Nguyen Thi Hoa" userId="dc6bb5b2-8d99-437a-a7f2-a08842d7305a" providerId="ADAL" clId="{E2EEB4D3-D21A-4720-9B9D-7A7182676317}" dt="2021-11-11T15:01:29.575" v="4238" actId="21"/>
          <ac:spMkLst>
            <pc:docMk/>
            <pc:sldMk cId="1855692646" sldId="736"/>
            <ac:spMk id="33" creationId="{2CA6B605-2F6C-4EC7-94A7-B69459E7F68F}"/>
          </ac:spMkLst>
        </pc:spChg>
        <pc:spChg chg="add del">
          <ac:chgData name="Nguyen Thi Hoa" userId="dc6bb5b2-8d99-437a-a7f2-a08842d7305a" providerId="ADAL" clId="{E2EEB4D3-D21A-4720-9B9D-7A7182676317}" dt="2021-11-11T15:01:29.575" v="4238" actId="21"/>
          <ac:spMkLst>
            <pc:docMk/>
            <pc:sldMk cId="1855692646" sldId="736"/>
            <ac:spMk id="34" creationId="{5D36715E-E3F3-4343-BF92-4C26D5E3010B}"/>
          </ac:spMkLst>
        </pc:spChg>
        <pc:spChg chg="add del mod">
          <ac:chgData name="Nguyen Thi Hoa" userId="dc6bb5b2-8d99-437a-a7f2-a08842d7305a" providerId="ADAL" clId="{E2EEB4D3-D21A-4720-9B9D-7A7182676317}" dt="2021-11-11T15:01:29.575" v="4238" actId="21"/>
          <ac:spMkLst>
            <pc:docMk/>
            <pc:sldMk cId="1855692646" sldId="736"/>
            <ac:spMk id="35" creationId="{952A5FDB-A91A-453A-B7B1-D8E5D64760FC}"/>
          </ac:spMkLst>
        </pc:spChg>
        <pc:spChg chg="add del mod">
          <ac:chgData name="Nguyen Thi Hoa" userId="dc6bb5b2-8d99-437a-a7f2-a08842d7305a" providerId="ADAL" clId="{E2EEB4D3-D21A-4720-9B9D-7A7182676317}" dt="2021-11-11T15:01:29.575" v="4238" actId="21"/>
          <ac:spMkLst>
            <pc:docMk/>
            <pc:sldMk cId="1855692646" sldId="736"/>
            <ac:spMk id="36" creationId="{94F5A706-1856-464F-9431-71FA0FCC3AD1}"/>
          </ac:spMkLst>
        </pc:spChg>
        <pc:spChg chg="mod">
          <ac:chgData name="Nguyen Thi Hoa" userId="dc6bb5b2-8d99-437a-a7f2-a08842d7305a" providerId="ADAL" clId="{E2EEB4D3-D21A-4720-9B9D-7A7182676317}" dt="2021-11-11T15:00:47.645" v="4226" actId="1076"/>
          <ac:spMkLst>
            <pc:docMk/>
            <pc:sldMk cId="1855692646" sldId="736"/>
            <ac:spMk id="37" creationId="{DCF910C8-BD86-4FF2-8DC6-2D09AE8E71CF}"/>
          </ac:spMkLst>
        </pc:spChg>
        <pc:spChg chg="add del mod">
          <ac:chgData name="Nguyen Thi Hoa" userId="dc6bb5b2-8d99-437a-a7f2-a08842d7305a" providerId="ADAL" clId="{E2EEB4D3-D21A-4720-9B9D-7A7182676317}" dt="2021-11-11T15:01:29.575" v="4238" actId="21"/>
          <ac:spMkLst>
            <pc:docMk/>
            <pc:sldMk cId="1855692646" sldId="736"/>
            <ac:spMk id="38" creationId="{45AF562B-DE2E-4DCC-A2E8-D45BD86D8DAE}"/>
          </ac:spMkLst>
        </pc:spChg>
        <pc:spChg chg="add del">
          <ac:chgData name="Nguyen Thi Hoa" userId="dc6bb5b2-8d99-437a-a7f2-a08842d7305a" providerId="ADAL" clId="{E2EEB4D3-D21A-4720-9B9D-7A7182676317}" dt="2021-11-11T15:01:29.575" v="4238" actId="21"/>
          <ac:spMkLst>
            <pc:docMk/>
            <pc:sldMk cId="1855692646" sldId="736"/>
            <ac:spMk id="39" creationId="{BB7D9A19-F3D5-4AB6-A713-915A9E6A2A6A}"/>
          </ac:spMkLst>
        </pc:spChg>
        <pc:picChg chg="mod">
          <ac:chgData name="Nguyen Thi Hoa" userId="dc6bb5b2-8d99-437a-a7f2-a08842d7305a" providerId="ADAL" clId="{E2EEB4D3-D21A-4720-9B9D-7A7182676317}" dt="2021-11-11T15:01:15.725" v="4235" actId="1076"/>
          <ac:picMkLst>
            <pc:docMk/>
            <pc:sldMk cId="1855692646" sldId="736"/>
            <ac:picMk id="28" creationId="{56F74E9C-5541-4EDC-B7A6-C66927BCEC99}"/>
          </ac:picMkLst>
        </pc:picChg>
      </pc:sldChg>
      <pc:sldChg chg="delSp modSp add del mod delAnim modAnim">
        <pc:chgData name="Nguyen Thi Hoa" userId="dc6bb5b2-8d99-437a-a7f2-a08842d7305a" providerId="ADAL" clId="{E2EEB4D3-D21A-4720-9B9D-7A7182676317}" dt="2021-11-11T15:10:01.761" v="4260" actId="47"/>
        <pc:sldMkLst>
          <pc:docMk/>
          <pc:sldMk cId="339105534" sldId="737"/>
        </pc:sldMkLst>
        <pc:spChg chg="del">
          <ac:chgData name="Nguyen Thi Hoa" userId="dc6bb5b2-8d99-437a-a7f2-a08842d7305a" providerId="ADAL" clId="{E2EEB4D3-D21A-4720-9B9D-7A7182676317}" dt="2021-11-11T15:01:59.172" v="4250" actId="478"/>
          <ac:spMkLst>
            <pc:docMk/>
            <pc:sldMk cId="339105534" sldId="737"/>
            <ac:spMk id="2" creationId="{5D6E47B7-BF2D-47D0-A09C-FDE993100EBA}"/>
          </ac:spMkLst>
        </pc:spChg>
        <pc:spChg chg="del">
          <ac:chgData name="Nguyen Thi Hoa" userId="dc6bb5b2-8d99-437a-a7f2-a08842d7305a" providerId="ADAL" clId="{E2EEB4D3-D21A-4720-9B9D-7A7182676317}" dt="2021-11-11T15:01:59.172" v="4250" actId="478"/>
          <ac:spMkLst>
            <pc:docMk/>
            <pc:sldMk cId="339105534" sldId="737"/>
            <ac:spMk id="6" creationId="{D8444B0E-1719-A646-9FE1-A293D995C57E}"/>
          </ac:spMkLst>
        </pc:spChg>
        <pc:spChg chg="del">
          <ac:chgData name="Nguyen Thi Hoa" userId="dc6bb5b2-8d99-437a-a7f2-a08842d7305a" providerId="ADAL" clId="{E2EEB4D3-D21A-4720-9B9D-7A7182676317}" dt="2021-11-11T15:01:43.499" v="4243" actId="478"/>
          <ac:spMkLst>
            <pc:docMk/>
            <pc:sldMk cId="339105534" sldId="737"/>
            <ac:spMk id="7" creationId="{A2D1BEE2-6B2E-0447-9D44-80814E1C09B9}"/>
          </ac:spMkLst>
        </pc:spChg>
        <pc:spChg chg="del mod">
          <ac:chgData name="Nguyen Thi Hoa" userId="dc6bb5b2-8d99-437a-a7f2-a08842d7305a" providerId="ADAL" clId="{E2EEB4D3-D21A-4720-9B9D-7A7182676317}" dt="2021-11-11T15:01:59.172" v="4250" actId="478"/>
          <ac:spMkLst>
            <pc:docMk/>
            <pc:sldMk cId="339105534" sldId="737"/>
            <ac:spMk id="8" creationId="{1DF24A25-AEF0-FD42-BB43-D9113C097FDE}"/>
          </ac:spMkLst>
        </pc:spChg>
        <pc:spChg chg="del">
          <ac:chgData name="Nguyen Thi Hoa" userId="dc6bb5b2-8d99-437a-a7f2-a08842d7305a" providerId="ADAL" clId="{E2EEB4D3-D21A-4720-9B9D-7A7182676317}" dt="2021-11-11T15:01:42.804" v="4242" actId="478"/>
          <ac:spMkLst>
            <pc:docMk/>
            <pc:sldMk cId="339105534" sldId="737"/>
            <ac:spMk id="9" creationId="{1809D7D3-A772-4448-8F64-909C8118C1E6}"/>
          </ac:spMkLst>
        </pc:spChg>
        <pc:spChg chg="del">
          <ac:chgData name="Nguyen Thi Hoa" userId="dc6bb5b2-8d99-437a-a7f2-a08842d7305a" providerId="ADAL" clId="{E2EEB4D3-D21A-4720-9B9D-7A7182676317}" dt="2021-11-11T15:01:59.172" v="4250" actId="478"/>
          <ac:spMkLst>
            <pc:docMk/>
            <pc:sldMk cId="339105534" sldId="737"/>
            <ac:spMk id="10" creationId="{A018BE9B-1883-BF4C-8F34-7456FACD4D41}"/>
          </ac:spMkLst>
        </pc:spChg>
        <pc:spChg chg="del">
          <ac:chgData name="Nguyen Thi Hoa" userId="dc6bb5b2-8d99-437a-a7f2-a08842d7305a" providerId="ADAL" clId="{E2EEB4D3-D21A-4720-9B9D-7A7182676317}" dt="2021-11-11T15:01:59.172" v="4250" actId="478"/>
          <ac:spMkLst>
            <pc:docMk/>
            <pc:sldMk cId="339105534" sldId="737"/>
            <ac:spMk id="12" creationId="{611AF42E-39D3-4294-9A0F-36FE7C1949ED}"/>
          </ac:spMkLst>
        </pc:spChg>
        <pc:spChg chg="del">
          <ac:chgData name="Nguyen Thi Hoa" userId="dc6bb5b2-8d99-437a-a7f2-a08842d7305a" providerId="ADAL" clId="{E2EEB4D3-D21A-4720-9B9D-7A7182676317}" dt="2021-11-11T15:01:59.172" v="4250" actId="478"/>
          <ac:spMkLst>
            <pc:docMk/>
            <pc:sldMk cId="339105534" sldId="737"/>
            <ac:spMk id="13" creationId="{77B525CA-7DB8-4D57-AA17-B47F2A4F4D50}"/>
          </ac:spMkLst>
        </pc:spChg>
        <pc:spChg chg="del">
          <ac:chgData name="Nguyen Thi Hoa" userId="dc6bb5b2-8d99-437a-a7f2-a08842d7305a" providerId="ADAL" clId="{E2EEB4D3-D21A-4720-9B9D-7A7182676317}" dt="2021-11-11T15:01:52.967" v="4247" actId="478"/>
          <ac:spMkLst>
            <pc:docMk/>
            <pc:sldMk cId="339105534" sldId="737"/>
            <ac:spMk id="14" creationId="{431DFD0F-133D-4D78-B4F4-E1142F2B94F4}"/>
          </ac:spMkLst>
        </pc:spChg>
        <pc:spChg chg="del">
          <ac:chgData name="Nguyen Thi Hoa" userId="dc6bb5b2-8d99-437a-a7f2-a08842d7305a" providerId="ADAL" clId="{E2EEB4D3-D21A-4720-9B9D-7A7182676317}" dt="2021-11-11T15:02:02.017" v="4251" actId="478"/>
          <ac:spMkLst>
            <pc:docMk/>
            <pc:sldMk cId="339105534" sldId="737"/>
            <ac:spMk id="15" creationId="{0E3BE271-D502-43D1-AEC6-F76EA9A403A0}"/>
          </ac:spMkLst>
        </pc:spChg>
        <pc:spChg chg="del">
          <ac:chgData name="Nguyen Thi Hoa" userId="dc6bb5b2-8d99-437a-a7f2-a08842d7305a" providerId="ADAL" clId="{E2EEB4D3-D21A-4720-9B9D-7A7182676317}" dt="2021-11-11T15:02:04.209" v="4252" actId="478"/>
          <ac:spMkLst>
            <pc:docMk/>
            <pc:sldMk cId="339105534" sldId="737"/>
            <ac:spMk id="16" creationId="{6A2D6D37-2162-4CDE-BA6C-C50A74E87D8F}"/>
          </ac:spMkLst>
        </pc:spChg>
        <pc:spChg chg="del">
          <ac:chgData name="Nguyen Thi Hoa" userId="dc6bb5b2-8d99-437a-a7f2-a08842d7305a" providerId="ADAL" clId="{E2EEB4D3-D21A-4720-9B9D-7A7182676317}" dt="2021-11-11T15:01:59.172" v="4250" actId="478"/>
          <ac:spMkLst>
            <pc:docMk/>
            <pc:sldMk cId="339105534" sldId="737"/>
            <ac:spMk id="20" creationId="{72224C9E-F49A-4DCD-880E-E4CA75396352}"/>
          </ac:spMkLst>
        </pc:spChg>
        <pc:spChg chg="del">
          <ac:chgData name="Nguyen Thi Hoa" userId="dc6bb5b2-8d99-437a-a7f2-a08842d7305a" providerId="ADAL" clId="{E2EEB4D3-D21A-4720-9B9D-7A7182676317}" dt="2021-11-11T15:01:43.942" v="4244" actId="478"/>
          <ac:spMkLst>
            <pc:docMk/>
            <pc:sldMk cId="339105534" sldId="737"/>
            <ac:spMk id="21" creationId="{FC291E46-D017-4AC5-8994-6856944D2C8E}"/>
          </ac:spMkLst>
        </pc:spChg>
        <pc:spChg chg="del">
          <ac:chgData name="Nguyen Thi Hoa" userId="dc6bb5b2-8d99-437a-a7f2-a08842d7305a" providerId="ADAL" clId="{E2EEB4D3-D21A-4720-9B9D-7A7182676317}" dt="2021-11-11T15:01:59.172" v="4250" actId="478"/>
          <ac:spMkLst>
            <pc:docMk/>
            <pc:sldMk cId="339105534" sldId="737"/>
            <ac:spMk id="22" creationId="{15718EBF-7996-45CE-973D-90E094EC5EB3}"/>
          </ac:spMkLst>
        </pc:spChg>
        <pc:spChg chg="del">
          <ac:chgData name="Nguyen Thi Hoa" userId="dc6bb5b2-8d99-437a-a7f2-a08842d7305a" providerId="ADAL" clId="{E2EEB4D3-D21A-4720-9B9D-7A7182676317}" dt="2021-11-11T15:01:59.172" v="4250" actId="478"/>
          <ac:spMkLst>
            <pc:docMk/>
            <pc:sldMk cId="339105534" sldId="737"/>
            <ac:spMk id="24" creationId="{03F671C1-6147-48B3-A4DD-811501D73AD5}"/>
          </ac:spMkLst>
        </pc:spChg>
        <pc:spChg chg="del">
          <ac:chgData name="Nguyen Thi Hoa" userId="dc6bb5b2-8d99-437a-a7f2-a08842d7305a" providerId="ADAL" clId="{E2EEB4D3-D21A-4720-9B9D-7A7182676317}" dt="2021-11-11T15:01:59.172" v="4250" actId="478"/>
          <ac:spMkLst>
            <pc:docMk/>
            <pc:sldMk cId="339105534" sldId="737"/>
            <ac:spMk id="30" creationId="{E704C358-54AE-4FBB-80F8-75E4BD09289C}"/>
          </ac:spMkLst>
        </pc:spChg>
        <pc:spChg chg="del">
          <ac:chgData name="Nguyen Thi Hoa" userId="dc6bb5b2-8d99-437a-a7f2-a08842d7305a" providerId="ADAL" clId="{E2EEB4D3-D21A-4720-9B9D-7A7182676317}" dt="2021-11-11T15:01:59.172" v="4250" actId="478"/>
          <ac:spMkLst>
            <pc:docMk/>
            <pc:sldMk cId="339105534" sldId="737"/>
            <ac:spMk id="31" creationId="{1D487418-D895-452C-B11B-72F774C7328E}"/>
          </ac:spMkLst>
        </pc:spChg>
        <pc:graphicFrameChg chg="del modGraphic">
          <ac:chgData name="Nguyen Thi Hoa" userId="dc6bb5b2-8d99-437a-a7f2-a08842d7305a" providerId="ADAL" clId="{E2EEB4D3-D21A-4720-9B9D-7A7182676317}" dt="2021-11-11T15:01:46.306" v="4246" actId="478"/>
          <ac:graphicFrameMkLst>
            <pc:docMk/>
            <pc:sldMk cId="339105534" sldId="737"/>
            <ac:graphicFrameMk id="5" creationId="{4220FCA5-1755-9448-A6D9-1EAAD57247C8}"/>
          </ac:graphicFrameMkLst>
        </pc:graphicFrameChg>
        <pc:picChg chg="mod">
          <ac:chgData name="Nguyen Thi Hoa" userId="dc6bb5b2-8d99-437a-a7f2-a08842d7305a" providerId="ADAL" clId="{E2EEB4D3-D21A-4720-9B9D-7A7182676317}" dt="2021-11-11T15:01:37.625" v="4241" actId="1076"/>
          <ac:picMkLst>
            <pc:docMk/>
            <pc:sldMk cId="339105534" sldId="737"/>
            <ac:picMk id="28" creationId="{56F74E9C-5541-4EDC-B7A6-C66927BCEC99}"/>
          </ac:picMkLst>
        </pc:picChg>
      </pc:sldChg>
      <pc:sldMasterChg chg="del delSldLayout">
        <pc:chgData name="Nguyen Thi Hoa" userId="dc6bb5b2-8d99-437a-a7f2-a08842d7305a" providerId="ADAL" clId="{E2EEB4D3-D21A-4720-9B9D-7A7182676317}" dt="2021-11-05T13:53:21.091" v="2785" actId="47"/>
        <pc:sldMasterMkLst>
          <pc:docMk/>
          <pc:sldMasterMk cId="3496051353" sldId="2147483772"/>
        </pc:sldMasterMkLst>
        <pc:sldLayoutChg chg="del">
          <pc:chgData name="Nguyen Thi Hoa" userId="dc6bb5b2-8d99-437a-a7f2-a08842d7305a" providerId="ADAL" clId="{E2EEB4D3-D21A-4720-9B9D-7A7182676317}" dt="2021-11-05T13:53:21.091" v="2785" actId="47"/>
          <pc:sldLayoutMkLst>
            <pc:docMk/>
            <pc:sldMasterMk cId="3496051353" sldId="2147483772"/>
            <pc:sldLayoutMk cId="3587960560" sldId="2147483773"/>
          </pc:sldLayoutMkLst>
        </pc:sldLayoutChg>
        <pc:sldLayoutChg chg="del">
          <pc:chgData name="Nguyen Thi Hoa" userId="dc6bb5b2-8d99-437a-a7f2-a08842d7305a" providerId="ADAL" clId="{E2EEB4D3-D21A-4720-9B9D-7A7182676317}" dt="2021-11-05T13:53:21.091" v="2785" actId="47"/>
          <pc:sldLayoutMkLst>
            <pc:docMk/>
            <pc:sldMasterMk cId="3496051353" sldId="2147483772"/>
            <pc:sldLayoutMk cId="3413850080" sldId="2147483774"/>
          </pc:sldLayoutMkLst>
        </pc:sldLayoutChg>
        <pc:sldLayoutChg chg="del">
          <pc:chgData name="Nguyen Thi Hoa" userId="dc6bb5b2-8d99-437a-a7f2-a08842d7305a" providerId="ADAL" clId="{E2EEB4D3-D21A-4720-9B9D-7A7182676317}" dt="2021-11-05T13:53:21.091" v="2785" actId="47"/>
          <pc:sldLayoutMkLst>
            <pc:docMk/>
            <pc:sldMasterMk cId="3496051353" sldId="2147483772"/>
            <pc:sldLayoutMk cId="2256295138" sldId="2147483775"/>
          </pc:sldLayoutMkLst>
        </pc:sldLayoutChg>
        <pc:sldLayoutChg chg="del">
          <pc:chgData name="Nguyen Thi Hoa" userId="dc6bb5b2-8d99-437a-a7f2-a08842d7305a" providerId="ADAL" clId="{E2EEB4D3-D21A-4720-9B9D-7A7182676317}" dt="2021-11-05T13:53:21.091" v="2785" actId="47"/>
          <pc:sldLayoutMkLst>
            <pc:docMk/>
            <pc:sldMasterMk cId="3496051353" sldId="2147483772"/>
            <pc:sldLayoutMk cId="1181850314" sldId="2147483776"/>
          </pc:sldLayoutMkLst>
        </pc:sldLayoutChg>
        <pc:sldLayoutChg chg="del">
          <pc:chgData name="Nguyen Thi Hoa" userId="dc6bb5b2-8d99-437a-a7f2-a08842d7305a" providerId="ADAL" clId="{E2EEB4D3-D21A-4720-9B9D-7A7182676317}" dt="2021-11-05T13:53:21.091" v="2785" actId="47"/>
          <pc:sldLayoutMkLst>
            <pc:docMk/>
            <pc:sldMasterMk cId="3496051353" sldId="2147483772"/>
            <pc:sldLayoutMk cId="956602525" sldId="2147483777"/>
          </pc:sldLayoutMkLst>
        </pc:sldLayoutChg>
        <pc:sldLayoutChg chg="del">
          <pc:chgData name="Nguyen Thi Hoa" userId="dc6bb5b2-8d99-437a-a7f2-a08842d7305a" providerId="ADAL" clId="{E2EEB4D3-D21A-4720-9B9D-7A7182676317}" dt="2021-11-05T13:53:21.091" v="2785" actId="47"/>
          <pc:sldLayoutMkLst>
            <pc:docMk/>
            <pc:sldMasterMk cId="3496051353" sldId="2147483772"/>
            <pc:sldLayoutMk cId="2376205576" sldId="2147483778"/>
          </pc:sldLayoutMkLst>
        </pc:sldLayoutChg>
        <pc:sldLayoutChg chg="del">
          <pc:chgData name="Nguyen Thi Hoa" userId="dc6bb5b2-8d99-437a-a7f2-a08842d7305a" providerId="ADAL" clId="{E2EEB4D3-D21A-4720-9B9D-7A7182676317}" dt="2021-11-05T13:53:21.091" v="2785" actId="47"/>
          <pc:sldLayoutMkLst>
            <pc:docMk/>
            <pc:sldMasterMk cId="3496051353" sldId="2147483772"/>
            <pc:sldLayoutMk cId="3208674602" sldId="2147483779"/>
          </pc:sldLayoutMkLst>
        </pc:sldLayoutChg>
        <pc:sldLayoutChg chg="del">
          <pc:chgData name="Nguyen Thi Hoa" userId="dc6bb5b2-8d99-437a-a7f2-a08842d7305a" providerId="ADAL" clId="{E2EEB4D3-D21A-4720-9B9D-7A7182676317}" dt="2021-11-05T13:53:21.091" v="2785" actId="47"/>
          <pc:sldLayoutMkLst>
            <pc:docMk/>
            <pc:sldMasterMk cId="3496051353" sldId="2147483772"/>
            <pc:sldLayoutMk cId="3201372063" sldId="2147483780"/>
          </pc:sldLayoutMkLst>
        </pc:sldLayoutChg>
        <pc:sldLayoutChg chg="del">
          <pc:chgData name="Nguyen Thi Hoa" userId="dc6bb5b2-8d99-437a-a7f2-a08842d7305a" providerId="ADAL" clId="{E2EEB4D3-D21A-4720-9B9D-7A7182676317}" dt="2021-11-05T13:53:21.091" v="2785" actId="47"/>
          <pc:sldLayoutMkLst>
            <pc:docMk/>
            <pc:sldMasterMk cId="3496051353" sldId="2147483772"/>
            <pc:sldLayoutMk cId="1999330571" sldId="2147483781"/>
          </pc:sldLayoutMkLst>
        </pc:sldLayoutChg>
        <pc:sldLayoutChg chg="del">
          <pc:chgData name="Nguyen Thi Hoa" userId="dc6bb5b2-8d99-437a-a7f2-a08842d7305a" providerId="ADAL" clId="{E2EEB4D3-D21A-4720-9B9D-7A7182676317}" dt="2021-11-05T13:53:21.091" v="2785" actId="47"/>
          <pc:sldLayoutMkLst>
            <pc:docMk/>
            <pc:sldMasterMk cId="3496051353" sldId="2147483772"/>
            <pc:sldLayoutMk cId="1445795786" sldId="2147483782"/>
          </pc:sldLayoutMkLst>
        </pc:sldLayoutChg>
        <pc:sldLayoutChg chg="del">
          <pc:chgData name="Nguyen Thi Hoa" userId="dc6bb5b2-8d99-437a-a7f2-a08842d7305a" providerId="ADAL" clId="{E2EEB4D3-D21A-4720-9B9D-7A7182676317}" dt="2021-11-05T13:53:21.091" v="2785" actId="47"/>
          <pc:sldLayoutMkLst>
            <pc:docMk/>
            <pc:sldMasterMk cId="3496051353" sldId="2147483772"/>
            <pc:sldLayoutMk cId="2385396977" sldId="2147483783"/>
          </pc:sldLayoutMkLst>
        </pc:sldLayoutChg>
      </pc:sldMasterChg>
      <pc:sldMasterChg chg="del delSldLayout">
        <pc:chgData name="Nguyen Thi Hoa" userId="dc6bb5b2-8d99-437a-a7f2-a08842d7305a" providerId="ADAL" clId="{E2EEB4D3-D21A-4720-9B9D-7A7182676317}" dt="2021-11-04T14:06:36.395" v="1286" actId="47"/>
        <pc:sldMasterMkLst>
          <pc:docMk/>
          <pc:sldMasterMk cId="3022231768" sldId="2147483784"/>
        </pc:sldMasterMkLst>
        <pc:sldLayoutChg chg="del">
          <pc:chgData name="Nguyen Thi Hoa" userId="dc6bb5b2-8d99-437a-a7f2-a08842d7305a" providerId="ADAL" clId="{E2EEB4D3-D21A-4720-9B9D-7A7182676317}" dt="2021-11-04T14:06:36.395" v="1286" actId="47"/>
          <pc:sldLayoutMkLst>
            <pc:docMk/>
            <pc:sldMasterMk cId="3022231768" sldId="2147483784"/>
            <pc:sldLayoutMk cId="2550982449" sldId="2147483785"/>
          </pc:sldLayoutMkLst>
        </pc:sldLayoutChg>
        <pc:sldLayoutChg chg="del">
          <pc:chgData name="Nguyen Thi Hoa" userId="dc6bb5b2-8d99-437a-a7f2-a08842d7305a" providerId="ADAL" clId="{E2EEB4D3-D21A-4720-9B9D-7A7182676317}" dt="2021-11-04T14:06:36.395" v="1286" actId="47"/>
          <pc:sldLayoutMkLst>
            <pc:docMk/>
            <pc:sldMasterMk cId="3022231768" sldId="2147483784"/>
            <pc:sldLayoutMk cId="3851451654" sldId="2147483786"/>
          </pc:sldLayoutMkLst>
        </pc:sldLayoutChg>
        <pc:sldLayoutChg chg="del">
          <pc:chgData name="Nguyen Thi Hoa" userId="dc6bb5b2-8d99-437a-a7f2-a08842d7305a" providerId="ADAL" clId="{E2EEB4D3-D21A-4720-9B9D-7A7182676317}" dt="2021-11-04T14:06:36.395" v="1286" actId="47"/>
          <pc:sldLayoutMkLst>
            <pc:docMk/>
            <pc:sldMasterMk cId="3022231768" sldId="2147483784"/>
            <pc:sldLayoutMk cId="4129432854" sldId="2147483787"/>
          </pc:sldLayoutMkLst>
        </pc:sldLayoutChg>
        <pc:sldLayoutChg chg="del">
          <pc:chgData name="Nguyen Thi Hoa" userId="dc6bb5b2-8d99-437a-a7f2-a08842d7305a" providerId="ADAL" clId="{E2EEB4D3-D21A-4720-9B9D-7A7182676317}" dt="2021-11-04T14:06:36.395" v="1286" actId="47"/>
          <pc:sldLayoutMkLst>
            <pc:docMk/>
            <pc:sldMasterMk cId="3022231768" sldId="2147483784"/>
            <pc:sldLayoutMk cId="3383089753" sldId="2147483788"/>
          </pc:sldLayoutMkLst>
        </pc:sldLayoutChg>
        <pc:sldLayoutChg chg="del">
          <pc:chgData name="Nguyen Thi Hoa" userId="dc6bb5b2-8d99-437a-a7f2-a08842d7305a" providerId="ADAL" clId="{E2EEB4D3-D21A-4720-9B9D-7A7182676317}" dt="2021-11-04T14:06:36.395" v="1286" actId="47"/>
          <pc:sldLayoutMkLst>
            <pc:docMk/>
            <pc:sldMasterMk cId="3022231768" sldId="2147483784"/>
            <pc:sldLayoutMk cId="1592426387" sldId="2147483789"/>
          </pc:sldLayoutMkLst>
        </pc:sldLayoutChg>
        <pc:sldLayoutChg chg="del">
          <pc:chgData name="Nguyen Thi Hoa" userId="dc6bb5b2-8d99-437a-a7f2-a08842d7305a" providerId="ADAL" clId="{E2EEB4D3-D21A-4720-9B9D-7A7182676317}" dt="2021-11-04T14:06:36.395" v="1286" actId="47"/>
          <pc:sldLayoutMkLst>
            <pc:docMk/>
            <pc:sldMasterMk cId="3022231768" sldId="2147483784"/>
            <pc:sldLayoutMk cId="401955686" sldId="2147483790"/>
          </pc:sldLayoutMkLst>
        </pc:sldLayoutChg>
        <pc:sldLayoutChg chg="del">
          <pc:chgData name="Nguyen Thi Hoa" userId="dc6bb5b2-8d99-437a-a7f2-a08842d7305a" providerId="ADAL" clId="{E2EEB4D3-D21A-4720-9B9D-7A7182676317}" dt="2021-11-04T14:06:36.395" v="1286" actId="47"/>
          <pc:sldLayoutMkLst>
            <pc:docMk/>
            <pc:sldMasterMk cId="3022231768" sldId="2147483784"/>
            <pc:sldLayoutMk cId="3742464215" sldId="2147483791"/>
          </pc:sldLayoutMkLst>
        </pc:sldLayoutChg>
        <pc:sldLayoutChg chg="del">
          <pc:chgData name="Nguyen Thi Hoa" userId="dc6bb5b2-8d99-437a-a7f2-a08842d7305a" providerId="ADAL" clId="{E2EEB4D3-D21A-4720-9B9D-7A7182676317}" dt="2021-11-04T14:06:36.395" v="1286" actId="47"/>
          <pc:sldLayoutMkLst>
            <pc:docMk/>
            <pc:sldMasterMk cId="3022231768" sldId="2147483784"/>
            <pc:sldLayoutMk cId="593511404" sldId="2147483792"/>
          </pc:sldLayoutMkLst>
        </pc:sldLayoutChg>
        <pc:sldLayoutChg chg="del">
          <pc:chgData name="Nguyen Thi Hoa" userId="dc6bb5b2-8d99-437a-a7f2-a08842d7305a" providerId="ADAL" clId="{E2EEB4D3-D21A-4720-9B9D-7A7182676317}" dt="2021-11-04T14:06:36.395" v="1286" actId="47"/>
          <pc:sldLayoutMkLst>
            <pc:docMk/>
            <pc:sldMasterMk cId="3022231768" sldId="2147483784"/>
            <pc:sldLayoutMk cId="2674318907" sldId="2147483793"/>
          </pc:sldLayoutMkLst>
        </pc:sldLayoutChg>
        <pc:sldLayoutChg chg="del">
          <pc:chgData name="Nguyen Thi Hoa" userId="dc6bb5b2-8d99-437a-a7f2-a08842d7305a" providerId="ADAL" clId="{E2EEB4D3-D21A-4720-9B9D-7A7182676317}" dt="2021-11-04T14:06:36.395" v="1286" actId="47"/>
          <pc:sldLayoutMkLst>
            <pc:docMk/>
            <pc:sldMasterMk cId="3022231768" sldId="2147483784"/>
            <pc:sldLayoutMk cId="4096027536" sldId="2147483794"/>
          </pc:sldLayoutMkLst>
        </pc:sldLayoutChg>
        <pc:sldLayoutChg chg="del">
          <pc:chgData name="Nguyen Thi Hoa" userId="dc6bb5b2-8d99-437a-a7f2-a08842d7305a" providerId="ADAL" clId="{E2EEB4D3-D21A-4720-9B9D-7A7182676317}" dt="2021-11-04T14:06:36.395" v="1286" actId="47"/>
          <pc:sldLayoutMkLst>
            <pc:docMk/>
            <pc:sldMasterMk cId="3022231768" sldId="2147483784"/>
            <pc:sldLayoutMk cId="1793251290" sldId="2147483795"/>
          </pc:sldLayoutMkLst>
        </pc:sldLayoutChg>
      </pc:sldMasterChg>
      <pc:sldMasterChg chg="delSldLayout">
        <pc:chgData name="Nguyen Thi Hoa" userId="dc6bb5b2-8d99-437a-a7f2-a08842d7305a" providerId="ADAL" clId="{E2EEB4D3-D21A-4720-9B9D-7A7182676317}" dt="2021-11-24T11:06:43.761" v="4886" actId="47"/>
        <pc:sldMasterMkLst>
          <pc:docMk/>
          <pc:sldMasterMk cId="2622822934" sldId="2147483830"/>
        </pc:sldMasterMkLst>
        <pc:sldLayoutChg chg="del">
          <pc:chgData name="Nguyen Thi Hoa" userId="dc6bb5b2-8d99-437a-a7f2-a08842d7305a" providerId="ADAL" clId="{E2EEB4D3-D21A-4720-9B9D-7A7182676317}" dt="2021-11-24T11:06:43.761" v="4886" actId="47"/>
          <pc:sldLayoutMkLst>
            <pc:docMk/>
            <pc:sldMasterMk cId="2622822934" sldId="2147483830"/>
            <pc:sldLayoutMk cId="3352168496" sldId="2147483843"/>
          </pc:sldLayoutMkLst>
        </pc:sldLayoutChg>
      </pc:sldMasterChg>
      <pc:sldMasterChg chg="add del addSldLayout delSldLayout">
        <pc:chgData name="Nguyen Thi Hoa" userId="dc6bb5b2-8d99-437a-a7f2-a08842d7305a" providerId="ADAL" clId="{E2EEB4D3-D21A-4720-9B9D-7A7182676317}" dt="2021-11-05T15:30:34.388" v="3582" actId="47"/>
        <pc:sldMasterMkLst>
          <pc:docMk/>
          <pc:sldMasterMk cId="4131147331" sldId="2147483856"/>
        </pc:sldMasterMkLst>
        <pc:sldLayoutChg chg="add del">
          <pc:chgData name="Nguyen Thi Hoa" userId="dc6bb5b2-8d99-437a-a7f2-a08842d7305a" providerId="ADAL" clId="{E2EEB4D3-D21A-4720-9B9D-7A7182676317}" dt="2021-11-05T15:30:34.388" v="3582" actId="47"/>
          <pc:sldLayoutMkLst>
            <pc:docMk/>
            <pc:sldMasterMk cId="4131147331" sldId="2147483856"/>
            <pc:sldLayoutMk cId="4190881908" sldId="2147483857"/>
          </pc:sldLayoutMkLst>
        </pc:sldLayoutChg>
        <pc:sldLayoutChg chg="add del">
          <pc:chgData name="Nguyen Thi Hoa" userId="dc6bb5b2-8d99-437a-a7f2-a08842d7305a" providerId="ADAL" clId="{E2EEB4D3-D21A-4720-9B9D-7A7182676317}" dt="2021-11-05T15:30:34.388" v="3582" actId="47"/>
          <pc:sldLayoutMkLst>
            <pc:docMk/>
            <pc:sldMasterMk cId="4131147331" sldId="2147483856"/>
            <pc:sldLayoutMk cId="1020426456" sldId="2147483858"/>
          </pc:sldLayoutMkLst>
        </pc:sldLayoutChg>
        <pc:sldLayoutChg chg="add del">
          <pc:chgData name="Nguyen Thi Hoa" userId="dc6bb5b2-8d99-437a-a7f2-a08842d7305a" providerId="ADAL" clId="{E2EEB4D3-D21A-4720-9B9D-7A7182676317}" dt="2021-11-05T15:30:34.388" v="3582" actId="47"/>
          <pc:sldLayoutMkLst>
            <pc:docMk/>
            <pc:sldMasterMk cId="4131147331" sldId="2147483856"/>
            <pc:sldLayoutMk cId="845701054" sldId="2147483859"/>
          </pc:sldLayoutMkLst>
        </pc:sldLayoutChg>
        <pc:sldLayoutChg chg="add del">
          <pc:chgData name="Nguyen Thi Hoa" userId="dc6bb5b2-8d99-437a-a7f2-a08842d7305a" providerId="ADAL" clId="{E2EEB4D3-D21A-4720-9B9D-7A7182676317}" dt="2021-11-05T15:30:34.388" v="3582" actId="47"/>
          <pc:sldLayoutMkLst>
            <pc:docMk/>
            <pc:sldMasterMk cId="4131147331" sldId="2147483856"/>
            <pc:sldLayoutMk cId="2757886692" sldId="2147483860"/>
          </pc:sldLayoutMkLst>
        </pc:sldLayoutChg>
        <pc:sldLayoutChg chg="add del">
          <pc:chgData name="Nguyen Thi Hoa" userId="dc6bb5b2-8d99-437a-a7f2-a08842d7305a" providerId="ADAL" clId="{E2EEB4D3-D21A-4720-9B9D-7A7182676317}" dt="2021-11-05T15:30:34.388" v="3582" actId="47"/>
          <pc:sldLayoutMkLst>
            <pc:docMk/>
            <pc:sldMasterMk cId="4131147331" sldId="2147483856"/>
            <pc:sldLayoutMk cId="2420041066" sldId="2147483861"/>
          </pc:sldLayoutMkLst>
        </pc:sldLayoutChg>
        <pc:sldLayoutChg chg="add del">
          <pc:chgData name="Nguyen Thi Hoa" userId="dc6bb5b2-8d99-437a-a7f2-a08842d7305a" providerId="ADAL" clId="{E2EEB4D3-D21A-4720-9B9D-7A7182676317}" dt="2021-11-05T15:30:34.388" v="3582" actId="47"/>
          <pc:sldLayoutMkLst>
            <pc:docMk/>
            <pc:sldMasterMk cId="4131147331" sldId="2147483856"/>
            <pc:sldLayoutMk cId="2932483944" sldId="2147483862"/>
          </pc:sldLayoutMkLst>
        </pc:sldLayoutChg>
        <pc:sldLayoutChg chg="add del">
          <pc:chgData name="Nguyen Thi Hoa" userId="dc6bb5b2-8d99-437a-a7f2-a08842d7305a" providerId="ADAL" clId="{E2EEB4D3-D21A-4720-9B9D-7A7182676317}" dt="2021-11-05T15:30:34.388" v="3582" actId="47"/>
          <pc:sldLayoutMkLst>
            <pc:docMk/>
            <pc:sldMasterMk cId="4131147331" sldId="2147483856"/>
            <pc:sldLayoutMk cId="4043364222" sldId="2147483863"/>
          </pc:sldLayoutMkLst>
        </pc:sldLayoutChg>
        <pc:sldLayoutChg chg="add del">
          <pc:chgData name="Nguyen Thi Hoa" userId="dc6bb5b2-8d99-437a-a7f2-a08842d7305a" providerId="ADAL" clId="{E2EEB4D3-D21A-4720-9B9D-7A7182676317}" dt="2021-11-05T15:30:34.388" v="3582" actId="47"/>
          <pc:sldLayoutMkLst>
            <pc:docMk/>
            <pc:sldMasterMk cId="4131147331" sldId="2147483856"/>
            <pc:sldLayoutMk cId="114801119" sldId="2147483864"/>
          </pc:sldLayoutMkLst>
        </pc:sldLayoutChg>
        <pc:sldLayoutChg chg="add del">
          <pc:chgData name="Nguyen Thi Hoa" userId="dc6bb5b2-8d99-437a-a7f2-a08842d7305a" providerId="ADAL" clId="{E2EEB4D3-D21A-4720-9B9D-7A7182676317}" dt="2021-11-05T15:30:34.388" v="3582" actId="47"/>
          <pc:sldLayoutMkLst>
            <pc:docMk/>
            <pc:sldMasterMk cId="4131147331" sldId="2147483856"/>
            <pc:sldLayoutMk cId="2049682468" sldId="2147483865"/>
          </pc:sldLayoutMkLst>
        </pc:sldLayoutChg>
        <pc:sldLayoutChg chg="add del">
          <pc:chgData name="Nguyen Thi Hoa" userId="dc6bb5b2-8d99-437a-a7f2-a08842d7305a" providerId="ADAL" clId="{E2EEB4D3-D21A-4720-9B9D-7A7182676317}" dt="2021-11-05T15:30:34.388" v="3582" actId="47"/>
          <pc:sldLayoutMkLst>
            <pc:docMk/>
            <pc:sldMasterMk cId="4131147331" sldId="2147483856"/>
            <pc:sldLayoutMk cId="3372815341" sldId="2147483866"/>
          </pc:sldLayoutMkLst>
        </pc:sldLayoutChg>
        <pc:sldLayoutChg chg="add del">
          <pc:chgData name="Nguyen Thi Hoa" userId="dc6bb5b2-8d99-437a-a7f2-a08842d7305a" providerId="ADAL" clId="{E2EEB4D3-D21A-4720-9B9D-7A7182676317}" dt="2021-11-05T15:30:34.388" v="3582" actId="47"/>
          <pc:sldLayoutMkLst>
            <pc:docMk/>
            <pc:sldMasterMk cId="4131147331" sldId="2147483856"/>
            <pc:sldLayoutMk cId="11498058" sldId="2147483867"/>
          </pc:sldLayoutMkLst>
        </pc:sldLayoutChg>
      </pc:sldMaster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11-08T14:26:19.101" idx="1">
    <p:pos x="6817" y="3458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5D9DF9-F81D-4817-8B20-57C40881CC04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89EE4A-3CB6-43DF-843D-836D505793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971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9EE4A-3CB6-43DF-843D-836D505793F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0829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18B396-F615-4680-BA54-461C3839D2C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062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9EE4A-3CB6-43DF-843D-836D505793F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3054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>
            <a:extLst>
              <a:ext uri="{FF2B5EF4-FFF2-40B4-BE49-F238E27FC236}">
                <a16:creationId xmlns:a16="http://schemas.microsoft.com/office/drawing/2014/main" id="{FDC57978-C2CA-4D66-81DA-F58B131EC47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>
            <a:extLst>
              <a:ext uri="{FF2B5EF4-FFF2-40B4-BE49-F238E27FC236}">
                <a16:creationId xmlns:a16="http://schemas.microsoft.com/office/drawing/2014/main" id="{3005A986-29E9-4C49-A7B3-B685D969C3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15000"/>
              </a:lnSpc>
              <a:tabLst>
                <a:tab pos="179070" algn="l"/>
              </a:tabLst>
            </a:pP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hoán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sz="18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2681288" algn="l"/>
              </a:tabLst>
            </a:pPr>
            <a:endParaRPr lang="en-US" altLang="en-US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6804" name="Slide Number Placeholder 3">
            <a:extLst>
              <a:ext uri="{FF2B5EF4-FFF2-40B4-BE49-F238E27FC236}">
                <a16:creationId xmlns:a16="http://schemas.microsoft.com/office/drawing/2014/main" id="{768A2812-213C-4D88-8D22-73A49C7D78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FDA3ADA-03A1-4AD4-B18F-9ECFC7F6796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5910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>
            <a:extLst>
              <a:ext uri="{FF2B5EF4-FFF2-40B4-BE49-F238E27FC236}">
                <a16:creationId xmlns:a16="http://schemas.microsoft.com/office/drawing/2014/main" id="{41507533-C986-414C-956F-3CCEB38B8C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Notes Placeholder 2">
            <a:extLst>
              <a:ext uri="{FF2B5EF4-FFF2-40B4-BE49-F238E27FC236}">
                <a16:creationId xmlns:a16="http://schemas.microsoft.com/office/drawing/2014/main" id="{E3703A4E-5A9E-479F-A596-1209D51A53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852" name="Slide Number Placeholder 3">
            <a:extLst>
              <a:ext uri="{FF2B5EF4-FFF2-40B4-BE49-F238E27FC236}">
                <a16:creationId xmlns:a16="http://schemas.microsoft.com/office/drawing/2014/main" id="{76EDF8AA-EAB7-4AB4-B54F-B554DCDBE5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931E8E-2959-478E-8153-BD4E78D581F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563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>
            <a:extLst>
              <a:ext uri="{FF2B5EF4-FFF2-40B4-BE49-F238E27FC236}">
                <a16:creationId xmlns:a16="http://schemas.microsoft.com/office/drawing/2014/main" id="{208C8B08-8B5C-4743-B778-061FD470D2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>
            <a:extLst>
              <a:ext uri="{FF2B5EF4-FFF2-40B4-BE49-F238E27FC236}">
                <a16:creationId xmlns:a16="http://schemas.microsoft.com/office/drawing/2014/main" id="{A57CA088-CDCD-45BD-80BA-8ED9335616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vi-VN" altLang="en-US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 khi vào bài mới, chúng ta cùng khởi động qua bài tập  sau nhé</a:t>
            </a:r>
            <a:endParaRPr lang="en-US" alt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324" name="Slide Number Placeholder 3">
            <a:extLst>
              <a:ext uri="{FF2B5EF4-FFF2-40B4-BE49-F238E27FC236}">
                <a16:creationId xmlns:a16="http://schemas.microsoft.com/office/drawing/2014/main" id="{7648B67F-B003-4B5A-BCA4-2635225EF6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B87612-E5EA-4B48-96B2-8C898480A03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670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ource Han Sans CN Medium" panose="020B0500000000000000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ource Han Sans CN Medium" panose="020B05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3721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9EE4A-3CB6-43DF-843D-836D505793F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8386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89EE4A-3CB6-43DF-843D-836D505793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97681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ource Han Sans CN Medium" panose="020B0500000000000000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ource Han Sans CN Medium" panose="020B05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56600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9EE4A-3CB6-43DF-843D-836D505793F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4032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9EE4A-3CB6-43DF-843D-836D505793F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8958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9EE4A-3CB6-43DF-843D-836D505793F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1700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ABF4AC-85F3-435D-88AF-1E11A75C6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7F5305-96F7-44C2-B333-D760F5113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8D02BF-9169-4ECD-A6B1-A3C5C84F6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A1E01D-8514-432E-9E46-58C4881093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3666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76C9B5-2EB7-4439-A19B-13315C02E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2E805B-8420-4204-AA7B-4C36BBE23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33C40B-0F55-4E94-A837-5EAFC7737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0EC796-E12B-4287-B5E5-2C4B42036D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6042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C03EEF-47C4-4F14-9B06-5BF45F7E9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BCF3A4-D722-48EF-8422-07F1D27CB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3BE6B6-4B28-4659-BE99-4DAE63CFB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DB89B6-D3BE-4168-A0B4-7471A88F76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21375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928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85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5786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964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157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3501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A6CDF5-8D51-478B-B02C-EB181818E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8A8ED9-4A98-4DDE-9CC4-88E01F267C87}" type="datetimeFigureOut">
              <a:rPr lang="en-US"/>
              <a:pPr>
                <a:defRPr/>
              </a:pPr>
              <a:t>11/11/2022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017C30-CF2E-416C-925E-228C520B2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FA4BD0-89A1-4577-8330-06BE2FBFD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FBCCA-1549-4216-9E85-55417B9F17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5967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4D6A42-B320-4268-AA7B-7620DDC8E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6D2EF2-7CDA-4236-9172-5CF8EA3E9527}" type="datetimeFigureOut">
              <a:rPr lang="en-US"/>
              <a:pPr>
                <a:defRPr/>
              </a:pPr>
              <a:t>11/11/2022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38ABB5-460B-4F5A-A72A-8C5094B94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98578-D00F-428D-AFCE-84D3185CD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4A90DA-E8A7-449C-A63F-752263F20C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3562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9"/>
            <a:ext cx="10363200" cy="1362075"/>
          </a:xfrm>
        </p:spPr>
        <p:txBody>
          <a:bodyPr anchor="t"/>
          <a:lstStyle>
            <a:lvl1pPr algn="l">
              <a:defRPr sz="1688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844">
                <a:solidFill>
                  <a:schemeClr val="tx1">
                    <a:tint val="75000"/>
                  </a:schemeClr>
                </a:solidFill>
              </a:defRPr>
            </a:lvl1pPr>
            <a:lvl2pPr marL="192881" indent="0">
              <a:buNone/>
              <a:defRPr sz="761">
                <a:solidFill>
                  <a:schemeClr val="tx1">
                    <a:tint val="75000"/>
                  </a:schemeClr>
                </a:solidFill>
              </a:defRPr>
            </a:lvl2pPr>
            <a:lvl3pPr marL="385763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3pPr>
            <a:lvl4pPr marL="578644" indent="0">
              <a:buNone/>
              <a:defRPr sz="593">
                <a:solidFill>
                  <a:schemeClr val="tx1">
                    <a:tint val="75000"/>
                  </a:schemeClr>
                </a:solidFill>
              </a:defRPr>
            </a:lvl4pPr>
            <a:lvl5pPr marL="771525" indent="0">
              <a:buNone/>
              <a:defRPr sz="593">
                <a:solidFill>
                  <a:schemeClr val="tx1">
                    <a:tint val="75000"/>
                  </a:schemeClr>
                </a:solidFill>
              </a:defRPr>
            </a:lvl5pPr>
            <a:lvl6pPr marL="964406" indent="0">
              <a:buNone/>
              <a:defRPr sz="593">
                <a:solidFill>
                  <a:schemeClr val="tx1">
                    <a:tint val="75000"/>
                  </a:schemeClr>
                </a:solidFill>
              </a:defRPr>
            </a:lvl6pPr>
            <a:lvl7pPr marL="1157288" indent="0">
              <a:buNone/>
              <a:defRPr sz="593">
                <a:solidFill>
                  <a:schemeClr val="tx1">
                    <a:tint val="75000"/>
                  </a:schemeClr>
                </a:solidFill>
              </a:defRPr>
            </a:lvl7pPr>
            <a:lvl8pPr marL="1350169" indent="0">
              <a:buNone/>
              <a:defRPr sz="593">
                <a:solidFill>
                  <a:schemeClr val="tx1">
                    <a:tint val="75000"/>
                  </a:schemeClr>
                </a:solidFill>
              </a:defRPr>
            </a:lvl8pPr>
            <a:lvl9pPr marL="1543050" indent="0">
              <a:buNone/>
              <a:defRPr sz="59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FC410E-18A1-4BA9-8EE1-133C0A3D3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E455AC-EDDB-4EB1-A112-72A0BCFF22DE}" type="datetimeFigureOut">
              <a:rPr lang="en-US"/>
              <a:pPr>
                <a:defRPr/>
              </a:pPr>
              <a:t>11/11/2022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F65495-CA1C-4638-837C-682D4EDA2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31D5C9-86E3-4FB7-9030-6944C29BA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F9249-F248-4753-8AD8-F3CC17F62A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2432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1181"/>
            </a:lvl1pPr>
            <a:lvl2pPr>
              <a:defRPr sz="1013"/>
            </a:lvl2pPr>
            <a:lvl3pPr>
              <a:defRPr sz="844"/>
            </a:lvl3pPr>
            <a:lvl4pPr>
              <a:defRPr sz="761"/>
            </a:lvl4pPr>
            <a:lvl5pPr>
              <a:defRPr sz="761"/>
            </a:lvl5pPr>
            <a:lvl6pPr>
              <a:defRPr sz="761"/>
            </a:lvl6pPr>
            <a:lvl7pPr>
              <a:defRPr sz="761"/>
            </a:lvl7pPr>
            <a:lvl8pPr>
              <a:defRPr sz="761"/>
            </a:lvl8pPr>
            <a:lvl9pPr>
              <a:defRPr sz="76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1181"/>
            </a:lvl1pPr>
            <a:lvl2pPr>
              <a:defRPr sz="1013"/>
            </a:lvl2pPr>
            <a:lvl3pPr>
              <a:defRPr sz="844"/>
            </a:lvl3pPr>
            <a:lvl4pPr>
              <a:defRPr sz="761"/>
            </a:lvl4pPr>
            <a:lvl5pPr>
              <a:defRPr sz="761"/>
            </a:lvl5pPr>
            <a:lvl6pPr>
              <a:defRPr sz="761"/>
            </a:lvl6pPr>
            <a:lvl7pPr>
              <a:defRPr sz="761"/>
            </a:lvl7pPr>
            <a:lvl8pPr>
              <a:defRPr sz="761"/>
            </a:lvl8pPr>
            <a:lvl9pPr>
              <a:defRPr sz="76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3CC901A-EFC3-46D0-8FEC-52CB6E1ED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CE6EE4-D17C-495D-8311-EFEC6D78FC7E}" type="datetimeFigureOut">
              <a:rPr lang="en-US"/>
              <a:pPr>
                <a:defRPr/>
              </a:pPr>
              <a:t>11/11/2022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D3D0982-3F4E-432E-BFD7-0E394A0AB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2AE23CC-D5CC-48B4-86EC-B825F3854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A3F1E8-D7F9-4814-BA23-1A5BCD9A54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0577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013" b="1"/>
            </a:lvl1pPr>
            <a:lvl2pPr marL="192881" indent="0">
              <a:buNone/>
              <a:defRPr sz="844" b="1"/>
            </a:lvl2pPr>
            <a:lvl3pPr marL="385763" indent="0">
              <a:buNone/>
              <a:defRPr sz="761" b="1"/>
            </a:lvl3pPr>
            <a:lvl4pPr marL="578644" indent="0">
              <a:buNone/>
              <a:defRPr sz="675" b="1"/>
            </a:lvl4pPr>
            <a:lvl5pPr marL="771525" indent="0">
              <a:buNone/>
              <a:defRPr sz="675" b="1"/>
            </a:lvl5pPr>
            <a:lvl6pPr marL="964406" indent="0">
              <a:buNone/>
              <a:defRPr sz="675" b="1"/>
            </a:lvl6pPr>
            <a:lvl7pPr marL="1157288" indent="0">
              <a:buNone/>
              <a:defRPr sz="675" b="1"/>
            </a:lvl7pPr>
            <a:lvl8pPr marL="1350169" indent="0">
              <a:buNone/>
              <a:defRPr sz="675" b="1"/>
            </a:lvl8pPr>
            <a:lvl9pPr marL="1543050" indent="0">
              <a:buNone/>
              <a:defRPr sz="6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013"/>
            </a:lvl1pPr>
            <a:lvl2pPr>
              <a:defRPr sz="844"/>
            </a:lvl2pPr>
            <a:lvl3pPr>
              <a:defRPr sz="761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0" y="1535113"/>
            <a:ext cx="5389033" cy="639762"/>
          </a:xfrm>
        </p:spPr>
        <p:txBody>
          <a:bodyPr anchor="b"/>
          <a:lstStyle>
            <a:lvl1pPr marL="0" indent="0">
              <a:buNone/>
              <a:defRPr sz="1013" b="1"/>
            </a:lvl1pPr>
            <a:lvl2pPr marL="192881" indent="0">
              <a:buNone/>
              <a:defRPr sz="844" b="1"/>
            </a:lvl2pPr>
            <a:lvl3pPr marL="385763" indent="0">
              <a:buNone/>
              <a:defRPr sz="761" b="1"/>
            </a:lvl3pPr>
            <a:lvl4pPr marL="578644" indent="0">
              <a:buNone/>
              <a:defRPr sz="675" b="1"/>
            </a:lvl4pPr>
            <a:lvl5pPr marL="771525" indent="0">
              <a:buNone/>
              <a:defRPr sz="675" b="1"/>
            </a:lvl5pPr>
            <a:lvl6pPr marL="964406" indent="0">
              <a:buNone/>
              <a:defRPr sz="675" b="1"/>
            </a:lvl6pPr>
            <a:lvl7pPr marL="1157288" indent="0">
              <a:buNone/>
              <a:defRPr sz="675" b="1"/>
            </a:lvl7pPr>
            <a:lvl8pPr marL="1350169" indent="0">
              <a:buNone/>
              <a:defRPr sz="675" b="1"/>
            </a:lvl8pPr>
            <a:lvl9pPr marL="1543050" indent="0">
              <a:buNone/>
              <a:defRPr sz="6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0" y="2174875"/>
            <a:ext cx="5389033" cy="3951288"/>
          </a:xfrm>
        </p:spPr>
        <p:txBody>
          <a:bodyPr/>
          <a:lstStyle>
            <a:lvl1pPr>
              <a:defRPr sz="1013"/>
            </a:lvl1pPr>
            <a:lvl2pPr>
              <a:defRPr sz="844"/>
            </a:lvl2pPr>
            <a:lvl3pPr>
              <a:defRPr sz="761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9DAF75B-5298-4A27-9EB9-C72D78332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8F9974-3CE6-438B-A428-4EEC1765C9C3}" type="datetimeFigureOut">
              <a:rPr lang="en-US"/>
              <a:pPr>
                <a:defRPr/>
              </a:pPr>
              <a:t>11/11/2022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1B8245E-2663-4478-8A3A-6406DFC75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E10A87F-46DA-47A5-9384-7713A4FFD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C4E356-31D7-42D5-858A-1EBCF724D0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8145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AA757FF-FF79-4743-A830-6A340B6BA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F24A9A-CE9B-4797-82EE-6790DEAF96CB}" type="datetimeFigureOut">
              <a:rPr lang="en-US"/>
              <a:pPr>
                <a:defRPr/>
              </a:pPr>
              <a:t>11/11/2022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673B451-CF1B-41C6-9A7F-8EDC5E3AB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ED1A75A-44F1-4EB0-B37D-1B098E2A7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84DD78-BAB8-4521-9F64-CBF5A8713F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5358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6F2B012-64D0-41B0-BC17-FD0FDCA16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31994-4E7A-400C-8BC6-448324685A3A}" type="datetimeFigureOut">
              <a:rPr lang="en-US"/>
              <a:pPr>
                <a:defRPr/>
              </a:pPr>
              <a:t>11/11/2022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67AB971-D176-42F5-9325-DF1C6EB0A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7A8B2D8-9B89-4589-B5D8-80DDF9D2E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86B4CE-F9E4-4B4F-980C-BFB7364A6F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2626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84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9"/>
            <a:ext cx="6815667" cy="5853113"/>
          </a:xfrm>
        </p:spPr>
        <p:txBody>
          <a:bodyPr/>
          <a:lstStyle>
            <a:lvl1pPr>
              <a:defRPr sz="1350"/>
            </a:lvl1pPr>
            <a:lvl2pPr>
              <a:defRPr sz="1181"/>
            </a:lvl2pPr>
            <a:lvl3pPr>
              <a:defRPr sz="1013"/>
            </a:lvl3pPr>
            <a:lvl4pPr>
              <a:defRPr sz="844"/>
            </a:lvl4pPr>
            <a:lvl5pPr>
              <a:defRPr sz="844"/>
            </a:lvl5pPr>
            <a:lvl6pPr>
              <a:defRPr sz="844"/>
            </a:lvl6pPr>
            <a:lvl7pPr>
              <a:defRPr sz="844"/>
            </a:lvl7pPr>
            <a:lvl8pPr>
              <a:defRPr sz="844"/>
            </a:lvl8pPr>
            <a:lvl9pPr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593"/>
            </a:lvl1pPr>
            <a:lvl2pPr marL="192881" indent="0">
              <a:buNone/>
              <a:defRPr sz="506"/>
            </a:lvl2pPr>
            <a:lvl3pPr marL="385763" indent="0">
              <a:buNone/>
              <a:defRPr sz="424"/>
            </a:lvl3pPr>
            <a:lvl4pPr marL="578644" indent="0">
              <a:buNone/>
              <a:defRPr sz="379"/>
            </a:lvl4pPr>
            <a:lvl5pPr marL="771525" indent="0">
              <a:buNone/>
              <a:defRPr sz="379"/>
            </a:lvl5pPr>
            <a:lvl6pPr marL="964406" indent="0">
              <a:buNone/>
              <a:defRPr sz="379"/>
            </a:lvl6pPr>
            <a:lvl7pPr marL="1157288" indent="0">
              <a:buNone/>
              <a:defRPr sz="379"/>
            </a:lvl7pPr>
            <a:lvl8pPr marL="1350169" indent="0">
              <a:buNone/>
              <a:defRPr sz="379"/>
            </a:lvl8pPr>
            <a:lvl9pPr marL="1543050" indent="0">
              <a:buNone/>
              <a:defRPr sz="37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D46AF73-A7EE-4C4C-BB00-A28828663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BE98A6-EEE1-4841-992D-441E33CDC665}" type="datetimeFigureOut">
              <a:rPr lang="en-US"/>
              <a:pPr>
                <a:defRPr/>
              </a:pPr>
              <a:t>11/11/2022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724DBC9-0C55-4E98-99C9-A3509A2E7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442AD7D-B312-4B92-A634-BB76309B3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50F95-5CB9-4663-9F12-2F2472987D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564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9942C9-C5BC-434F-B582-62421BE1C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050013-76EE-490D-97BA-65806D9E3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679519-6062-4F61-8870-64EB1AC7E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B38C82-3D82-4DF9-A7C7-14FC5E0DAB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7694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84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1350"/>
            </a:lvl1pPr>
            <a:lvl2pPr marL="192881" indent="0">
              <a:buNone/>
              <a:defRPr sz="1181"/>
            </a:lvl2pPr>
            <a:lvl3pPr marL="385763" indent="0">
              <a:buNone/>
              <a:defRPr sz="1013"/>
            </a:lvl3pPr>
            <a:lvl4pPr marL="578644" indent="0">
              <a:buNone/>
              <a:defRPr sz="844"/>
            </a:lvl4pPr>
            <a:lvl5pPr marL="771525" indent="0">
              <a:buNone/>
              <a:defRPr sz="844"/>
            </a:lvl5pPr>
            <a:lvl6pPr marL="964406" indent="0">
              <a:buNone/>
              <a:defRPr sz="844"/>
            </a:lvl6pPr>
            <a:lvl7pPr marL="1157288" indent="0">
              <a:buNone/>
              <a:defRPr sz="844"/>
            </a:lvl7pPr>
            <a:lvl8pPr marL="1350169" indent="0">
              <a:buNone/>
              <a:defRPr sz="844"/>
            </a:lvl8pPr>
            <a:lvl9pPr marL="1543050" indent="0">
              <a:buNone/>
              <a:defRPr sz="844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593"/>
            </a:lvl1pPr>
            <a:lvl2pPr marL="192881" indent="0">
              <a:buNone/>
              <a:defRPr sz="506"/>
            </a:lvl2pPr>
            <a:lvl3pPr marL="385763" indent="0">
              <a:buNone/>
              <a:defRPr sz="424"/>
            </a:lvl3pPr>
            <a:lvl4pPr marL="578644" indent="0">
              <a:buNone/>
              <a:defRPr sz="379"/>
            </a:lvl4pPr>
            <a:lvl5pPr marL="771525" indent="0">
              <a:buNone/>
              <a:defRPr sz="379"/>
            </a:lvl5pPr>
            <a:lvl6pPr marL="964406" indent="0">
              <a:buNone/>
              <a:defRPr sz="379"/>
            </a:lvl6pPr>
            <a:lvl7pPr marL="1157288" indent="0">
              <a:buNone/>
              <a:defRPr sz="379"/>
            </a:lvl7pPr>
            <a:lvl8pPr marL="1350169" indent="0">
              <a:buNone/>
              <a:defRPr sz="379"/>
            </a:lvl8pPr>
            <a:lvl9pPr marL="1543050" indent="0">
              <a:buNone/>
              <a:defRPr sz="37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5FC09BB-9247-48DC-B011-A7C00CC41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760025-FA0B-4F02-8317-72419A486CBC}" type="datetimeFigureOut">
              <a:rPr lang="en-US"/>
              <a:pPr>
                <a:defRPr/>
              </a:pPr>
              <a:t>11/11/2022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71D90B5-201B-445D-AC0C-8A21DD885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DF87013-7C5A-4DDF-B911-A2E7D3A22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FC4BE9-6BBC-4F24-9B77-49981496C8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588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36EFCB-C8C6-4087-8265-620651BE0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4F8059-A79F-4CC9-9AD7-F43AFE1E846F}" type="datetimeFigureOut">
              <a:rPr lang="en-US"/>
              <a:pPr>
                <a:defRPr/>
              </a:pPr>
              <a:t>11/11/2022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79680C-1F95-49B7-9363-37A07FC54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60FAA7-D11A-4842-937C-E3F5138E1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CE296D-5067-4CCE-9689-C3E2172872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2823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7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7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61D07-E0AE-4EFD-9167-F6E20CEDE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E87321-96FE-44FA-B381-3E2B259125B4}" type="datetimeFigureOut">
              <a:rPr lang="en-US"/>
              <a:pPr>
                <a:defRPr/>
              </a:pPr>
              <a:t>11/11/2022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E4BDAF-4B2F-4DDD-AFF0-0EDBAFAF1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3E5AEE-974D-4A5B-AB75-5E460CA2E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8D4C88-C3F8-42D4-95E8-47A81AF8BB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3506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5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892" indent="0" algn="ctr">
              <a:buNone/>
              <a:defRPr/>
            </a:lvl2pPr>
            <a:lvl3pPr marL="685783" indent="0" algn="ctr">
              <a:buNone/>
              <a:defRPr/>
            </a:lvl3pPr>
            <a:lvl4pPr marL="1028675" indent="0" algn="ctr">
              <a:buNone/>
              <a:defRPr/>
            </a:lvl4pPr>
            <a:lvl5pPr marL="1371566" indent="0" algn="ctr">
              <a:buNone/>
              <a:defRPr/>
            </a:lvl5pPr>
            <a:lvl6pPr marL="1714457" indent="0" algn="ctr">
              <a:buNone/>
              <a:defRPr/>
            </a:lvl6pPr>
            <a:lvl7pPr marL="2057348" indent="0" algn="ctr">
              <a:buNone/>
              <a:defRPr/>
            </a:lvl7pPr>
            <a:lvl8pPr marL="2400240" indent="0" algn="ctr">
              <a:buNone/>
              <a:defRPr/>
            </a:lvl8pPr>
            <a:lvl9pPr marL="274313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DD29C90-CF92-4A5C-B3F0-2A2A313D51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AC0182F-6C2B-43FB-A9BD-1A338B7731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28CC4C9-B9B7-4771-8986-90CC24E36A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B460F892-96ED-4128-BDE8-8B8E0FDC47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123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C77EE0B-2A5A-4A8F-AD54-20B84AB499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8E51572-214A-4F18-8256-F49F41142E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DC5B4B6-1F85-4B75-BC1A-99AECFF01F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5537D07A-4981-4528-80E3-D15863DBC2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7074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34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892" indent="0">
              <a:buNone/>
              <a:defRPr sz="1425"/>
            </a:lvl2pPr>
            <a:lvl3pPr marL="685783" indent="0">
              <a:buNone/>
              <a:defRPr sz="1200"/>
            </a:lvl3pPr>
            <a:lvl4pPr marL="1028675" indent="0">
              <a:buNone/>
              <a:defRPr sz="1125"/>
            </a:lvl4pPr>
            <a:lvl5pPr marL="1371566" indent="0">
              <a:buNone/>
              <a:defRPr sz="1125"/>
            </a:lvl5pPr>
            <a:lvl6pPr marL="1714457" indent="0">
              <a:buNone/>
              <a:defRPr sz="1125"/>
            </a:lvl6pPr>
            <a:lvl7pPr marL="2057348" indent="0">
              <a:buNone/>
              <a:defRPr sz="1125"/>
            </a:lvl7pPr>
            <a:lvl8pPr marL="2400240" indent="0">
              <a:buNone/>
              <a:defRPr sz="1125"/>
            </a:lvl8pPr>
            <a:lvl9pPr marL="2743132" indent="0">
              <a:buNone/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E1747FB-00AF-4A7F-AEC2-A13EE721FD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343EB29-C284-468E-8067-BDC8299FF7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2D487C0-5C94-4449-9E84-86651902D5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A070AAB9-88CC-4B5A-B9F7-2B9C096E14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9303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6">
            <a:extLst>
              <a:ext uri="{FF2B5EF4-FFF2-40B4-BE49-F238E27FC236}">
                <a16:creationId xmlns:a16="http://schemas.microsoft.com/office/drawing/2014/main" id="{038D1752-93A7-4A48-AE61-98A398F27AD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7">
            <a:extLst>
              <a:ext uri="{FF2B5EF4-FFF2-40B4-BE49-F238E27FC236}">
                <a16:creationId xmlns:a16="http://schemas.microsoft.com/office/drawing/2014/main" id="{BB2A694E-0735-4E4C-96E9-0A2EF76E17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2D6D2A9D-3932-4444-80FB-050CB28BC4F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56872C23-7177-4119-9563-A0F8688B45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7722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25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2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0" y="1535117"/>
            <a:ext cx="5389033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25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0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2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9344386-D319-445C-96B1-04E07B5848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2F2C00B-81F9-4E00-8957-1D3EFA7127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AD9327D-7503-4299-9BE6-0A5F20D375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99D67797-8B24-4219-A03A-D9801348F1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441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1FBF220-43FE-4B67-8F7E-C68C364ABF9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3D1A055-CA16-486E-AB3F-72E09C453F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704D11B-2A75-4B8B-96EA-608F08FB24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78224F83-B7E7-4235-8ADD-8278EC802E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8606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17DA6DB-4EEC-4DDF-87C6-D0DA0A8C32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8287A37-401C-495A-964E-FD2E2E5785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7F63A78-1C5A-4AD8-BB6B-1292DD61A5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12A0B6D4-91E5-4FE0-B060-7020E61854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374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D17331-B8F9-48A4-85EF-CD5F0315B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DAC967-39C3-432C-B58F-0D73F99EB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E81DA4-5125-4283-87E1-F7A4046B2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33C72-0F9D-48CE-92D3-D0A4E1CBDE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86116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5"/>
            <a:ext cx="4011084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84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125"/>
            </a:lvl1pPr>
            <a:lvl2pPr marL="342892" indent="0">
              <a:buNone/>
              <a:defRPr sz="900"/>
            </a:lvl2pPr>
            <a:lvl3pPr marL="685783" indent="0">
              <a:buNone/>
              <a:defRPr sz="825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6">
            <a:extLst>
              <a:ext uri="{FF2B5EF4-FFF2-40B4-BE49-F238E27FC236}">
                <a16:creationId xmlns:a16="http://schemas.microsoft.com/office/drawing/2014/main" id="{5D38FF13-86F6-4589-891A-705FA42123E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7">
            <a:extLst>
              <a:ext uri="{FF2B5EF4-FFF2-40B4-BE49-F238E27FC236}">
                <a16:creationId xmlns:a16="http://schemas.microsoft.com/office/drawing/2014/main" id="{B8A92A59-769F-45E5-A533-7D08A40504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0D6D4576-662C-4E98-A817-63553FC637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87737DA1-6250-4F20-A2FD-8F272E9D83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7084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6"/>
            <a:ext cx="73152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4"/>
            <a:ext cx="7315200" cy="804863"/>
          </a:xfrm>
        </p:spPr>
        <p:txBody>
          <a:bodyPr/>
          <a:lstStyle>
            <a:lvl1pPr marL="0" indent="0">
              <a:buNone/>
              <a:defRPr sz="1125"/>
            </a:lvl1pPr>
            <a:lvl2pPr marL="342892" indent="0">
              <a:buNone/>
              <a:defRPr sz="900"/>
            </a:lvl2pPr>
            <a:lvl3pPr marL="685783" indent="0">
              <a:buNone/>
              <a:defRPr sz="825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6">
            <a:extLst>
              <a:ext uri="{FF2B5EF4-FFF2-40B4-BE49-F238E27FC236}">
                <a16:creationId xmlns:a16="http://schemas.microsoft.com/office/drawing/2014/main" id="{6471A5C5-323D-4E25-B0B8-5B1F1300A3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7">
            <a:extLst>
              <a:ext uri="{FF2B5EF4-FFF2-40B4-BE49-F238E27FC236}">
                <a16:creationId xmlns:a16="http://schemas.microsoft.com/office/drawing/2014/main" id="{8CAC5201-4B44-468B-B9AF-47FDBAEE6E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F91E4989-9F02-4CA6-8000-651CA52AF0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723D7A8D-23B9-4BA9-9358-6606A00C37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6752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21DE31E-1266-4424-A20F-D5B66BD97A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780D4B-0241-497D-8781-9CA9E9D680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F830D43-A913-4898-A212-A60108BA969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EA8AD776-C455-40EC-94C8-C699458E1D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2700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7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7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CA8E381-6718-4DAE-BD48-7771A844F8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F23EC0A-DC2F-4D00-A697-D6085A8C1E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9DEFD98-0A25-4395-B3F2-D010B7D597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34A15E03-90FF-4EEB-B92F-9055F292E4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8196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3333-75B2-4745-AF58-812DCE72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26C01C-D6AD-4768-9A62-AC577202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A4877-3B66-4C54-A28B-97C39AC2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29427-8EFC-4B56-9706-F68E7ABF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285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6494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03C35-4E0C-4994-8A80-FD7CDD51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8C5F1-B2C4-44FB-9A3D-EC79E0FCE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ECF44-5EAA-4073-912F-289673BF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FDC7E-23A7-4CFE-BA10-AC823135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D79EE-629F-4DC1-905F-C74B59330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2277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05928-898B-45B1-A7DA-3972F1F08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9798A-314F-4957-97C6-A5E211E15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3C6BF-7E3F-43B5-A92B-8831CEB38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EF661-BA2D-4BF4-AB69-784F8ACA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4EF0E-3256-4E31-8B1F-889EE6BF6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B174D-886E-4312-A48D-132F9385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4084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EBD02-BAC7-4DD8-A4B7-95774C9E9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2AEC2-9F0D-4CDE-A50A-69C6E0E74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3F7EFF-F9A3-40EE-86C6-655E8D4D9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F1A951-F4D9-4C17-AFC7-E034211C2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38F376-0DF0-403F-8142-CA4A8FAA0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82C31-A641-4725-999F-7E94BBF63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49091D-33C3-4D3B-ABB8-3AEEDE70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38F5F0-80C4-4386-80EE-D1AF6077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0147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4D7B0-807A-47B4-81BC-E49C21B39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327401-68DA-4A4E-B91C-FDAC7AD1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AA7212-36F2-4B5E-8F78-5B9B8003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7EF3C-F38C-44FC-9151-E747A01E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120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D615B8E-EC7C-4478-A645-65880AAEA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734655F-4D25-4987-8DEA-B5DBD6D0D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F5D8EA2-1547-4A4F-B76E-C8CDEE826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B7E27A-8864-451C-AB03-0450D62A6B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82776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465C24-7A23-4259-86C5-8616EADD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5AE87-9D38-4D78-8C8E-C7DBFF8E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D5D5D-EB57-463F-8B74-C578DFF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4784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F337C-9153-4184-AA44-7FD3192F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79437-9AC3-40D3-8983-14F454E85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8B4F61-9881-4B40-AC7C-E93ADDFA8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9D15D-8888-4032-A812-C6E8058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3571E9-C45A-4FCC-8BC4-20601D73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96BAE-FAEA-4EB9-9636-59D322ED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2895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C175C-C830-47F7-9AA9-5C876D88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235759-141D-469F-9A1F-3E6CD3F7A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0F29D7-969E-4248-8F51-433C03D4B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A40237-12B0-4EC6-9BAE-D1D7AB43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EB2865-03B6-4860-8949-23A21F5A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85C6FE-BB3D-466A-B474-AA9A0FBD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9399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EB8BC-EFD0-4528-945F-A5F6FEB5C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E3B003-1B17-4E01-8776-3EFEBB1A4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73CF8-80E1-4017-B864-BC06C136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8E2CD-F983-4360-9C8F-244C4659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7DF1D-EE58-4A68-86A7-FC994F3F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3514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AE1EB0-E0E7-4A3D-BD57-28106C101F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E94DBC-B5B6-48A2-972C-2B4479D1D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7C64C-6C71-4F0C-99F9-08B03E658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7E54B-C0BC-426A-B4D5-DEA7D03A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F72D2-E0BC-4EAC-9A8C-0339621EB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842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04840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14708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60912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7504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9757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5F1385F-7041-4F94-98E6-A1AF6EF38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F0CD134-8E7A-41D6-9583-2AFA9AEFC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A37DC52-4D2C-4BDC-88AF-F92AA2EB3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626A78-AF8B-4AE1-ACCB-7429581D9B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95148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93747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37467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1D8BD707-D9CF-40AE-B4C6-C98DA3205C09}" type="datetimeFigureOut"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sym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11/11/2022</a:t>
            </a:fld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6F15528-21DE-4FAA-801E-634DDDAF4B2B}" type="slidenum"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58881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B1F85BC1-FC50-4AAE-9783-E500C4BF1451}" type="datetimeFigureOut"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sym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11/11/2022</a:t>
            </a:fld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1F82960-F871-4481-87DA-F79CF1C9BB0C}" type="slidenum"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1812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t>11/11/2022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44908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t>11/11/2022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179654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t>11/11/2022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81520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t>11/11/2022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371515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t>11/11/2022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98961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t>11/11/2022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3016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81A3D5D-8702-45C1-A681-1CFBCC8EB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058A3A2-CCDA-496C-AC60-13468AB61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38244DB-A9A9-4C8E-9152-BE58CADD4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B5690-7519-419B-8E30-1F054B12AF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486831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t>11/11/2022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931506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t>11/11/2022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221467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t>11/11/2022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488464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t>11/11/2022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954383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t>11/11/2022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302249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51335-9380-DE4C-9E71-25CB1B2886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8324C9-DA16-2249-93EC-1790F93970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B9E9F1-1A17-D64B-BCEA-BBA224F2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6A3EB-3962-3847-BDA9-C2BFBB0FBFA7}" type="datetimeFigureOut">
              <a:rPr lang="x-none" smtClean="0"/>
              <a:t>11/11/2022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F348A8-F628-5849-B472-4984AC0AA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BB7785-F329-744A-B14C-20BBC24BB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4C3B7-7500-DE4E-8011-0F44E100E9C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064139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FBE51-3FE1-5C45-805C-9D8733FD9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08BC6E-E949-1F4D-8B71-FD21A5236A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6E9991-3C1E-4A4C-BBFC-DB5D0473F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6A3EB-3962-3847-BDA9-C2BFBB0FBFA7}" type="datetimeFigureOut">
              <a:rPr lang="x-none" smtClean="0"/>
              <a:t>11/11/2022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88F6A7-EC72-4443-ACEB-0EA5CC5E9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043CD7-702A-B148-A9A4-9ABC81BE8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4C3B7-7500-DE4E-8011-0F44E100E9C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0324237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A0C13-5CBD-9B42-ADB6-5218B26C0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7A362D-0950-5D45-A93E-4244523E75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E9E19-7185-974C-8B81-56F3BDD82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6A3EB-3962-3847-BDA9-C2BFBB0FBFA7}" type="datetimeFigureOut">
              <a:rPr lang="x-none" smtClean="0"/>
              <a:t>11/11/2022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0D100C-7EE1-6346-8A48-AD9DE03E1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B9BB33-BFB9-0244-852C-4B36D1AD6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4C3B7-7500-DE4E-8011-0F44E100E9C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8331714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C805A-7314-0440-9FF1-815B3474B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69D922-511F-3946-B9B8-73DA485AA9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2431B8-43A9-F340-B647-B3F78D56D3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D92496-54A5-B34E-B990-57BF2BAD8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6A3EB-3962-3847-BDA9-C2BFBB0FBFA7}" type="datetimeFigureOut">
              <a:rPr lang="x-none" smtClean="0"/>
              <a:t>11/11/2022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B55DDB-91A8-4841-B4F2-7F23DA990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EA393D-16D5-AE49-B594-49B379CC5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4C3B7-7500-DE4E-8011-0F44E100E9C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4349545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2DD1C-C202-6E4D-B33E-B96C13BE5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3F51C1-367C-E641-89EE-E1B4276AC9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3A072B-27F5-9A4B-B674-B35DF11375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0C62D6-03FE-B846-8804-578A0CA125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1DAC50-D546-D943-9C53-AB88115DFE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1D8D5C-8B56-284E-83DC-93A3A179B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6A3EB-3962-3847-BDA9-C2BFBB0FBFA7}" type="datetimeFigureOut">
              <a:rPr lang="x-none" smtClean="0"/>
              <a:t>11/11/2022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FC527F-C3AD-5C41-A75E-B0220FA4C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96D8EF-F6AA-3E40-B4AC-3E10A834B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4C3B7-7500-DE4E-8011-0F44E100E9C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4867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B96CE5C-69B6-4E52-B668-A3523919B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81165DD-A903-4607-939F-CA65063CB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48E7427-3341-43E6-A386-1717223CD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3E321E-D88F-4BED-950D-E88BD1E3FB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466610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3E777-5913-FF42-BC7A-E8E727342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28E836-672A-774C-859A-E3BA5F3CC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6A3EB-3962-3847-BDA9-C2BFBB0FBFA7}" type="datetimeFigureOut">
              <a:rPr lang="x-none" smtClean="0"/>
              <a:t>11/11/2022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0C948D-7A30-E84C-BD13-EC7FE33F9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5B4009-1926-4340-87BF-491F16F50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4C3B7-7500-DE4E-8011-0F44E100E9C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4446014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0E6A3C-DDF5-BF48-8742-6A8383543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6A3EB-3962-3847-BDA9-C2BFBB0FBFA7}" type="datetimeFigureOut">
              <a:rPr lang="x-none" smtClean="0"/>
              <a:t>11/11/2022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60B77A-DF42-2749-862B-7437D3072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9C2D26-5DE5-E647-9330-192BD1381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4C3B7-7500-DE4E-8011-0F44E100E9C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7528421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98D42-F20E-8E46-A8C2-5A82B2D38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1E74EB-13AC-9546-A4AB-888770B229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939B45-3B46-F747-B267-6556DF593B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3F36CD-0F3C-B14C-9DB2-CFFCA880C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6A3EB-3962-3847-BDA9-C2BFBB0FBFA7}" type="datetimeFigureOut">
              <a:rPr lang="x-none" smtClean="0"/>
              <a:t>11/11/2022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C55244-5185-2B45-8975-2AE62459F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DA9FAD-9D19-F841-826B-C48D7C078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4C3B7-7500-DE4E-8011-0F44E100E9C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2988086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BC0AC-CCA9-A440-9AB6-3C900F62B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EEFCCC-ADBE-2F41-913F-8C4091D358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C544D5-A34A-1E4B-908B-D77B1F29F9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206239-FF0A-E14A-9438-61D2EB5FF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6A3EB-3962-3847-BDA9-C2BFBB0FBFA7}" type="datetimeFigureOut">
              <a:rPr lang="x-none" smtClean="0"/>
              <a:t>11/11/2022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966B53-D292-514E-80C1-E79DF8B50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871210-7B3E-1241-A788-834DEB824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4C3B7-7500-DE4E-8011-0F44E100E9C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7903823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76FC2-83B2-FC45-B9CC-E0BBBC99B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75DC5F-1B7F-EE4B-942B-4F21A902E1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48DDDE-6BB1-7A43-A5C6-31D496874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6A3EB-3962-3847-BDA9-C2BFBB0FBFA7}" type="datetimeFigureOut">
              <a:rPr lang="x-none" smtClean="0"/>
              <a:t>11/11/2022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B95B24-E792-EC41-BC92-383112457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5E8AE3-A0F1-5249-AD5F-DC4DD27BF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4C3B7-7500-DE4E-8011-0F44E100E9C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4663887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3A2F2B-AD3E-C240-B700-E5C10A4B4A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434C5B-5E3D-3343-A3D2-C0C02900A1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FF180F-7F9D-2E40-AF2B-BBDB4A62C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6A3EB-3962-3847-BDA9-C2BFBB0FBFA7}" type="datetimeFigureOut">
              <a:rPr lang="x-none" smtClean="0"/>
              <a:t>11/11/2022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549905-996A-1547-9ACC-EB4D6CF4F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ACF310-3FA1-C64A-81B5-CF50DFCAE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4C3B7-7500-DE4E-8011-0F44E100E9C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9583874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73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94"/>
            </a:lvl1pPr>
            <a:lvl2pPr marL="360731" indent="0" algn="ctr">
              <a:buNone/>
              <a:defRPr sz="1578"/>
            </a:lvl2pPr>
            <a:lvl3pPr marL="721462" indent="0" algn="ctr">
              <a:buNone/>
              <a:defRPr sz="1420"/>
            </a:lvl3pPr>
            <a:lvl4pPr marL="1082192" indent="0" algn="ctr">
              <a:buNone/>
              <a:defRPr sz="1262"/>
            </a:lvl4pPr>
            <a:lvl5pPr marL="1442923" indent="0" algn="ctr">
              <a:buNone/>
              <a:defRPr sz="1262"/>
            </a:lvl5pPr>
            <a:lvl6pPr marL="1803654" indent="0" algn="ctr">
              <a:buNone/>
              <a:defRPr sz="1262"/>
            </a:lvl6pPr>
            <a:lvl7pPr marL="2164385" indent="0" algn="ctr">
              <a:buNone/>
              <a:defRPr sz="1262"/>
            </a:lvl7pPr>
            <a:lvl8pPr marL="2525116" indent="0" algn="ctr">
              <a:buNone/>
              <a:defRPr sz="1262"/>
            </a:lvl8pPr>
            <a:lvl9pPr marL="2885846" indent="0" algn="ctr">
              <a:buNone/>
              <a:defRPr sz="1262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F67E98-999D-4872-9F69-BD51E7168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21462" fontAlgn="base">
              <a:spcBef>
                <a:spcPct val="0"/>
              </a:spcBef>
              <a:spcAft>
                <a:spcPct val="0"/>
              </a:spcAft>
              <a:defRPr/>
            </a:pPr>
            <a:fld id="{2AF6391E-85CF-4EC8-8831-C635CBDA0EA1}" type="datetimeFigureOut">
              <a:rPr lang="en-US" smtClean="0"/>
              <a:pPr defTabSz="721462" fontAlgn="base">
                <a:spcBef>
                  <a:spcPct val="0"/>
                </a:spcBef>
                <a:spcAft>
                  <a:spcPct val="0"/>
                </a:spcAft>
                <a:defRPr/>
              </a:pPr>
              <a:t>11/11/2022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D5A983-C653-4C80-8A23-E5DC7CD63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21462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C949AF-E3DD-4989-B2A7-C6901FE93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21462" fontAlgn="base">
              <a:spcBef>
                <a:spcPct val="0"/>
              </a:spcBef>
              <a:spcAft>
                <a:spcPct val="0"/>
              </a:spcAft>
              <a:defRPr/>
            </a:pPr>
            <a:fld id="{9C252B38-40F7-4428-86C9-60AB9887305D}" type="slidenum">
              <a:rPr lang="en-US" altLang="vi-VN" smtClean="0"/>
              <a:pPr defTabSz="72146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99457748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F67E98-999D-4872-9F69-BD51E7168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21462" fontAlgn="base">
              <a:spcBef>
                <a:spcPct val="0"/>
              </a:spcBef>
              <a:spcAft>
                <a:spcPct val="0"/>
              </a:spcAft>
              <a:defRPr/>
            </a:pPr>
            <a:fld id="{54FA97CE-F61F-4CE4-9782-61FA41B26232}" type="datetimeFigureOut">
              <a:rPr lang="en-US" smtClean="0"/>
              <a:pPr defTabSz="721462" fontAlgn="base">
                <a:spcBef>
                  <a:spcPct val="0"/>
                </a:spcBef>
                <a:spcAft>
                  <a:spcPct val="0"/>
                </a:spcAft>
                <a:defRPr/>
              </a:pPr>
              <a:t>11/11/2022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D5A983-C653-4C80-8A23-E5DC7CD63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21462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C949AF-E3DD-4989-B2A7-C6901FE93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21462" fontAlgn="base">
              <a:spcBef>
                <a:spcPct val="0"/>
              </a:spcBef>
              <a:spcAft>
                <a:spcPct val="0"/>
              </a:spcAft>
              <a:defRPr/>
            </a:pPr>
            <a:fld id="{85E2391D-21E4-4CC7-AD3C-B5D666E9D6D6}" type="slidenum">
              <a:rPr lang="en-US" altLang="vi-VN" smtClean="0"/>
              <a:pPr defTabSz="72146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61972864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73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94">
                <a:solidFill>
                  <a:schemeClr val="tx1">
                    <a:tint val="75000"/>
                  </a:schemeClr>
                </a:solidFill>
              </a:defRPr>
            </a:lvl1pPr>
            <a:lvl2pPr marL="360731" indent="0">
              <a:buNone/>
              <a:defRPr sz="1578">
                <a:solidFill>
                  <a:schemeClr val="tx1">
                    <a:tint val="75000"/>
                  </a:schemeClr>
                </a:solidFill>
              </a:defRPr>
            </a:lvl2pPr>
            <a:lvl3pPr marL="721462" indent="0">
              <a:buNone/>
              <a:defRPr sz="1420">
                <a:solidFill>
                  <a:schemeClr val="tx1">
                    <a:tint val="75000"/>
                  </a:schemeClr>
                </a:solidFill>
              </a:defRPr>
            </a:lvl3pPr>
            <a:lvl4pPr marL="1082192" indent="0">
              <a:buNone/>
              <a:defRPr sz="1262">
                <a:solidFill>
                  <a:schemeClr val="tx1">
                    <a:tint val="75000"/>
                  </a:schemeClr>
                </a:solidFill>
              </a:defRPr>
            </a:lvl4pPr>
            <a:lvl5pPr marL="1442923" indent="0">
              <a:buNone/>
              <a:defRPr sz="1262">
                <a:solidFill>
                  <a:schemeClr val="tx1">
                    <a:tint val="75000"/>
                  </a:schemeClr>
                </a:solidFill>
              </a:defRPr>
            </a:lvl5pPr>
            <a:lvl6pPr marL="1803654" indent="0">
              <a:buNone/>
              <a:defRPr sz="1262">
                <a:solidFill>
                  <a:schemeClr val="tx1">
                    <a:tint val="75000"/>
                  </a:schemeClr>
                </a:solidFill>
              </a:defRPr>
            </a:lvl6pPr>
            <a:lvl7pPr marL="2164385" indent="0">
              <a:buNone/>
              <a:defRPr sz="1262">
                <a:solidFill>
                  <a:schemeClr val="tx1">
                    <a:tint val="75000"/>
                  </a:schemeClr>
                </a:solidFill>
              </a:defRPr>
            </a:lvl7pPr>
            <a:lvl8pPr marL="2525116" indent="0">
              <a:buNone/>
              <a:defRPr sz="1262">
                <a:solidFill>
                  <a:schemeClr val="tx1">
                    <a:tint val="75000"/>
                  </a:schemeClr>
                </a:solidFill>
              </a:defRPr>
            </a:lvl8pPr>
            <a:lvl9pPr marL="2885846" indent="0">
              <a:buNone/>
              <a:defRPr sz="126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F67E98-999D-4872-9F69-BD51E7168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21462" fontAlgn="base">
              <a:spcBef>
                <a:spcPct val="0"/>
              </a:spcBef>
              <a:spcAft>
                <a:spcPct val="0"/>
              </a:spcAft>
              <a:defRPr/>
            </a:pPr>
            <a:fld id="{D449A261-C333-422A-9D3F-29F0DF285575}" type="datetimeFigureOut">
              <a:rPr lang="en-US" smtClean="0"/>
              <a:pPr defTabSz="721462" fontAlgn="base">
                <a:spcBef>
                  <a:spcPct val="0"/>
                </a:spcBef>
                <a:spcAft>
                  <a:spcPct val="0"/>
                </a:spcAft>
                <a:defRPr/>
              </a:pPr>
              <a:t>11/11/2022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D5A983-C653-4C80-8A23-E5DC7CD63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21462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C949AF-E3DD-4989-B2A7-C6901FE93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21462" fontAlgn="base">
              <a:spcBef>
                <a:spcPct val="0"/>
              </a:spcBef>
              <a:spcAft>
                <a:spcPct val="0"/>
              </a:spcAft>
              <a:defRPr/>
            </a:pPr>
            <a:fld id="{6DEE0596-B6EC-43F9-A336-700F2F64E4EF}" type="slidenum">
              <a:rPr lang="en-US" altLang="vi-VN" smtClean="0"/>
              <a:pPr defTabSz="72146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75751286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5F67E98-999D-4872-9F69-BD51E7168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21462" fontAlgn="base">
              <a:spcBef>
                <a:spcPct val="0"/>
              </a:spcBef>
              <a:spcAft>
                <a:spcPct val="0"/>
              </a:spcAft>
              <a:defRPr/>
            </a:pPr>
            <a:fld id="{52D45CD1-32C7-4203-94A7-B6EFC131178D}" type="datetimeFigureOut">
              <a:rPr lang="en-US" smtClean="0"/>
              <a:pPr defTabSz="721462" fontAlgn="base">
                <a:spcBef>
                  <a:spcPct val="0"/>
                </a:spcBef>
                <a:spcAft>
                  <a:spcPct val="0"/>
                </a:spcAft>
                <a:defRPr/>
              </a:pPr>
              <a:t>11/11/2022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CD5A983-C653-4C80-8A23-E5DC7CD63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21462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CC949AF-E3DD-4989-B2A7-C6901FE93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21462" fontAlgn="base">
              <a:spcBef>
                <a:spcPct val="0"/>
              </a:spcBef>
              <a:spcAft>
                <a:spcPct val="0"/>
              </a:spcAft>
              <a:defRPr/>
            </a:pPr>
            <a:fld id="{DB1DD454-90CE-4038-AB8F-7962A1955DB3}" type="slidenum">
              <a:rPr lang="en-US" altLang="vi-VN" smtClean="0"/>
              <a:pPr defTabSz="72146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543510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96C28B1-5EFD-4397-9846-6559B471F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6BF9463-D6E9-4CFE-AA66-CF2A0A4D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72C201A-D6B5-4621-99F1-661D5FCF1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579BAF-CF44-494A-9DF4-F94B93598B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73731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94" b="1"/>
            </a:lvl1pPr>
            <a:lvl2pPr marL="360731" indent="0">
              <a:buNone/>
              <a:defRPr sz="1578" b="1"/>
            </a:lvl2pPr>
            <a:lvl3pPr marL="721462" indent="0">
              <a:buNone/>
              <a:defRPr sz="1420" b="1"/>
            </a:lvl3pPr>
            <a:lvl4pPr marL="1082192" indent="0">
              <a:buNone/>
              <a:defRPr sz="1262" b="1"/>
            </a:lvl4pPr>
            <a:lvl5pPr marL="1442923" indent="0">
              <a:buNone/>
              <a:defRPr sz="1262" b="1"/>
            </a:lvl5pPr>
            <a:lvl6pPr marL="1803654" indent="0">
              <a:buNone/>
              <a:defRPr sz="1262" b="1"/>
            </a:lvl6pPr>
            <a:lvl7pPr marL="2164385" indent="0">
              <a:buNone/>
              <a:defRPr sz="1262" b="1"/>
            </a:lvl7pPr>
            <a:lvl8pPr marL="2525116" indent="0">
              <a:buNone/>
              <a:defRPr sz="1262" b="1"/>
            </a:lvl8pPr>
            <a:lvl9pPr marL="2885846" indent="0">
              <a:buNone/>
              <a:defRPr sz="126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94" b="1"/>
            </a:lvl1pPr>
            <a:lvl2pPr marL="360731" indent="0">
              <a:buNone/>
              <a:defRPr sz="1578" b="1"/>
            </a:lvl2pPr>
            <a:lvl3pPr marL="721462" indent="0">
              <a:buNone/>
              <a:defRPr sz="1420" b="1"/>
            </a:lvl3pPr>
            <a:lvl4pPr marL="1082192" indent="0">
              <a:buNone/>
              <a:defRPr sz="1262" b="1"/>
            </a:lvl4pPr>
            <a:lvl5pPr marL="1442923" indent="0">
              <a:buNone/>
              <a:defRPr sz="1262" b="1"/>
            </a:lvl5pPr>
            <a:lvl6pPr marL="1803654" indent="0">
              <a:buNone/>
              <a:defRPr sz="1262" b="1"/>
            </a:lvl6pPr>
            <a:lvl7pPr marL="2164385" indent="0">
              <a:buNone/>
              <a:defRPr sz="1262" b="1"/>
            </a:lvl7pPr>
            <a:lvl8pPr marL="2525116" indent="0">
              <a:buNone/>
              <a:defRPr sz="1262" b="1"/>
            </a:lvl8pPr>
            <a:lvl9pPr marL="2885846" indent="0">
              <a:buNone/>
              <a:defRPr sz="126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5F67E98-999D-4872-9F69-BD51E7168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21462" fontAlgn="base">
              <a:spcBef>
                <a:spcPct val="0"/>
              </a:spcBef>
              <a:spcAft>
                <a:spcPct val="0"/>
              </a:spcAft>
              <a:defRPr/>
            </a:pPr>
            <a:fld id="{AB3E146F-8523-4D12-8E8F-057015665B0C}" type="datetimeFigureOut">
              <a:rPr lang="en-US" smtClean="0"/>
              <a:pPr defTabSz="721462" fontAlgn="base">
                <a:spcBef>
                  <a:spcPct val="0"/>
                </a:spcBef>
                <a:spcAft>
                  <a:spcPct val="0"/>
                </a:spcAft>
                <a:defRPr/>
              </a:pPr>
              <a:t>11/11/2022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CD5A983-C653-4C80-8A23-E5DC7CD63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21462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CC949AF-E3DD-4989-B2A7-C6901FE93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21462" fontAlgn="base">
              <a:spcBef>
                <a:spcPct val="0"/>
              </a:spcBef>
              <a:spcAft>
                <a:spcPct val="0"/>
              </a:spcAft>
              <a:defRPr/>
            </a:pPr>
            <a:fld id="{4854C7B5-7F94-467E-99EE-6746F9E7432B}" type="slidenum">
              <a:rPr lang="en-US" altLang="vi-VN" smtClean="0"/>
              <a:pPr defTabSz="72146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23530527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5F67E98-999D-4872-9F69-BD51E7168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21462" fontAlgn="base">
              <a:spcBef>
                <a:spcPct val="0"/>
              </a:spcBef>
              <a:spcAft>
                <a:spcPct val="0"/>
              </a:spcAft>
              <a:defRPr/>
            </a:pPr>
            <a:fld id="{5A085A54-3CE3-457F-B8A0-7A441E283648}" type="datetimeFigureOut">
              <a:rPr lang="en-US" smtClean="0"/>
              <a:pPr defTabSz="721462" fontAlgn="base">
                <a:spcBef>
                  <a:spcPct val="0"/>
                </a:spcBef>
                <a:spcAft>
                  <a:spcPct val="0"/>
                </a:spcAft>
                <a:defRPr/>
              </a:pPr>
              <a:t>11/11/2022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CD5A983-C653-4C80-8A23-E5DC7CD63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21462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CC949AF-E3DD-4989-B2A7-C6901FE93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21462" fontAlgn="base">
              <a:spcBef>
                <a:spcPct val="0"/>
              </a:spcBef>
              <a:spcAft>
                <a:spcPct val="0"/>
              </a:spcAft>
              <a:defRPr/>
            </a:pPr>
            <a:fld id="{7994E613-D42E-46C7-9158-FE6B8FF877D3}" type="slidenum">
              <a:rPr lang="en-US" altLang="vi-VN" smtClean="0"/>
              <a:pPr defTabSz="72146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41550924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5F67E98-999D-4872-9F69-BD51E7168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21462" fontAlgn="base">
              <a:spcBef>
                <a:spcPct val="0"/>
              </a:spcBef>
              <a:spcAft>
                <a:spcPct val="0"/>
              </a:spcAft>
              <a:defRPr/>
            </a:pPr>
            <a:fld id="{3F92E66F-3B22-4314-B105-4460D5597357}" type="datetimeFigureOut">
              <a:rPr lang="en-US" smtClean="0"/>
              <a:pPr defTabSz="721462" fontAlgn="base">
                <a:spcBef>
                  <a:spcPct val="0"/>
                </a:spcBef>
                <a:spcAft>
                  <a:spcPct val="0"/>
                </a:spcAft>
                <a:defRPr/>
              </a:pPr>
              <a:t>11/11/2022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CD5A983-C653-4C80-8A23-E5DC7CD63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21462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CC949AF-E3DD-4989-B2A7-C6901FE93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21462" fontAlgn="base">
              <a:spcBef>
                <a:spcPct val="0"/>
              </a:spcBef>
              <a:spcAft>
                <a:spcPct val="0"/>
              </a:spcAft>
              <a:defRPr/>
            </a:pPr>
            <a:fld id="{421932E5-EBD0-4512-91B7-6406695ADD6C}" type="slidenum">
              <a:rPr lang="en-US" altLang="vi-VN" smtClean="0"/>
              <a:pPr defTabSz="72146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13011974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252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525"/>
            </a:lvl1pPr>
            <a:lvl2pPr>
              <a:defRPr sz="2209"/>
            </a:lvl2pPr>
            <a:lvl3pPr>
              <a:defRPr sz="1894"/>
            </a:lvl3pPr>
            <a:lvl4pPr>
              <a:defRPr sz="1578"/>
            </a:lvl4pPr>
            <a:lvl5pPr>
              <a:defRPr sz="1578"/>
            </a:lvl5pPr>
            <a:lvl6pPr>
              <a:defRPr sz="1578"/>
            </a:lvl6pPr>
            <a:lvl7pPr>
              <a:defRPr sz="1578"/>
            </a:lvl7pPr>
            <a:lvl8pPr>
              <a:defRPr sz="1578"/>
            </a:lvl8pPr>
            <a:lvl9pPr>
              <a:defRPr sz="157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262"/>
            </a:lvl1pPr>
            <a:lvl2pPr marL="360731" indent="0">
              <a:buNone/>
              <a:defRPr sz="1105"/>
            </a:lvl2pPr>
            <a:lvl3pPr marL="721462" indent="0">
              <a:buNone/>
              <a:defRPr sz="947"/>
            </a:lvl3pPr>
            <a:lvl4pPr marL="1082192" indent="0">
              <a:buNone/>
              <a:defRPr sz="789"/>
            </a:lvl4pPr>
            <a:lvl5pPr marL="1442923" indent="0">
              <a:buNone/>
              <a:defRPr sz="789"/>
            </a:lvl5pPr>
            <a:lvl6pPr marL="1803654" indent="0">
              <a:buNone/>
              <a:defRPr sz="789"/>
            </a:lvl6pPr>
            <a:lvl7pPr marL="2164385" indent="0">
              <a:buNone/>
              <a:defRPr sz="789"/>
            </a:lvl7pPr>
            <a:lvl8pPr marL="2525116" indent="0">
              <a:buNone/>
              <a:defRPr sz="789"/>
            </a:lvl8pPr>
            <a:lvl9pPr marL="2885846" indent="0">
              <a:buNone/>
              <a:defRPr sz="78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5F67E98-999D-4872-9F69-BD51E7168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21462" fontAlgn="base">
              <a:spcBef>
                <a:spcPct val="0"/>
              </a:spcBef>
              <a:spcAft>
                <a:spcPct val="0"/>
              </a:spcAft>
              <a:defRPr/>
            </a:pPr>
            <a:fld id="{36582663-83EC-4B32-B19B-1E62F9E91FEB}" type="datetimeFigureOut">
              <a:rPr lang="en-US" smtClean="0"/>
              <a:pPr defTabSz="721462" fontAlgn="base">
                <a:spcBef>
                  <a:spcPct val="0"/>
                </a:spcBef>
                <a:spcAft>
                  <a:spcPct val="0"/>
                </a:spcAft>
                <a:defRPr/>
              </a:pPr>
              <a:t>11/11/2022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CD5A983-C653-4C80-8A23-E5DC7CD63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21462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CC949AF-E3DD-4989-B2A7-C6901FE93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21462" fontAlgn="base">
              <a:spcBef>
                <a:spcPct val="0"/>
              </a:spcBef>
              <a:spcAft>
                <a:spcPct val="0"/>
              </a:spcAft>
              <a:defRPr/>
            </a:pPr>
            <a:fld id="{D66745F3-436C-4EB2-BBFB-53860880A58D}" type="slidenum">
              <a:rPr lang="en-US" altLang="vi-VN" smtClean="0"/>
              <a:pPr defTabSz="72146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57917572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252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525"/>
            </a:lvl1pPr>
            <a:lvl2pPr marL="360731" indent="0">
              <a:buNone/>
              <a:defRPr sz="2209"/>
            </a:lvl2pPr>
            <a:lvl3pPr marL="721462" indent="0">
              <a:buNone/>
              <a:defRPr sz="1894"/>
            </a:lvl3pPr>
            <a:lvl4pPr marL="1082192" indent="0">
              <a:buNone/>
              <a:defRPr sz="1578"/>
            </a:lvl4pPr>
            <a:lvl5pPr marL="1442923" indent="0">
              <a:buNone/>
              <a:defRPr sz="1578"/>
            </a:lvl5pPr>
            <a:lvl6pPr marL="1803654" indent="0">
              <a:buNone/>
              <a:defRPr sz="1578"/>
            </a:lvl6pPr>
            <a:lvl7pPr marL="2164385" indent="0">
              <a:buNone/>
              <a:defRPr sz="1578"/>
            </a:lvl7pPr>
            <a:lvl8pPr marL="2525116" indent="0">
              <a:buNone/>
              <a:defRPr sz="1578"/>
            </a:lvl8pPr>
            <a:lvl9pPr marL="2885846" indent="0">
              <a:buNone/>
              <a:defRPr sz="1578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262"/>
            </a:lvl1pPr>
            <a:lvl2pPr marL="360731" indent="0">
              <a:buNone/>
              <a:defRPr sz="1105"/>
            </a:lvl2pPr>
            <a:lvl3pPr marL="721462" indent="0">
              <a:buNone/>
              <a:defRPr sz="947"/>
            </a:lvl3pPr>
            <a:lvl4pPr marL="1082192" indent="0">
              <a:buNone/>
              <a:defRPr sz="789"/>
            </a:lvl4pPr>
            <a:lvl5pPr marL="1442923" indent="0">
              <a:buNone/>
              <a:defRPr sz="789"/>
            </a:lvl5pPr>
            <a:lvl6pPr marL="1803654" indent="0">
              <a:buNone/>
              <a:defRPr sz="789"/>
            </a:lvl6pPr>
            <a:lvl7pPr marL="2164385" indent="0">
              <a:buNone/>
              <a:defRPr sz="789"/>
            </a:lvl7pPr>
            <a:lvl8pPr marL="2525116" indent="0">
              <a:buNone/>
              <a:defRPr sz="789"/>
            </a:lvl8pPr>
            <a:lvl9pPr marL="2885846" indent="0">
              <a:buNone/>
              <a:defRPr sz="78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5F67E98-999D-4872-9F69-BD51E7168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21462" fontAlgn="base">
              <a:spcBef>
                <a:spcPct val="0"/>
              </a:spcBef>
              <a:spcAft>
                <a:spcPct val="0"/>
              </a:spcAft>
              <a:defRPr/>
            </a:pPr>
            <a:fld id="{5402D11A-3BAF-44E7-910A-C3A8FF43652C}" type="datetimeFigureOut">
              <a:rPr lang="en-US" smtClean="0"/>
              <a:pPr defTabSz="721462" fontAlgn="base">
                <a:spcBef>
                  <a:spcPct val="0"/>
                </a:spcBef>
                <a:spcAft>
                  <a:spcPct val="0"/>
                </a:spcAft>
                <a:defRPr/>
              </a:pPr>
              <a:t>11/11/2022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CD5A983-C653-4C80-8A23-E5DC7CD63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21462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CC949AF-E3DD-4989-B2A7-C6901FE93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21462" fontAlgn="base">
              <a:spcBef>
                <a:spcPct val="0"/>
              </a:spcBef>
              <a:spcAft>
                <a:spcPct val="0"/>
              </a:spcAft>
              <a:defRPr/>
            </a:pPr>
            <a:fld id="{D1199CE7-3D6B-4BE6-ACBC-A467A94018F3}" type="slidenum">
              <a:rPr lang="en-US" altLang="vi-VN" smtClean="0"/>
              <a:pPr defTabSz="72146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69740370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F67E98-999D-4872-9F69-BD51E7168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21462" fontAlgn="base">
              <a:spcBef>
                <a:spcPct val="0"/>
              </a:spcBef>
              <a:spcAft>
                <a:spcPct val="0"/>
              </a:spcAft>
              <a:defRPr/>
            </a:pPr>
            <a:fld id="{F783935B-02D6-45CD-B1A8-D548046E44D9}" type="datetimeFigureOut">
              <a:rPr lang="en-US" smtClean="0"/>
              <a:pPr defTabSz="721462" fontAlgn="base">
                <a:spcBef>
                  <a:spcPct val="0"/>
                </a:spcBef>
                <a:spcAft>
                  <a:spcPct val="0"/>
                </a:spcAft>
                <a:defRPr/>
              </a:pPr>
              <a:t>11/11/2022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D5A983-C653-4C80-8A23-E5DC7CD63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21462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C949AF-E3DD-4989-B2A7-C6901FE93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21462" fontAlgn="base">
              <a:spcBef>
                <a:spcPct val="0"/>
              </a:spcBef>
              <a:spcAft>
                <a:spcPct val="0"/>
              </a:spcAft>
              <a:defRPr/>
            </a:pPr>
            <a:fld id="{9A5C5867-03B4-4B27-8CD9-61617C7E472B}" type="slidenum">
              <a:rPr lang="en-US" altLang="vi-VN" smtClean="0"/>
              <a:pPr defTabSz="72146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60660188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F67E98-999D-4872-9F69-BD51E7168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21462" fontAlgn="base">
              <a:spcBef>
                <a:spcPct val="0"/>
              </a:spcBef>
              <a:spcAft>
                <a:spcPct val="0"/>
              </a:spcAft>
              <a:defRPr/>
            </a:pPr>
            <a:fld id="{27CC8575-6F01-4A0A-816C-2245F63EDCC5}" type="datetimeFigureOut">
              <a:rPr lang="en-US" smtClean="0"/>
              <a:pPr defTabSz="721462" fontAlgn="base">
                <a:spcBef>
                  <a:spcPct val="0"/>
                </a:spcBef>
                <a:spcAft>
                  <a:spcPct val="0"/>
                </a:spcAft>
                <a:defRPr/>
              </a:pPr>
              <a:t>11/11/2022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D5A983-C653-4C80-8A23-E5DC7CD63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21462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C949AF-E3DD-4989-B2A7-C6901FE93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21462" fontAlgn="base">
              <a:spcBef>
                <a:spcPct val="0"/>
              </a:spcBef>
              <a:spcAft>
                <a:spcPct val="0"/>
              </a:spcAft>
              <a:defRPr/>
            </a:pPr>
            <a:fld id="{3C047BE4-1F71-428B-90AC-A3B283D14F68}" type="slidenum">
              <a:rPr lang="en-US" altLang="vi-VN" smtClean="0"/>
              <a:pPr defTabSz="72146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11829914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458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日期占位符 1">
            <a:extLst>
              <a:ext uri="{FF2B5EF4-FFF2-40B4-BE49-F238E27FC236}">
                <a16:creationId xmlns:a16="http://schemas.microsoft.com/office/drawing/2014/main" id="{860E8033-0552-4DF9-A6E3-F58FA08C1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21462" fontAlgn="base">
              <a:spcBef>
                <a:spcPct val="0"/>
              </a:spcBef>
              <a:spcAft>
                <a:spcPct val="0"/>
              </a:spcAft>
              <a:defRPr/>
            </a:pPr>
            <a:fld id="{2B138C24-9CBC-4DBB-A38C-22440329AEF7}" type="datetimeFigureOut">
              <a:rPr lang="zh-CN" altLang="en-US" smtClean="0"/>
              <a:pPr defTabSz="721462" fontAlgn="base">
                <a:spcBef>
                  <a:spcPct val="0"/>
                </a:spcBef>
                <a:spcAft>
                  <a:spcPct val="0"/>
                </a:spcAft>
                <a:defRPr/>
              </a:pPr>
              <a:t>2022/11/11</a:t>
            </a:fld>
            <a:endParaRPr lang="zh-CN" altLang="en-US"/>
          </a:p>
        </p:txBody>
      </p:sp>
      <p:sp>
        <p:nvSpPr>
          <p:cNvPr id="4" name="页脚占位符 2">
            <a:extLst>
              <a:ext uri="{FF2B5EF4-FFF2-40B4-BE49-F238E27FC236}">
                <a16:creationId xmlns:a16="http://schemas.microsoft.com/office/drawing/2014/main" id="{49684ED3-9E76-4499-B0C9-075D9B159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21462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/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36BBB2F4-DCC6-4A1B-8921-4D243163D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21462" fontAlgn="base">
              <a:spcBef>
                <a:spcPct val="0"/>
              </a:spcBef>
              <a:spcAft>
                <a:spcPct val="0"/>
              </a:spcAft>
              <a:defRPr/>
            </a:pPr>
            <a:fld id="{93D61E23-F263-4799-B45A-4DD08C2FA887}" type="slidenum">
              <a:rPr lang="zh-CN" altLang="en-US" smtClean="0"/>
              <a:pPr defTabSz="72146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020987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458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日期占位符 1">
            <a:extLst>
              <a:ext uri="{FF2B5EF4-FFF2-40B4-BE49-F238E27FC236}">
                <a16:creationId xmlns:a16="http://schemas.microsoft.com/office/drawing/2014/main" id="{2643DF03-D8C0-454E-A17B-8DB46E1C9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21462" fontAlgn="base">
              <a:spcBef>
                <a:spcPct val="0"/>
              </a:spcBef>
              <a:spcAft>
                <a:spcPct val="0"/>
              </a:spcAft>
              <a:defRPr/>
            </a:pPr>
            <a:fld id="{9365BB64-E1D9-49B2-856B-E5F318C266B0}" type="datetimeFigureOut">
              <a:rPr lang="zh-CN" altLang="en-US" smtClean="0"/>
              <a:pPr defTabSz="721462" fontAlgn="base">
                <a:spcBef>
                  <a:spcPct val="0"/>
                </a:spcBef>
                <a:spcAft>
                  <a:spcPct val="0"/>
                </a:spcAft>
                <a:defRPr/>
              </a:pPr>
              <a:t>2022/11/11</a:t>
            </a:fld>
            <a:endParaRPr lang="zh-CN" altLang="en-US"/>
          </a:p>
        </p:txBody>
      </p:sp>
      <p:sp>
        <p:nvSpPr>
          <p:cNvPr id="4" name="页脚占位符 2">
            <a:extLst>
              <a:ext uri="{FF2B5EF4-FFF2-40B4-BE49-F238E27FC236}">
                <a16:creationId xmlns:a16="http://schemas.microsoft.com/office/drawing/2014/main" id="{35FA4803-6768-40B6-81F2-996238580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21462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/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D066F006-0531-4CAC-8048-808B48C1D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21462" fontAlgn="base">
              <a:spcBef>
                <a:spcPct val="0"/>
              </a:spcBef>
              <a:spcAft>
                <a:spcPct val="0"/>
              </a:spcAft>
              <a:defRPr/>
            </a:pPr>
            <a:fld id="{2ED157D9-CE31-4FE1-BAD8-B74375195260}" type="slidenum">
              <a:rPr lang="zh-CN" altLang="en-US" smtClean="0"/>
              <a:pPr defTabSz="72146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779232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2631701"/>
      </p:ext>
    </p:extLst>
  </p:cSld>
  <p:clrMapOvr>
    <a:masterClrMapping/>
  </p:clrMapOvr>
  <p:transition spd="slow" advClick="0" advTm="0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3898313-844D-496E-B0BC-3BA78266A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4CC3286-81A9-4E16-9FFC-0A973AA21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77AADEA-1A0D-425F-9065-4B7707ED1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18CBBD-920B-44BE-82B5-D049C174C3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749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9A407F88-FA8B-4972-8B7D-5B425A45DFB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90007FFD-B392-4F7B-A207-875BC89867A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69457A-E692-481D-9D90-605FC7FEFC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C009FE-6173-47E0-8313-ED7B88A827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9F710A-06B8-4D48-B0CF-FCE29CFED3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62AD0CD-ECC7-42A1-B0AF-6CFF66AE23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9762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>
            <a:extLst>
              <a:ext uri="{FF2B5EF4-FFF2-40B4-BE49-F238E27FC236}">
                <a16:creationId xmlns:a16="http://schemas.microsoft.com/office/drawing/2014/main" id="{C394906D-635D-4DA5-9E36-567387186B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Text Placeholder 2">
            <a:extLst>
              <a:ext uri="{FF2B5EF4-FFF2-40B4-BE49-F238E27FC236}">
                <a16:creationId xmlns:a16="http://schemas.microsoft.com/office/drawing/2014/main" id="{A4175F24-A7EC-4E27-BD84-9A0E5CF0CC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B2E663-FEA2-433E-9C08-4E723E666D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CF41DC4-F155-4679-8C86-DFD07741C8F3}" type="datetimeFigureOut">
              <a:rPr lang="en-US"/>
              <a:pPr>
                <a:defRPr/>
              </a:pPr>
              <a:t>11/11/2022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C54682-B7AE-4D50-8ACC-F99E413442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DCE217-29D6-4879-945B-5B74918549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875CC13-70C8-4F9C-A255-0F6E5E7F91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702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1"/>
          </a:solidFill>
          <a:latin typeface="Calibri" panose="020F0502020204030204" pitchFamily="34" charset="0"/>
        </a:defRPr>
      </a:lvl5pPr>
      <a:lvl6pPr marL="192881" algn="ctr" rtl="0" fontAlgn="base">
        <a:spcBef>
          <a:spcPct val="0"/>
        </a:spcBef>
        <a:spcAft>
          <a:spcPct val="0"/>
        </a:spcAft>
        <a:defRPr sz="1856">
          <a:solidFill>
            <a:schemeClr val="tx1"/>
          </a:solidFill>
          <a:latin typeface="Calibri" panose="020F0502020204030204" pitchFamily="34" charset="0"/>
        </a:defRPr>
      </a:lvl6pPr>
      <a:lvl7pPr marL="385763" algn="ctr" rtl="0" fontAlgn="base">
        <a:spcBef>
          <a:spcPct val="0"/>
        </a:spcBef>
        <a:spcAft>
          <a:spcPct val="0"/>
        </a:spcAft>
        <a:defRPr sz="1856">
          <a:solidFill>
            <a:schemeClr val="tx1"/>
          </a:solidFill>
          <a:latin typeface="Calibri" panose="020F0502020204030204" pitchFamily="34" charset="0"/>
        </a:defRPr>
      </a:lvl7pPr>
      <a:lvl8pPr marL="578644" algn="ctr" rtl="0" fontAlgn="base">
        <a:spcBef>
          <a:spcPct val="0"/>
        </a:spcBef>
        <a:spcAft>
          <a:spcPct val="0"/>
        </a:spcAft>
        <a:defRPr sz="1856">
          <a:solidFill>
            <a:schemeClr val="tx1"/>
          </a:solidFill>
          <a:latin typeface="Calibri" panose="020F0502020204030204" pitchFamily="34" charset="0"/>
        </a:defRPr>
      </a:lvl8pPr>
      <a:lvl9pPr marL="771525" algn="ctr" rtl="0" fontAlgn="base">
        <a:spcBef>
          <a:spcPct val="0"/>
        </a:spcBef>
        <a:spcAft>
          <a:spcPct val="0"/>
        </a:spcAft>
        <a:defRPr sz="1856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144463" indent="-14446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12738" indent="-11906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481013" indent="-952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674688" indent="-952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800" kern="1200">
          <a:solidFill>
            <a:schemeClr val="tx1"/>
          </a:solidFill>
          <a:latin typeface="+mn-lt"/>
          <a:ea typeface="+mn-ea"/>
          <a:cs typeface="+mn-cs"/>
        </a:defRPr>
      </a:lvl4pPr>
      <a:lvl5pPr marL="866775" indent="-952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800" kern="1200">
          <a:solidFill>
            <a:schemeClr val="tx1"/>
          </a:solidFill>
          <a:latin typeface="+mn-lt"/>
          <a:ea typeface="+mn-ea"/>
          <a:cs typeface="+mn-cs"/>
        </a:defRPr>
      </a:lvl5pPr>
      <a:lvl6pPr marL="1061085" indent="-96679" algn="l" defTabSz="385763" rtl="0" eaLnBrk="1" latinLnBrk="0" hangingPunct="1">
        <a:spcBef>
          <a:spcPct val="20000"/>
        </a:spcBef>
        <a:buFont typeface="Arial" panose="020B0604020202020204" pitchFamily="34" charset="0"/>
        <a:buChar char="•"/>
        <a:defRPr sz="844" kern="1200">
          <a:solidFill>
            <a:schemeClr val="tx1"/>
          </a:solidFill>
          <a:latin typeface="+mn-lt"/>
          <a:ea typeface="+mn-ea"/>
          <a:cs typeface="+mn-cs"/>
        </a:defRPr>
      </a:lvl6pPr>
      <a:lvl7pPr marL="1253966" indent="-96679" algn="l" defTabSz="385763" rtl="0" eaLnBrk="1" latinLnBrk="0" hangingPunct="1">
        <a:spcBef>
          <a:spcPct val="20000"/>
        </a:spcBef>
        <a:buFont typeface="Arial" panose="020B0604020202020204" pitchFamily="34" charset="0"/>
        <a:buChar char="•"/>
        <a:defRPr sz="844" kern="1200">
          <a:solidFill>
            <a:schemeClr val="tx1"/>
          </a:solidFill>
          <a:latin typeface="+mn-lt"/>
          <a:ea typeface="+mn-ea"/>
          <a:cs typeface="+mn-cs"/>
        </a:defRPr>
      </a:lvl7pPr>
      <a:lvl8pPr marL="1446848" indent="-96679" algn="l" defTabSz="385763" rtl="0" eaLnBrk="1" latinLnBrk="0" hangingPunct="1">
        <a:spcBef>
          <a:spcPct val="20000"/>
        </a:spcBef>
        <a:buFont typeface="Arial" panose="020B0604020202020204" pitchFamily="34" charset="0"/>
        <a:buChar char="•"/>
        <a:defRPr sz="844" kern="1200">
          <a:solidFill>
            <a:schemeClr val="tx1"/>
          </a:solidFill>
          <a:latin typeface="+mn-lt"/>
          <a:ea typeface="+mn-ea"/>
          <a:cs typeface="+mn-cs"/>
        </a:defRPr>
      </a:lvl8pPr>
      <a:lvl9pPr marL="1639729" indent="-96679" algn="l" defTabSz="385763" rtl="0" eaLnBrk="1" latinLnBrk="0" hangingPunct="1">
        <a:spcBef>
          <a:spcPct val="20000"/>
        </a:spcBef>
        <a:buFont typeface="Arial" panose="020B0604020202020204" pitchFamily="34" charset="0"/>
        <a:buChar char="•"/>
        <a:defRPr sz="84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5763" rtl="0" eaLnBrk="1" latinLnBrk="0" hangingPunct="1">
        <a:defRPr sz="761" kern="1200">
          <a:solidFill>
            <a:schemeClr val="tx1"/>
          </a:solidFill>
          <a:latin typeface="+mn-lt"/>
          <a:ea typeface="+mn-ea"/>
          <a:cs typeface="+mn-cs"/>
        </a:defRPr>
      </a:lvl1pPr>
      <a:lvl2pPr marL="192881" algn="l" defTabSz="385763" rtl="0" eaLnBrk="1" latinLnBrk="0" hangingPunct="1">
        <a:defRPr sz="761" kern="1200">
          <a:solidFill>
            <a:schemeClr val="tx1"/>
          </a:solidFill>
          <a:latin typeface="+mn-lt"/>
          <a:ea typeface="+mn-ea"/>
          <a:cs typeface="+mn-cs"/>
        </a:defRPr>
      </a:lvl2pPr>
      <a:lvl3pPr marL="385763" algn="l" defTabSz="385763" rtl="0" eaLnBrk="1" latinLnBrk="0" hangingPunct="1">
        <a:defRPr sz="761" kern="1200">
          <a:solidFill>
            <a:schemeClr val="tx1"/>
          </a:solidFill>
          <a:latin typeface="+mn-lt"/>
          <a:ea typeface="+mn-ea"/>
          <a:cs typeface="+mn-cs"/>
        </a:defRPr>
      </a:lvl3pPr>
      <a:lvl4pPr marL="578644" algn="l" defTabSz="385763" rtl="0" eaLnBrk="1" latinLnBrk="0" hangingPunct="1">
        <a:defRPr sz="761" kern="1200">
          <a:solidFill>
            <a:schemeClr val="tx1"/>
          </a:solidFill>
          <a:latin typeface="+mn-lt"/>
          <a:ea typeface="+mn-ea"/>
          <a:cs typeface="+mn-cs"/>
        </a:defRPr>
      </a:lvl4pPr>
      <a:lvl5pPr marL="771525" algn="l" defTabSz="385763" rtl="0" eaLnBrk="1" latinLnBrk="0" hangingPunct="1">
        <a:defRPr sz="761" kern="1200">
          <a:solidFill>
            <a:schemeClr val="tx1"/>
          </a:solidFill>
          <a:latin typeface="+mn-lt"/>
          <a:ea typeface="+mn-ea"/>
          <a:cs typeface="+mn-cs"/>
        </a:defRPr>
      </a:lvl5pPr>
      <a:lvl6pPr marL="964406" algn="l" defTabSz="385763" rtl="0" eaLnBrk="1" latinLnBrk="0" hangingPunct="1">
        <a:defRPr sz="761" kern="1200">
          <a:solidFill>
            <a:schemeClr val="tx1"/>
          </a:solidFill>
          <a:latin typeface="+mn-lt"/>
          <a:ea typeface="+mn-ea"/>
          <a:cs typeface="+mn-cs"/>
        </a:defRPr>
      </a:lvl6pPr>
      <a:lvl7pPr marL="1157288" algn="l" defTabSz="385763" rtl="0" eaLnBrk="1" latinLnBrk="0" hangingPunct="1">
        <a:defRPr sz="761" kern="1200">
          <a:solidFill>
            <a:schemeClr val="tx1"/>
          </a:solidFill>
          <a:latin typeface="+mn-lt"/>
          <a:ea typeface="+mn-ea"/>
          <a:cs typeface="+mn-cs"/>
        </a:defRPr>
      </a:lvl7pPr>
      <a:lvl8pPr marL="1350169" algn="l" defTabSz="385763" rtl="0" eaLnBrk="1" latinLnBrk="0" hangingPunct="1">
        <a:defRPr sz="761" kern="1200">
          <a:solidFill>
            <a:schemeClr val="tx1"/>
          </a:solidFill>
          <a:latin typeface="+mn-lt"/>
          <a:ea typeface="+mn-ea"/>
          <a:cs typeface="+mn-cs"/>
        </a:defRPr>
      </a:lvl8pPr>
      <a:lvl9pPr marL="1543050" algn="l" defTabSz="385763" rtl="0" eaLnBrk="1" latinLnBrk="0" hangingPunct="1">
        <a:defRPr sz="76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4C729A1A-FA1A-4DD2-89B8-2D4D3DC9DA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8" tIns="45719" rIns="91438" bIns="4571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BF2742AF-44C6-4858-A18B-EC4243917F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2CF8089A-BE5F-495D-B161-40369804972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defTabSz="685783">
              <a:defRPr sz="1125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8669C3C-12D2-45ED-BB64-4B25352421E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algn="ctr" defTabSz="685783">
              <a:defRPr sz="1125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F86BBED-9757-4E19-9E1B-D434D3B3BD3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algn="r" defTabSz="685783">
              <a:defRPr sz="1125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EDDC46D3-3D99-4758-8A93-88A6B83548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056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892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783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675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566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5588" indent="-25558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5625" indent="-212725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5663" indent="-169863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198563" indent="-169863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1463" indent="-169863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03" indent="-171446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795" indent="-171446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686" indent="-171446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577" indent="-171446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783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2DB2FE-E9BB-4592-ABF0-6D9A4DBD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362B9-A212-4636-930F-8E280C6B7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926F1-7C5D-4AEB-93C4-B41ACAC3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593A9-40E4-4715-BB88-DD783705E2B1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687F8-9398-47E0-92F0-116456CA5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C9736-C06A-4629-9229-24589F512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309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931166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t>11/11/2022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5121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204361-BA06-9844-900A-87466CDD0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FC918C-7130-E642-A4C4-DEED4772CB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B020B7-F0F3-394D-B0E1-856A23FCD6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E6A3EB-3962-3847-BDA9-C2BFBB0FBFA7}" type="datetimeFigureOut">
              <a:rPr lang="x-none" smtClean="0"/>
              <a:t>11/11/2022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1B8B12-3691-7B41-983E-5BCCE1E13E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CC0403-DCDC-5144-8C2E-758F11F229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24C3B7-7500-DE4E-8011-0F44E100E9C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22822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837934" y="365126"/>
            <a:ext cx="10516132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7934" y="1825625"/>
            <a:ext cx="10516132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F67E98-999D-4872-9F69-BD51E7168B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7935" y="6356351"/>
            <a:ext cx="2743012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947">
                <a:solidFill>
                  <a:srgbClr val="898989"/>
                </a:solidFill>
              </a:defRPr>
            </a:lvl1pPr>
          </a:lstStyle>
          <a:p>
            <a:pPr defTabSz="721462" fontAlgn="base">
              <a:spcBef>
                <a:spcPct val="0"/>
              </a:spcBef>
              <a:spcAft>
                <a:spcPct val="0"/>
              </a:spcAft>
              <a:defRPr/>
            </a:pPr>
            <a:fld id="{E0C98533-69D5-43B6-AB7F-CCCB3A99FB79}" type="datetimeFigureOut">
              <a:rPr lang="en-US" smtClean="0"/>
              <a:pPr defTabSz="721462" fontAlgn="base">
                <a:spcBef>
                  <a:spcPct val="0"/>
                </a:spcBef>
                <a:spcAft>
                  <a:spcPct val="0"/>
                </a:spcAft>
                <a:defRPr/>
              </a:pPr>
              <a:t>11/11/2022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D5A983-C653-4C80-8A23-E5DC7CD63D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115" y="6356351"/>
            <a:ext cx="4115771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947">
                <a:solidFill>
                  <a:srgbClr val="898989"/>
                </a:solidFill>
              </a:defRPr>
            </a:lvl1pPr>
          </a:lstStyle>
          <a:p>
            <a:pPr defTabSz="721462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C949AF-E3DD-4989-B2A7-C6901FE93B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1055" y="6356351"/>
            <a:ext cx="2743012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47">
                <a:solidFill>
                  <a:srgbClr val="898989"/>
                </a:solidFill>
              </a:defRPr>
            </a:lvl1pPr>
          </a:lstStyle>
          <a:p>
            <a:pPr defTabSz="721462" fontAlgn="base">
              <a:spcBef>
                <a:spcPct val="0"/>
              </a:spcBef>
              <a:spcAft>
                <a:spcPct val="0"/>
              </a:spcAft>
              <a:defRPr/>
            </a:pPr>
            <a:fld id="{53CA2678-5C48-4C03-85DB-62F995F41BBA}" type="slidenum">
              <a:rPr lang="en-US" altLang="vi-VN" smtClean="0"/>
              <a:pPr defTabSz="72146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065916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  <p:sldLayoutId id="2147483854" r:id="rId12"/>
    <p:sldLayoutId id="2147483855" r:id="rId13"/>
    <p:sldLayoutId id="2147483856" r:id="rId14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72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72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72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72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72">
          <a:solidFill>
            <a:schemeClr val="tx1"/>
          </a:solidFill>
          <a:latin typeface="Calibri Light" panose="020F0302020204030204" pitchFamily="34" charset="0"/>
        </a:defRPr>
      </a:lvl5pPr>
      <a:lvl6pPr marL="360731" algn="l" rtl="0" fontAlgn="base">
        <a:lnSpc>
          <a:spcPct val="90000"/>
        </a:lnSpc>
        <a:spcBef>
          <a:spcPct val="0"/>
        </a:spcBef>
        <a:spcAft>
          <a:spcPct val="0"/>
        </a:spcAft>
        <a:defRPr sz="3472">
          <a:solidFill>
            <a:schemeClr val="tx1"/>
          </a:solidFill>
          <a:latin typeface="Calibri Light" panose="020F0302020204030204" pitchFamily="34" charset="0"/>
        </a:defRPr>
      </a:lvl6pPr>
      <a:lvl7pPr marL="721462" algn="l" rtl="0" fontAlgn="base">
        <a:lnSpc>
          <a:spcPct val="90000"/>
        </a:lnSpc>
        <a:spcBef>
          <a:spcPct val="0"/>
        </a:spcBef>
        <a:spcAft>
          <a:spcPct val="0"/>
        </a:spcAft>
        <a:defRPr sz="3472">
          <a:solidFill>
            <a:schemeClr val="tx1"/>
          </a:solidFill>
          <a:latin typeface="Calibri Light" panose="020F0302020204030204" pitchFamily="34" charset="0"/>
        </a:defRPr>
      </a:lvl7pPr>
      <a:lvl8pPr marL="1082192" algn="l" rtl="0" fontAlgn="base">
        <a:lnSpc>
          <a:spcPct val="90000"/>
        </a:lnSpc>
        <a:spcBef>
          <a:spcPct val="0"/>
        </a:spcBef>
        <a:spcAft>
          <a:spcPct val="0"/>
        </a:spcAft>
        <a:defRPr sz="3472">
          <a:solidFill>
            <a:schemeClr val="tx1"/>
          </a:solidFill>
          <a:latin typeface="Calibri Light" panose="020F0302020204030204" pitchFamily="34" charset="0"/>
        </a:defRPr>
      </a:lvl8pPr>
      <a:lvl9pPr marL="1442923" algn="l" rtl="0" fontAlgn="base">
        <a:lnSpc>
          <a:spcPct val="90000"/>
        </a:lnSpc>
        <a:spcBef>
          <a:spcPct val="0"/>
        </a:spcBef>
        <a:spcAft>
          <a:spcPct val="0"/>
        </a:spcAft>
        <a:defRPr sz="3472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80365" indent="-180365" algn="l" rtl="0" eaLnBrk="0" fontAlgn="base" hangingPunct="0">
        <a:lnSpc>
          <a:spcPct val="90000"/>
        </a:lnSpc>
        <a:spcBef>
          <a:spcPts val="789"/>
        </a:spcBef>
        <a:spcAft>
          <a:spcPct val="0"/>
        </a:spcAft>
        <a:buFont typeface="Arial" panose="020B0604020202020204" pitchFamily="34" charset="0"/>
        <a:buChar char="•"/>
        <a:defRPr sz="2209" kern="1200">
          <a:solidFill>
            <a:schemeClr val="tx1"/>
          </a:solidFill>
          <a:latin typeface="+mn-lt"/>
          <a:ea typeface="+mn-ea"/>
          <a:cs typeface="+mn-cs"/>
        </a:defRPr>
      </a:lvl1pPr>
      <a:lvl2pPr marL="541096" indent="-180365" algn="l" rtl="0" eaLnBrk="0" fontAlgn="base" hangingPunct="0">
        <a:lnSpc>
          <a:spcPct val="90000"/>
        </a:lnSpc>
        <a:spcBef>
          <a:spcPts val="395"/>
        </a:spcBef>
        <a:spcAft>
          <a:spcPct val="0"/>
        </a:spcAft>
        <a:buFont typeface="Arial" panose="020B0604020202020204" pitchFamily="34" charset="0"/>
        <a:buChar char="•"/>
        <a:defRPr sz="1894" kern="1200">
          <a:solidFill>
            <a:schemeClr val="tx1"/>
          </a:solidFill>
          <a:latin typeface="+mn-lt"/>
          <a:ea typeface="+mn-ea"/>
          <a:cs typeface="+mn-cs"/>
        </a:defRPr>
      </a:lvl2pPr>
      <a:lvl3pPr marL="901827" indent="-180365" algn="l" rtl="0" eaLnBrk="0" fontAlgn="base" hangingPunct="0">
        <a:lnSpc>
          <a:spcPct val="90000"/>
        </a:lnSpc>
        <a:spcBef>
          <a:spcPts val="395"/>
        </a:spcBef>
        <a:spcAft>
          <a:spcPct val="0"/>
        </a:spcAft>
        <a:buFont typeface="Arial" panose="020B0604020202020204" pitchFamily="34" charset="0"/>
        <a:buChar char="•"/>
        <a:defRPr sz="1578" kern="1200">
          <a:solidFill>
            <a:schemeClr val="tx1"/>
          </a:solidFill>
          <a:latin typeface="+mn-lt"/>
          <a:ea typeface="+mn-ea"/>
          <a:cs typeface="+mn-cs"/>
        </a:defRPr>
      </a:lvl3pPr>
      <a:lvl4pPr marL="1262558" indent="-180365" algn="l" rtl="0" eaLnBrk="0" fontAlgn="base" hangingPunct="0">
        <a:lnSpc>
          <a:spcPct val="90000"/>
        </a:lnSpc>
        <a:spcBef>
          <a:spcPts val="39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623289" indent="-180365" algn="l" rtl="0" eaLnBrk="0" fontAlgn="base" hangingPunct="0">
        <a:lnSpc>
          <a:spcPct val="90000"/>
        </a:lnSpc>
        <a:spcBef>
          <a:spcPts val="39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984019" indent="-180365" algn="l" defTabSz="721462" rtl="0" eaLnBrk="1" latinLnBrk="0" hangingPunct="1">
        <a:lnSpc>
          <a:spcPct val="90000"/>
        </a:lnSpc>
        <a:spcBef>
          <a:spcPts val="395"/>
        </a:spcBef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+mn-lt"/>
          <a:ea typeface="+mn-ea"/>
          <a:cs typeface="+mn-cs"/>
        </a:defRPr>
      </a:lvl6pPr>
      <a:lvl7pPr marL="2344750" indent="-180365" algn="l" defTabSz="721462" rtl="0" eaLnBrk="1" latinLnBrk="0" hangingPunct="1">
        <a:lnSpc>
          <a:spcPct val="90000"/>
        </a:lnSpc>
        <a:spcBef>
          <a:spcPts val="395"/>
        </a:spcBef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+mn-lt"/>
          <a:ea typeface="+mn-ea"/>
          <a:cs typeface="+mn-cs"/>
        </a:defRPr>
      </a:lvl7pPr>
      <a:lvl8pPr marL="2705481" indent="-180365" algn="l" defTabSz="721462" rtl="0" eaLnBrk="1" latinLnBrk="0" hangingPunct="1">
        <a:lnSpc>
          <a:spcPct val="90000"/>
        </a:lnSpc>
        <a:spcBef>
          <a:spcPts val="395"/>
        </a:spcBef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+mn-lt"/>
          <a:ea typeface="+mn-ea"/>
          <a:cs typeface="+mn-cs"/>
        </a:defRPr>
      </a:lvl8pPr>
      <a:lvl9pPr marL="3066212" indent="-180365" algn="l" defTabSz="721462" rtl="0" eaLnBrk="1" latinLnBrk="0" hangingPunct="1">
        <a:lnSpc>
          <a:spcPct val="90000"/>
        </a:lnSpc>
        <a:spcBef>
          <a:spcPts val="395"/>
        </a:spcBef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21462" rtl="0" eaLnBrk="1" latinLnBrk="0" hangingPunct="1">
        <a:defRPr sz="1420" kern="1200">
          <a:solidFill>
            <a:schemeClr val="tx1"/>
          </a:solidFill>
          <a:latin typeface="+mn-lt"/>
          <a:ea typeface="+mn-ea"/>
          <a:cs typeface="+mn-cs"/>
        </a:defRPr>
      </a:lvl1pPr>
      <a:lvl2pPr marL="360731" algn="l" defTabSz="721462" rtl="0" eaLnBrk="1" latinLnBrk="0" hangingPunct="1">
        <a:defRPr sz="1420" kern="1200">
          <a:solidFill>
            <a:schemeClr val="tx1"/>
          </a:solidFill>
          <a:latin typeface="+mn-lt"/>
          <a:ea typeface="+mn-ea"/>
          <a:cs typeface="+mn-cs"/>
        </a:defRPr>
      </a:lvl2pPr>
      <a:lvl3pPr marL="721462" algn="l" defTabSz="721462" rtl="0" eaLnBrk="1" latinLnBrk="0" hangingPunct="1">
        <a:defRPr sz="1420" kern="1200">
          <a:solidFill>
            <a:schemeClr val="tx1"/>
          </a:solidFill>
          <a:latin typeface="+mn-lt"/>
          <a:ea typeface="+mn-ea"/>
          <a:cs typeface="+mn-cs"/>
        </a:defRPr>
      </a:lvl3pPr>
      <a:lvl4pPr marL="1082192" algn="l" defTabSz="721462" rtl="0" eaLnBrk="1" latinLnBrk="0" hangingPunct="1">
        <a:defRPr sz="1420" kern="1200">
          <a:solidFill>
            <a:schemeClr val="tx1"/>
          </a:solidFill>
          <a:latin typeface="+mn-lt"/>
          <a:ea typeface="+mn-ea"/>
          <a:cs typeface="+mn-cs"/>
        </a:defRPr>
      </a:lvl4pPr>
      <a:lvl5pPr marL="1442923" algn="l" defTabSz="721462" rtl="0" eaLnBrk="1" latinLnBrk="0" hangingPunct="1">
        <a:defRPr sz="1420" kern="1200">
          <a:solidFill>
            <a:schemeClr val="tx1"/>
          </a:solidFill>
          <a:latin typeface="+mn-lt"/>
          <a:ea typeface="+mn-ea"/>
          <a:cs typeface="+mn-cs"/>
        </a:defRPr>
      </a:lvl5pPr>
      <a:lvl6pPr marL="1803654" algn="l" defTabSz="721462" rtl="0" eaLnBrk="1" latinLnBrk="0" hangingPunct="1">
        <a:defRPr sz="1420" kern="1200">
          <a:solidFill>
            <a:schemeClr val="tx1"/>
          </a:solidFill>
          <a:latin typeface="+mn-lt"/>
          <a:ea typeface="+mn-ea"/>
          <a:cs typeface="+mn-cs"/>
        </a:defRPr>
      </a:lvl6pPr>
      <a:lvl7pPr marL="2164385" algn="l" defTabSz="721462" rtl="0" eaLnBrk="1" latinLnBrk="0" hangingPunct="1">
        <a:defRPr sz="1420" kern="1200">
          <a:solidFill>
            <a:schemeClr val="tx1"/>
          </a:solidFill>
          <a:latin typeface="+mn-lt"/>
          <a:ea typeface="+mn-ea"/>
          <a:cs typeface="+mn-cs"/>
        </a:defRPr>
      </a:lvl7pPr>
      <a:lvl8pPr marL="2525116" algn="l" defTabSz="721462" rtl="0" eaLnBrk="1" latinLnBrk="0" hangingPunct="1">
        <a:defRPr sz="1420" kern="1200">
          <a:solidFill>
            <a:schemeClr val="tx1"/>
          </a:solidFill>
          <a:latin typeface="+mn-lt"/>
          <a:ea typeface="+mn-ea"/>
          <a:cs typeface="+mn-cs"/>
        </a:defRPr>
      </a:lvl8pPr>
      <a:lvl9pPr marL="2885846" algn="l" defTabSz="721462" rtl="0" eaLnBrk="1" latinLnBrk="0" hangingPunct="1">
        <a:defRPr sz="14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comments" Target="../comments/comment1.xml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5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5.xml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6.xml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8.png"/><Relationship Id="rId18" Type="http://schemas.openxmlformats.org/officeDocument/2006/relationships/image" Target="../media/image22.png"/><Relationship Id="rId26" Type="http://schemas.openxmlformats.org/officeDocument/2006/relationships/slide" Target="slide6.xml"/><Relationship Id="rId3" Type="http://schemas.openxmlformats.org/officeDocument/2006/relationships/audio" Target="../media/media3.wav"/><Relationship Id="rId21" Type="http://schemas.openxmlformats.org/officeDocument/2006/relationships/image" Target="../media/image25.emf"/><Relationship Id="rId7" Type="http://schemas.openxmlformats.org/officeDocument/2006/relationships/notesSlide" Target="../notesSlides/notesSlide4.xml"/><Relationship Id="rId12" Type="http://schemas.openxmlformats.org/officeDocument/2006/relationships/audio" Target="../media/audio5.wav"/><Relationship Id="rId17" Type="http://schemas.openxmlformats.org/officeDocument/2006/relationships/image" Target="../media/image21.png"/><Relationship Id="rId25" Type="http://schemas.openxmlformats.org/officeDocument/2006/relationships/image" Target="../media/image15.png"/><Relationship Id="rId2" Type="http://schemas.microsoft.com/office/2007/relationships/media" Target="../media/media3.wav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35.xml"/><Relationship Id="rId11" Type="http://schemas.openxmlformats.org/officeDocument/2006/relationships/audio" Target="../media/audio4.wav"/><Relationship Id="rId24" Type="http://schemas.openxmlformats.org/officeDocument/2006/relationships/image" Target="../media/image28.png"/><Relationship Id="rId5" Type="http://schemas.openxmlformats.org/officeDocument/2006/relationships/audio" Target="../media/media4.mp3"/><Relationship Id="rId15" Type="http://schemas.openxmlformats.org/officeDocument/2006/relationships/image" Target="../media/image9.png"/><Relationship Id="rId23" Type="http://schemas.openxmlformats.org/officeDocument/2006/relationships/image" Target="../media/image27.png"/><Relationship Id="rId28" Type="http://schemas.openxmlformats.org/officeDocument/2006/relationships/image" Target="../media/image30.gif"/><Relationship Id="rId10" Type="http://schemas.openxmlformats.org/officeDocument/2006/relationships/audio" Target="../media/audio3.wav"/><Relationship Id="rId19" Type="http://schemas.openxmlformats.org/officeDocument/2006/relationships/image" Target="../media/image23.png"/><Relationship Id="rId4" Type="http://schemas.microsoft.com/office/2007/relationships/media" Target="../media/media4.mp3"/><Relationship Id="rId9" Type="http://schemas.openxmlformats.org/officeDocument/2006/relationships/audio" Target="../media/audio2.wav"/><Relationship Id="rId14" Type="http://schemas.openxmlformats.org/officeDocument/2006/relationships/image" Target="../media/image19.png"/><Relationship Id="rId22" Type="http://schemas.openxmlformats.org/officeDocument/2006/relationships/image" Target="../media/image26.png"/><Relationship Id="rId27" Type="http://schemas.openxmlformats.org/officeDocument/2006/relationships/image" Target="../media/image29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23.png"/><Relationship Id="rId18" Type="http://schemas.openxmlformats.org/officeDocument/2006/relationships/image" Target="../media/image30.gif"/><Relationship Id="rId3" Type="http://schemas.openxmlformats.org/officeDocument/2006/relationships/notesSlide" Target="../notesSlides/notesSlide5.xml"/><Relationship Id="rId7" Type="http://schemas.openxmlformats.org/officeDocument/2006/relationships/audio" Target="../media/audio4.wav"/><Relationship Id="rId12" Type="http://schemas.openxmlformats.org/officeDocument/2006/relationships/image" Target="../media/image22.png"/><Relationship Id="rId17" Type="http://schemas.openxmlformats.org/officeDocument/2006/relationships/image" Target="../media/image29.wmf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26.png"/><Relationship Id="rId1" Type="http://schemas.openxmlformats.org/officeDocument/2006/relationships/tags" Target="../tags/tag3.xml"/><Relationship Id="rId6" Type="http://schemas.openxmlformats.org/officeDocument/2006/relationships/audio" Target="../media/audio3.wav"/><Relationship Id="rId11" Type="http://schemas.openxmlformats.org/officeDocument/2006/relationships/image" Target="../media/image21.png"/><Relationship Id="rId5" Type="http://schemas.openxmlformats.org/officeDocument/2006/relationships/audio" Target="../media/audio2.wav"/><Relationship Id="rId15" Type="http://schemas.openxmlformats.org/officeDocument/2006/relationships/image" Target="../media/image25.emf"/><Relationship Id="rId10" Type="http://schemas.openxmlformats.org/officeDocument/2006/relationships/image" Target="../media/image20.png"/><Relationship Id="rId19" Type="http://schemas.openxmlformats.org/officeDocument/2006/relationships/image" Target="../media/image19.png"/><Relationship Id="rId4" Type="http://schemas.openxmlformats.org/officeDocument/2006/relationships/audio" Target="../media/audio1.wav"/><Relationship Id="rId9" Type="http://schemas.openxmlformats.org/officeDocument/2006/relationships/image" Target="../media/image9.png"/><Relationship Id="rId1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1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0.png"/><Relationship Id="rId11" Type="http://schemas.openxmlformats.org/officeDocument/2006/relationships/image" Target="../media/image25.emf"/><Relationship Id="rId5" Type="http://schemas.openxmlformats.org/officeDocument/2006/relationships/image" Target="../media/image9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[KARAOKE] LỚP CHÚNG TA ĐOÀN KẾT - CD CHUẨN BGD - ÂM NHẠC LỚP 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275" cy="6858000"/>
          </a:xfrm>
        </p:spPr>
      </p:pic>
    </p:spTree>
    <p:extLst>
      <p:ext uri="{BB962C8B-B14F-4D97-AF65-F5344CB8AC3E}">
        <p14:creationId xmlns:p14="http://schemas.microsoft.com/office/powerpoint/2010/main" val="1012052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799"/>
            <a:ext cx="12192000" cy="69087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AFCB3C3-1225-4953-82C6-8C65984C030C}"/>
              </a:ext>
            </a:extLst>
          </p:cNvPr>
          <p:cNvSpPr txBox="1"/>
          <p:nvPr/>
        </p:nvSpPr>
        <p:spPr>
          <a:xfrm>
            <a:off x="2165227" y="940206"/>
            <a:ext cx="8416850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ctr" defTabSz="1625519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Verdana" panose="020B0604030504040204" pitchFamily="34" charset="0"/>
                <a:cs typeface="AvantGarde" panose="00000400000000000000" pitchFamily="2" charset="-93"/>
                <a:sym typeface="Arial"/>
              </a:rPr>
              <a:t>Thứ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Verdana" panose="020B0604030504040204" pitchFamily="34" charset="0"/>
                <a:cs typeface="AvantGarde" panose="00000400000000000000" pitchFamily="2" charset="-93"/>
                <a:sym typeface="Arial"/>
              </a:rPr>
              <a:t> Sáu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Verdana" panose="020B0604030504040204" pitchFamily="34" charset="0"/>
                <a:cs typeface="AvantGarde" panose="00000400000000000000" pitchFamily="2" charset="-93"/>
                <a:sym typeface="Arial"/>
              </a:rPr>
              <a:t>ngày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Verdana" panose="020B0604030504040204" pitchFamily="34" charset="0"/>
                <a:cs typeface="AvantGarde" panose="00000400000000000000" pitchFamily="2" charset="-93"/>
                <a:sym typeface="Arial"/>
              </a:rPr>
              <a:t> 11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Verdana" panose="020B0604030504040204" pitchFamily="34" charset="0"/>
                <a:cs typeface="AvantGarde" panose="00000400000000000000" pitchFamily="2" charset="-93"/>
                <a:sym typeface="Arial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Verdana" panose="020B0604030504040204" pitchFamily="34" charset="0"/>
                <a:cs typeface="AvantGarde" panose="00000400000000000000" pitchFamily="2" charset="-93"/>
                <a:sym typeface="Arial"/>
              </a:rPr>
              <a:t> 11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Verdana" panose="020B0604030504040204" pitchFamily="34" charset="0"/>
                <a:cs typeface="AvantGarde" panose="00000400000000000000" pitchFamily="2" charset="-93"/>
                <a:sym typeface="Arial"/>
              </a:rPr>
              <a:t>năm 2022</a:t>
            </a:r>
            <a:endParaRPr kumimoji="0" lang="en-US" sz="3200" b="0" i="0" u="none" strike="noStrike" kern="1200" cap="none" spc="0" normalizeH="0" baseline="0" noProof="0" dirty="0">
              <a:ln w="25400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vantGarde" panose="00000400000000000000" pitchFamily="2" charset="-93"/>
              <a:sym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29348" y="1657638"/>
            <a:ext cx="3333304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ctr" defTabSz="1625519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Toán</a:t>
            </a:r>
            <a:endParaRPr kumimoji="0" lang="en-US" sz="3200" b="0" i="0" u="none" strike="noStrike" kern="1200" cap="none" spc="0" normalizeH="0" baseline="0" noProof="0" dirty="0">
              <a:ln w="25400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vantGarde" panose="00000400000000000000" pitchFamily="2" charset="-93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ABE6F5-0537-4144-9BB0-6F9B37B6914D}"/>
              </a:ext>
            </a:extLst>
          </p:cNvPr>
          <p:cNvSpPr txBox="1"/>
          <p:nvPr/>
        </p:nvSpPr>
        <p:spPr>
          <a:xfrm>
            <a:off x="1337802" y="2292919"/>
            <a:ext cx="10019809" cy="615549"/>
          </a:xfrm>
          <a:prstGeom prst="rect">
            <a:avLst/>
          </a:prstGeom>
          <a:noFill/>
        </p:spPr>
        <p:txBody>
          <a:bodyPr wrap="square" lIns="121917" tIns="60958" rIns="121917" bIns="60958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itchFamily="34" charset="-93"/>
                <a:ea typeface="Microsoft YaHei" panose="020B0503020204020204" charset="-122"/>
                <a:cs typeface="Times New Roman" panose="02020603050405020304" pitchFamily="18" charset="0"/>
                <a:sym typeface="Arial"/>
              </a:rPr>
              <a:t>Tiết</a:t>
            </a:r>
            <a:r>
              <a:rPr kumimoji="0" lang="en-US" altLang="zh-CN" sz="3200" b="1" i="0" u="none" strike="noStrike" kern="0" cap="none" spc="0" normalizeH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itchFamily="34" charset="-93"/>
                <a:ea typeface="Microsoft YaHei" panose="020B0503020204020204" charset="-122"/>
                <a:cs typeface="Times New Roman" panose="02020603050405020304" pitchFamily="18" charset="0"/>
                <a:sym typeface="Arial"/>
              </a:rPr>
              <a:t> 50: </a:t>
            </a:r>
            <a:r>
              <a:rPr kumimoji="0" lang="en-US" altLang="zh-CN" sz="32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itchFamily="34" charset="-93"/>
                <a:ea typeface="Microsoft YaHei" panose="020B0503020204020204" charset="-122"/>
                <a:cs typeface="Times New Roman" panose="02020603050405020304" pitchFamily="18" charset="0"/>
                <a:sym typeface="Arial"/>
              </a:rPr>
              <a:t>Tính</a:t>
            </a:r>
            <a:r>
              <a:rPr kumimoji="0" lang="en-US" altLang="zh-CN" sz="3200" b="1" i="0" u="none" strike="noStrike" kern="0" cap="none" spc="0" normalizeH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itchFamily="34" charset="-93"/>
                <a:ea typeface="Microsoft YaHei" panose="020B0503020204020204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200" b="1" i="0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itchFamily="34" charset="-93"/>
                <a:ea typeface="Microsoft YaHei" panose="020B0503020204020204" charset="-122"/>
                <a:cs typeface="Times New Roman" panose="02020603050405020304" pitchFamily="18" charset="0"/>
                <a:sym typeface="Arial"/>
              </a:rPr>
              <a:t>chất</a:t>
            </a:r>
            <a:r>
              <a:rPr kumimoji="0" lang="en-US" altLang="zh-CN" sz="3200" b="1" i="0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itchFamily="34" charset="-93"/>
                <a:ea typeface="Microsoft YaHei" panose="020B0503020204020204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200" b="1" i="0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itchFamily="34" charset="-93"/>
                <a:ea typeface="Microsoft YaHei" panose="020B0503020204020204" charset="-122"/>
                <a:cs typeface="Times New Roman" panose="02020603050405020304" pitchFamily="18" charset="0"/>
                <a:sym typeface="Arial"/>
              </a:rPr>
              <a:t>giao</a:t>
            </a:r>
            <a:r>
              <a:rPr kumimoji="0" lang="en-US" altLang="zh-CN" sz="3200" b="1" i="0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itchFamily="34" charset="-93"/>
                <a:ea typeface="Microsoft YaHei" panose="020B0503020204020204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200" b="1" i="0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itchFamily="34" charset="-93"/>
                <a:ea typeface="Microsoft YaHei" panose="020B0503020204020204" charset="-122"/>
                <a:cs typeface="Times New Roman" panose="02020603050405020304" pitchFamily="18" charset="0"/>
                <a:sym typeface="Arial"/>
              </a:rPr>
              <a:t>hoán</a:t>
            </a:r>
            <a:r>
              <a:rPr kumimoji="0" lang="en-US" altLang="zh-CN" sz="3200" b="1" i="0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itchFamily="34" charset="-93"/>
                <a:ea typeface="Microsoft YaHei" panose="020B0503020204020204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200" b="1" i="0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itchFamily="34" charset="-93"/>
                <a:ea typeface="Microsoft YaHei" panose="020B0503020204020204" charset="-122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altLang="zh-CN" sz="3200" b="1" i="0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itchFamily="34" charset="-93"/>
                <a:ea typeface="Microsoft YaHei" panose="020B0503020204020204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200" b="1" i="0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itchFamily="34" charset="-93"/>
                <a:ea typeface="Microsoft YaHei" panose="020B0503020204020204" charset="-122"/>
                <a:cs typeface="Times New Roman" panose="02020603050405020304" pitchFamily="18" charset="0"/>
                <a:sym typeface="Arial"/>
              </a:rPr>
              <a:t>phép</a:t>
            </a:r>
            <a:r>
              <a:rPr kumimoji="0" lang="en-US" altLang="zh-CN" sz="3200" b="1" i="0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itchFamily="34" charset="-93"/>
                <a:ea typeface="Microsoft YaHei" panose="020B0503020204020204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200" b="1" i="0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itchFamily="34" charset="-93"/>
                <a:ea typeface="Microsoft YaHei" panose="020B0503020204020204" charset="-122"/>
                <a:cs typeface="Times New Roman" panose="02020603050405020304" pitchFamily="18" charset="0"/>
                <a:sym typeface="Arial"/>
              </a:rPr>
              <a:t>nhân</a:t>
            </a:r>
            <a:endParaRPr kumimoji="0" lang="en-US" altLang="zh-CN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itchFamily="34" charset="-93"/>
              <a:ea typeface="Microsoft YaHei" panose="020B0503020204020204" charset="-122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5305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t="-3000" r="-2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0"/>
          <p:cNvSpPr txBox="1">
            <a:spLocks noChangeArrowheads="1"/>
          </p:cNvSpPr>
          <p:nvPr/>
        </p:nvSpPr>
        <p:spPr bwMode="auto">
          <a:xfrm>
            <a:off x="941191" y="601490"/>
            <a:ext cx="87270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Ví</a:t>
            </a:r>
            <a:r>
              <a:rPr kumimoji="0" lang="en-US" altLang="en-US" sz="32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dụ 1</a:t>
            </a:r>
            <a:r>
              <a:rPr kumimoji="0" lang="en-US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Tính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so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sánh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giá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trị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của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hai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biểu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thức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Box 21"/>
              <p:cNvSpPr txBox="1">
                <a:spLocks noChangeArrowheads="1"/>
              </p:cNvSpPr>
              <p:nvPr/>
            </p:nvSpPr>
            <p:spPr bwMode="auto">
              <a:xfrm>
                <a:off x="4044243" y="1250721"/>
                <a:ext cx="3230661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lvl="0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0" lang="en-US" altLang="en-US" sz="3600" b="1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</a:rPr>
                  <a:t>8 </a:t>
                </a:r>
                <a14:m>
                  <m:oMath xmlns:m="http://schemas.openxmlformats.org/officeDocument/2006/math">
                    <m:r>
                      <a:rPr kumimoji="0" lang="en-US" altLang="en-US" sz="3200" b="1" i="1" u="none" strike="noStrike" kern="1200" cap="none" spc="0" normalizeH="0" baseline="0" noProof="0" smtClean="0">
                        <a:ln>
                          <a:noFill/>
                        </a:ln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kumimoji="0" lang="en-US" altLang="en-US" sz="36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</a:rPr>
                  <a:t> 5 </a:t>
                </a:r>
                <a:r>
                  <a:rPr kumimoji="0" lang="en-US" altLang="en-US" sz="3600" b="1" i="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</a:rPr>
                  <a:t>và</a:t>
                </a:r>
                <a:r>
                  <a:rPr kumimoji="0" lang="en-US" altLang="en-US" sz="36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</a:rPr>
                  <a:t> 5 </a:t>
                </a:r>
                <a14:m>
                  <m:oMath xmlns:m="http://schemas.openxmlformats.org/officeDocument/2006/math">
                    <m:r>
                      <a:rPr lang="en-US" altLang="en-US" sz="32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kumimoji="0" lang="en-US" altLang="en-US" sz="36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</a:rPr>
                  <a:t> 8</a:t>
                </a:r>
              </a:p>
            </p:txBody>
          </p:sp>
        </mc:Choice>
        <mc:Fallback xmlns="">
          <p:sp>
            <p:nvSpPr>
              <p:cNvPr id="7" name="Text 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44243" y="1250721"/>
                <a:ext cx="3230661" cy="646331"/>
              </a:xfrm>
              <a:prstGeom prst="rect">
                <a:avLst/>
              </a:prstGeom>
              <a:blipFill>
                <a:blip r:embed="rId4"/>
                <a:stretch>
                  <a:fillRect l="-5660" t="-15094" b="-3396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Box 23"/>
              <p:cNvSpPr txBox="1">
                <a:spLocks noChangeArrowheads="1"/>
              </p:cNvSpPr>
              <p:nvPr/>
            </p:nvSpPr>
            <p:spPr bwMode="auto">
              <a:xfrm>
                <a:off x="2705193" y="1955195"/>
                <a:ext cx="1529586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lvl="0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0" lang="en-US" alt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8 </a:t>
                </a:r>
                <a14:m>
                  <m:oMath xmlns:m="http://schemas.openxmlformats.org/officeDocument/2006/math">
                    <m:r>
                      <a:rPr lang="en-US" altLang="en-US" sz="28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kumimoji="0" lang="en-US" alt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5 = </a:t>
                </a:r>
              </a:p>
            </p:txBody>
          </p:sp>
        </mc:Choice>
        <mc:Fallback xmlns="">
          <p:sp>
            <p:nvSpPr>
              <p:cNvPr id="8" name="Text 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05193" y="1955195"/>
                <a:ext cx="1529586" cy="584775"/>
              </a:xfrm>
              <a:prstGeom prst="rect">
                <a:avLst/>
              </a:prstGeom>
              <a:blipFill>
                <a:blip r:embed="rId5"/>
                <a:stretch>
                  <a:fillRect l="-10359" t="-14583" r="-6773" b="-3229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Box 24"/>
              <p:cNvSpPr txBox="1">
                <a:spLocks noChangeArrowheads="1"/>
              </p:cNvSpPr>
              <p:nvPr/>
            </p:nvSpPr>
            <p:spPr bwMode="auto">
              <a:xfrm>
                <a:off x="2685206" y="2696637"/>
                <a:ext cx="1529586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lvl="0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0" lang="en-US" alt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5 </a:t>
                </a:r>
                <a14:m>
                  <m:oMath xmlns:m="http://schemas.openxmlformats.org/officeDocument/2006/math">
                    <m:r>
                      <a:rPr lang="en-US" altLang="en-US" sz="28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kumimoji="0" lang="en-US" alt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8 = </a:t>
                </a:r>
              </a:p>
            </p:txBody>
          </p:sp>
        </mc:Choice>
        <mc:Fallback xmlns="">
          <p:sp>
            <p:nvSpPr>
              <p:cNvPr id="9" name="Text 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85206" y="2696637"/>
                <a:ext cx="1529586" cy="584775"/>
              </a:xfrm>
              <a:prstGeom prst="rect">
                <a:avLst/>
              </a:prstGeom>
              <a:blipFill>
                <a:blip r:embed="rId6"/>
                <a:stretch>
                  <a:fillRect l="-9960" t="-14583" r="-7171" b="-3229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 Box 26"/>
          <p:cNvSpPr txBox="1">
            <a:spLocks noChangeArrowheads="1"/>
          </p:cNvSpPr>
          <p:nvPr/>
        </p:nvSpPr>
        <p:spPr bwMode="auto">
          <a:xfrm>
            <a:off x="4044243" y="1897052"/>
            <a:ext cx="11702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40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 Box 27"/>
          <p:cNvSpPr txBox="1">
            <a:spLocks noChangeArrowheads="1"/>
          </p:cNvSpPr>
          <p:nvPr/>
        </p:nvSpPr>
        <p:spPr bwMode="auto">
          <a:xfrm>
            <a:off x="4066957" y="2642512"/>
            <a:ext cx="64633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40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 Box 29"/>
          <p:cNvSpPr txBox="1">
            <a:spLocks noChangeArrowheads="1"/>
          </p:cNvSpPr>
          <p:nvPr/>
        </p:nvSpPr>
        <p:spPr bwMode="auto">
          <a:xfrm>
            <a:off x="1085199" y="1955195"/>
            <a:ext cx="163378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Ta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 Box 25"/>
              <p:cNvSpPr txBox="1">
                <a:spLocks noChangeArrowheads="1"/>
              </p:cNvSpPr>
              <p:nvPr/>
            </p:nvSpPr>
            <p:spPr bwMode="auto">
              <a:xfrm>
                <a:off x="1085199" y="3416144"/>
                <a:ext cx="4938739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lvl="0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0" lang="en-US" alt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Vậy</a:t>
                </a:r>
                <a:r>
                  <a:rPr kumimoji="0" lang="en-US" alt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: </a:t>
                </a:r>
                <a:r>
                  <a:rPr kumimoji="0" lang="en-US" altLang="en-US" sz="3200" b="1" i="0" u="none" strike="noStrike" kern="1200" cap="none" spc="0" normalizeH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    </a:t>
                </a:r>
                <a:r>
                  <a:rPr kumimoji="0" lang="en-US" alt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8 </a:t>
                </a:r>
                <a14:m>
                  <m:oMath xmlns:m="http://schemas.openxmlformats.org/officeDocument/2006/math">
                    <m:r>
                      <a:rPr lang="en-US" altLang="en-US" sz="28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kumimoji="0" lang="en-US" alt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5 = 5 </a:t>
                </a:r>
                <a14:m>
                  <m:oMath xmlns:m="http://schemas.openxmlformats.org/officeDocument/2006/math">
                    <m:r>
                      <a:rPr lang="en-US" altLang="en-US" sz="28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kumimoji="0" lang="en-US" alt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8</a:t>
                </a:r>
              </a:p>
            </p:txBody>
          </p:sp>
        </mc:Choice>
        <mc:Fallback xmlns="">
          <p:sp>
            <p:nvSpPr>
              <p:cNvPr id="14" name="Text 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85199" y="3416144"/>
                <a:ext cx="4938739" cy="584775"/>
              </a:xfrm>
              <a:prstGeom prst="rect">
                <a:avLst/>
              </a:prstGeom>
              <a:blipFill>
                <a:blip r:embed="rId7"/>
                <a:stretch>
                  <a:fillRect l="-3086" t="-14583" b="-3229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1148BB31-12B4-4FDC-91A0-73A133909E67}"/>
              </a:ext>
            </a:extLst>
          </p:cNvPr>
          <p:cNvSpPr txBox="1"/>
          <p:nvPr/>
        </p:nvSpPr>
        <p:spPr>
          <a:xfrm>
            <a:off x="725640" y="4687624"/>
            <a:ext cx="1012030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3000" dirty="0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0978AED-028E-4336-82FD-7AEB39C4F5F2}"/>
              </a:ext>
            </a:extLst>
          </p:cNvPr>
          <p:cNvSpPr/>
          <p:nvPr/>
        </p:nvSpPr>
        <p:spPr>
          <a:xfrm>
            <a:off x="801503" y="4743551"/>
            <a:ext cx="10687134" cy="74675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200000"/>
              </a:lnSpc>
            </a:pP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952B1E8-0701-49EF-B462-F7788BAC3731}"/>
              </a:ext>
            </a:extLst>
          </p:cNvPr>
          <p:cNvSpPr txBox="1"/>
          <p:nvPr/>
        </p:nvSpPr>
        <p:spPr>
          <a:xfrm>
            <a:off x="703363" y="4884817"/>
            <a:ext cx="104467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có 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nhận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xét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vê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thừa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biểu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thức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endParaRPr lang="en-US" sz="3000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BBE0A25-77D4-486C-8B66-A131291D7B5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787" y="1182341"/>
            <a:ext cx="4189478" cy="29203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310D0FE-D1B4-41DB-993D-2CCEFE562A65}"/>
                  </a:ext>
                </a:extLst>
              </p:cNvPr>
              <p:cNvSpPr txBox="1"/>
              <p:nvPr/>
            </p:nvSpPr>
            <p:spPr>
              <a:xfrm>
                <a:off x="7416319" y="2061124"/>
                <a:ext cx="3880946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b="1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kumimoji="0" lang="en-US" sz="2400" b="1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sánh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trị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của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biểu</a:t>
                </a:r>
                <a:r>
                  <a:rPr lang="en-US" sz="24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1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thức</a:t>
                </a: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 </a:t>
                </a:r>
                <a14:m>
                  <m:oMath xmlns:m="http://schemas.openxmlformats.org/officeDocument/2006/math">
                    <m:r>
                      <a:rPr lang="en-US" alt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24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5 </a:t>
                </a:r>
                <a:r>
                  <a:rPr lang="en-US" sz="24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4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5 </a:t>
                </a:r>
                <a14:m>
                  <m:oMath xmlns:m="http://schemas.openxmlformats.org/officeDocument/2006/math">
                    <m:r>
                      <a:rPr lang="en-US" alt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24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8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310D0FE-D1B4-41DB-993D-2CCEFE562A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6319" y="2061124"/>
                <a:ext cx="3880946" cy="830997"/>
              </a:xfrm>
              <a:prstGeom prst="rect">
                <a:avLst/>
              </a:prstGeom>
              <a:blipFill>
                <a:blip r:embed="rId9"/>
                <a:stretch>
                  <a:fillRect l="-2516" t="-5882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CD01376-A77F-41A6-84F7-B78AEF96D8A8}"/>
              </a:ext>
            </a:extLst>
          </p:cNvPr>
          <p:cNvSpPr/>
          <p:nvPr/>
        </p:nvSpPr>
        <p:spPr>
          <a:xfrm>
            <a:off x="801503" y="4743551"/>
            <a:ext cx="10687134" cy="74675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200000"/>
              </a:lnSpc>
            </a:pP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D121806-D42F-4651-8466-AF2263C3FEB8}"/>
              </a:ext>
            </a:extLst>
          </p:cNvPr>
          <p:cNvSpPr txBox="1"/>
          <p:nvPr/>
        </p:nvSpPr>
        <p:spPr>
          <a:xfrm>
            <a:off x="921682" y="4822710"/>
            <a:ext cx="104467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phép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có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thừa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giống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bằng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0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2563498" y="3881310"/>
            <a:ext cx="2269675" cy="385995"/>
            <a:chOff x="2563498" y="3929436"/>
            <a:chExt cx="2269675" cy="385995"/>
          </a:xfrm>
        </p:grpSpPr>
        <p:sp>
          <p:nvSpPr>
            <p:cNvPr id="5" name="Isosceles Triangle 4"/>
            <p:cNvSpPr/>
            <p:nvPr/>
          </p:nvSpPr>
          <p:spPr>
            <a:xfrm>
              <a:off x="2563498" y="3968939"/>
              <a:ext cx="310974" cy="346492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Isosceles Triangle 20"/>
            <p:cNvSpPr/>
            <p:nvPr/>
          </p:nvSpPr>
          <p:spPr>
            <a:xfrm>
              <a:off x="4522199" y="3929436"/>
              <a:ext cx="310974" cy="346492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204610" y="3865268"/>
            <a:ext cx="969768" cy="369070"/>
            <a:chOff x="3204610" y="3929436"/>
            <a:chExt cx="969768" cy="369070"/>
          </a:xfrm>
        </p:grpSpPr>
        <p:sp>
          <p:nvSpPr>
            <p:cNvPr id="26" name="Isosceles Triangle 25"/>
            <p:cNvSpPr/>
            <p:nvPr/>
          </p:nvSpPr>
          <p:spPr>
            <a:xfrm>
              <a:off x="3204610" y="3952014"/>
              <a:ext cx="310974" cy="346492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Isosceles Triangle 28"/>
            <p:cNvSpPr/>
            <p:nvPr/>
          </p:nvSpPr>
          <p:spPr>
            <a:xfrm>
              <a:off x="3863404" y="3929436"/>
              <a:ext cx="310974" cy="346492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5716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22" grpId="0" animBg="1"/>
      <p:bldP spid="24" grpId="0"/>
      <p:bldP spid="30" grpId="0"/>
      <p:bldP spid="30" grpId="1"/>
      <p:bldP spid="13" grpId="0" animBg="1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70F938-9D71-46AB-A68C-BCC22FE3F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6" y="3475326"/>
            <a:ext cx="11838845" cy="5950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Group 6">
                <a:extLst>
                  <a:ext uri="{FF2B5EF4-FFF2-40B4-BE49-F238E27FC236}">
                    <a16:creationId xmlns:a16="http://schemas.microsoft.com/office/drawing/2014/main" id="{4220FCA5-1755-9448-A6D9-1EAAD57247C8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305296617"/>
                  </p:ext>
                </p:extLst>
              </p:nvPr>
            </p:nvGraphicFramePr>
            <p:xfrm>
              <a:off x="736783" y="1010295"/>
              <a:ext cx="10820999" cy="2632456"/>
            </p:xfrm>
            <a:graphic>
              <a:graphicData uri="http://schemas.openxmlformats.org/drawingml/2006/table">
                <a:tbl>
                  <a:tblPr/>
                  <a:tblGrid>
                    <a:gridCol w="1846652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16020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188405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625738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658114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32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</a:rPr>
                            <a:t>a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69C25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32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</a:rPr>
                            <a:t>b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69C25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32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</a:rPr>
                            <a:t>a </a:t>
                          </a:r>
                          <a14:m>
                            <m:oMath xmlns:m="http://schemas.openxmlformats.org/officeDocument/2006/math">
                              <m:r>
                                <a:rPr kumimoji="0" lang="en-US" alt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en-US" sz="32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</a:rPr>
                            <a:t> b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69C25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32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</a:rPr>
                            <a:t>b </a:t>
                          </a:r>
                          <a14:m>
                            <m:oMath xmlns:m="http://schemas.openxmlformats.org/officeDocument/2006/math">
                              <m:r>
                                <a:rPr kumimoji="0" lang="en-US" alt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en-US" sz="32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</a:rPr>
                            <a:t> a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69C25E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658114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3200" b="1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latin typeface="Cambria" panose="02040503050406030204" pitchFamily="18" charset="0"/>
                          </a:endParaRPr>
                        </a:p>
                      </a:txBody>
                      <a:tcPr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accent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3200" b="1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latin typeface="Cambria" panose="02040503050406030204" pitchFamily="18" charset="0"/>
                          </a:endParaRP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accent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3200" b="1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latin typeface="Cambria" panose="02040503050406030204" pitchFamily="18" charset="0"/>
                          </a:endParaRP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accent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3200" b="1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latin typeface="Cambria" panose="02040503050406030204" pitchFamily="18" charset="0"/>
                          </a:endParaRP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accent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658114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3200" b="1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latin typeface="Cambria" panose="02040503050406030204" pitchFamily="18" charset="0"/>
                          </a:endParaRPr>
                        </a:p>
                      </a:txBody>
                      <a:tcPr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accent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3200" b="1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latin typeface="Cambria" panose="02040503050406030204" pitchFamily="18" charset="0"/>
                          </a:endParaRP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accent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3200" b="1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latin typeface="Cambria" panose="02040503050406030204" pitchFamily="18" charset="0"/>
                          </a:endParaRP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accent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3200" b="1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latin typeface="Cambria" panose="02040503050406030204" pitchFamily="18" charset="0"/>
                          </a:endParaRP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accent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658114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3200" b="1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latin typeface="Cambria" panose="02040503050406030204" pitchFamily="18" charset="0"/>
                          </a:endParaRPr>
                        </a:p>
                      </a:txBody>
                      <a:tcPr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accent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3200" b="1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latin typeface="Cambria" panose="02040503050406030204" pitchFamily="18" charset="0"/>
                          </a:endParaRP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accent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3200" b="1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Cambria" panose="02040503050406030204" pitchFamily="18" charset="0"/>
                          </a:endParaRP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accent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3200" b="1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Cambria" panose="02040503050406030204" pitchFamily="18" charset="0"/>
                          </a:endParaRP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accent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Group 6">
                <a:extLst>
                  <a:ext uri="{FF2B5EF4-FFF2-40B4-BE49-F238E27FC236}">
                    <a16:creationId xmlns:a16="http://schemas.microsoft.com/office/drawing/2014/main" id="{4220FCA5-1755-9448-A6D9-1EAAD57247C8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305296617"/>
                  </p:ext>
                </p:extLst>
              </p:nvPr>
            </p:nvGraphicFramePr>
            <p:xfrm>
              <a:off x="736783" y="1010295"/>
              <a:ext cx="10820999" cy="2632456"/>
            </p:xfrm>
            <a:graphic>
              <a:graphicData uri="http://schemas.openxmlformats.org/drawingml/2006/table">
                <a:tbl>
                  <a:tblPr/>
                  <a:tblGrid>
                    <a:gridCol w="1846652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16020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188405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625738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658114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32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</a:rPr>
                            <a:t>a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69C25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32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</a:rPr>
                            <a:t>b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69C25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>
                          <a:blip r:embed="rId4"/>
                          <a:stretch>
                            <a:fillRect l="-126195" t="-11111" r="-114723" b="-3055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>
                          <a:blip r:embed="rId4"/>
                          <a:stretch>
                            <a:fillRect l="-198824" t="-11111" r="-840" b="-30555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658114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3200" b="1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latin typeface="Cambria" panose="02040503050406030204" pitchFamily="18" charset="0"/>
                          </a:endParaRPr>
                        </a:p>
                      </a:txBody>
                      <a:tcPr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accent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3200" b="1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latin typeface="Cambria" panose="02040503050406030204" pitchFamily="18" charset="0"/>
                          </a:endParaRP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accent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3200" b="1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latin typeface="Cambria" panose="02040503050406030204" pitchFamily="18" charset="0"/>
                          </a:endParaRP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accent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3200" b="1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latin typeface="Cambria" panose="02040503050406030204" pitchFamily="18" charset="0"/>
                          </a:endParaRP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accent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658114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3200" b="1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latin typeface="Cambria" panose="02040503050406030204" pitchFamily="18" charset="0"/>
                          </a:endParaRPr>
                        </a:p>
                      </a:txBody>
                      <a:tcPr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accent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3200" b="1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latin typeface="Cambria" panose="02040503050406030204" pitchFamily="18" charset="0"/>
                          </a:endParaRP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accent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3200" b="1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latin typeface="Cambria" panose="02040503050406030204" pitchFamily="18" charset="0"/>
                          </a:endParaRP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accent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3200" b="1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latin typeface="Cambria" panose="02040503050406030204" pitchFamily="18" charset="0"/>
                          </a:endParaRP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accent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658114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3200" b="1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latin typeface="Cambria" panose="02040503050406030204" pitchFamily="18" charset="0"/>
                          </a:endParaRPr>
                        </a:p>
                      </a:txBody>
                      <a:tcPr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accent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3200" b="1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latin typeface="Cambria" panose="02040503050406030204" pitchFamily="18" charset="0"/>
                          </a:endParaRP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accent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3200" b="1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Cambria" panose="02040503050406030204" pitchFamily="18" charset="0"/>
                          </a:endParaRP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accent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3200" b="1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Cambria" panose="02040503050406030204" pitchFamily="18" charset="0"/>
                          </a:endParaRP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accent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33">
                <a:extLst>
                  <a:ext uri="{FF2B5EF4-FFF2-40B4-BE49-F238E27FC236}">
                    <a16:creationId xmlns:a16="http://schemas.microsoft.com/office/drawing/2014/main" id="{D8444B0E-1719-A646-9FE1-A293D995C57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40197" y="2312443"/>
                <a:ext cx="3438769" cy="584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marL="342900" lvl="0" indent="-342900" algn="ctr">
                  <a:spcBef>
                    <a:spcPct val="50000"/>
                  </a:spcBef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 6 </a:t>
                </a:r>
                <a14:m>
                  <m:oMath xmlns:m="http://schemas.openxmlformats.org/officeDocument/2006/math">
                    <m:r>
                      <a:rPr lang="en-US" alt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8 </a:t>
                </a: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= 48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 Box 33">
                <a:extLst>
                  <a:ext uri="{FF2B5EF4-FFF2-40B4-BE49-F238E27FC236}">
                    <a16:creationId xmlns:a16="http://schemas.microsoft.com/office/drawing/2014/main" id="{D8444B0E-1719-A646-9FE1-A293D995C5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40197" y="2312443"/>
                <a:ext cx="3438769" cy="584775"/>
              </a:xfrm>
              <a:prstGeom prst="rect">
                <a:avLst/>
              </a:prstGeom>
              <a:blipFill>
                <a:blip r:embed="rId5"/>
                <a:stretch>
                  <a:fillRect t="-13542" b="-33333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Box 34">
                <a:extLst>
                  <a:ext uri="{FF2B5EF4-FFF2-40B4-BE49-F238E27FC236}">
                    <a16:creationId xmlns:a16="http://schemas.microsoft.com/office/drawing/2014/main" id="{A2D1BEE2-6B2E-0447-9D44-80814E1C09B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706246" y="2315857"/>
                <a:ext cx="4142355" cy="584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marL="342900" lvl="0" indent="-342900" algn="ctr">
                  <a:spcBef>
                    <a:spcPct val="50000"/>
                  </a:spcBef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8 </a:t>
                </a:r>
                <a14:m>
                  <m:oMath xmlns:m="http://schemas.openxmlformats.org/officeDocument/2006/math">
                    <m:r>
                      <a:rPr lang="en-US" alt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6 </a:t>
                </a: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= 48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 Box 34">
                <a:extLst>
                  <a:ext uri="{FF2B5EF4-FFF2-40B4-BE49-F238E27FC236}">
                    <a16:creationId xmlns:a16="http://schemas.microsoft.com/office/drawing/2014/main" id="{A2D1BEE2-6B2E-0447-9D44-80814E1C09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06246" y="2315857"/>
                <a:ext cx="4142355" cy="584775"/>
              </a:xfrm>
              <a:prstGeom prst="rect">
                <a:avLst/>
              </a:prstGeom>
              <a:blipFill>
                <a:blip r:embed="rId6"/>
                <a:stretch>
                  <a:fillRect t="-13542" b="-33333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Box 35">
                <a:extLst>
                  <a:ext uri="{FF2B5EF4-FFF2-40B4-BE49-F238E27FC236}">
                    <a16:creationId xmlns:a16="http://schemas.microsoft.com/office/drawing/2014/main" id="{1DF24A25-AEF0-FD42-BB43-D9113C097FD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06470" y="3059349"/>
                <a:ext cx="3223846" cy="584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marL="342900" lvl="0" indent="-342900" algn="ctr">
                  <a:spcBef>
                    <a:spcPct val="50000"/>
                  </a:spcBef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5 </a:t>
                </a:r>
                <a14:m>
                  <m:oMath xmlns:m="http://schemas.openxmlformats.org/officeDocument/2006/math">
                    <m:r>
                      <a:rPr lang="en-US" alt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3 </a:t>
                </a: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= 15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 Box 35">
                <a:extLst>
                  <a:ext uri="{FF2B5EF4-FFF2-40B4-BE49-F238E27FC236}">
                    <a16:creationId xmlns:a16="http://schemas.microsoft.com/office/drawing/2014/main" id="{1DF24A25-AEF0-FD42-BB43-D9113C097F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06470" y="3059349"/>
                <a:ext cx="3223846" cy="584775"/>
              </a:xfrm>
              <a:prstGeom prst="rect">
                <a:avLst/>
              </a:prstGeom>
              <a:blipFill>
                <a:blip r:embed="rId7"/>
                <a:stretch>
                  <a:fillRect t="-13542" b="-33333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Box 36">
                <a:extLst>
                  <a:ext uri="{FF2B5EF4-FFF2-40B4-BE49-F238E27FC236}">
                    <a16:creationId xmlns:a16="http://schemas.microsoft.com/office/drawing/2014/main" id="{1809D7D3-A772-4448-8F64-909C8118C1E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721770" y="3014637"/>
                <a:ext cx="4191000" cy="584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marL="342900" lvl="0" indent="-342900" algn="ctr">
                  <a:spcBef>
                    <a:spcPct val="50000"/>
                  </a:spcBef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3 </a:t>
                </a:r>
                <a14:m>
                  <m:oMath xmlns:m="http://schemas.openxmlformats.org/officeDocument/2006/math">
                    <m:r>
                      <a:rPr lang="en-US" alt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 5 </a:t>
                </a: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= 15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 Box 36">
                <a:extLst>
                  <a:ext uri="{FF2B5EF4-FFF2-40B4-BE49-F238E27FC236}">
                    <a16:creationId xmlns:a16="http://schemas.microsoft.com/office/drawing/2014/main" id="{1809D7D3-A772-4448-8F64-909C8118C1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21770" y="3014637"/>
                <a:ext cx="4191000" cy="584775"/>
              </a:xfrm>
              <a:prstGeom prst="rect">
                <a:avLst/>
              </a:prstGeom>
              <a:blipFill>
                <a:blip r:embed="rId8"/>
                <a:stretch>
                  <a:fillRect t="-13684" b="-34737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 Box 46">
            <a:extLst>
              <a:ext uri="{FF2B5EF4-FFF2-40B4-BE49-F238E27FC236}">
                <a16:creationId xmlns:a16="http://schemas.microsoft.com/office/drawing/2014/main" id="{A018BE9B-1883-BF4C-8F34-7456FACD4D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5678" y="2344656"/>
            <a:ext cx="300892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8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688D03B-9F33-BE43-820B-DCB336135EB6}"/>
                  </a:ext>
                </a:extLst>
              </p:cNvPr>
              <p:cNvSpPr/>
              <p:nvPr/>
            </p:nvSpPr>
            <p:spPr>
              <a:xfrm>
                <a:off x="468116" y="229534"/>
                <a:ext cx="1140363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>
                  <a:defRPr/>
                </a:pPr>
                <a:r>
                  <a:rPr lang="en-US" sz="2800" b="1" smtClean="0">
                    <a:solidFill>
                      <a:srgbClr val="FF0000"/>
                    </a:solidFill>
                    <a:latin typeface="Cambria" panose="02040503050406030204" pitchFamily="18" charset="0"/>
                  </a:rPr>
                  <a:t>Ví dụ </a:t>
                </a:r>
                <a:r>
                  <a:rPr kumimoji="0" lang="en-US" sz="28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2: </a:t>
                </a: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So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sánh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giá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trị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của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hai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biểu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thức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a </a:t>
                </a:r>
                <a14:m>
                  <m:oMath xmlns:m="http://schemas.openxmlformats.org/officeDocument/2006/math">
                    <m:r>
                      <a:rPr lang="en-US" alt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 b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và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b </a:t>
                </a:r>
                <a14:m>
                  <m:oMath xmlns:m="http://schemas.openxmlformats.org/officeDocument/2006/math">
                    <m:r>
                      <a:rPr lang="en-US" alt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 a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trong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bảng</a:t>
                </a:r>
                <a:r>
                  <a:rPr lang="en-US" sz="2800" b="1" noProof="0" dirty="0">
                    <a:solidFill>
                      <a:srgbClr val="FF000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noProof="0" dirty="0" err="1">
                    <a:solidFill>
                      <a:srgbClr val="FF0000"/>
                    </a:solidFill>
                    <a:latin typeface="Cambria" panose="02040503050406030204" pitchFamily="18" charset="0"/>
                  </a:rPr>
                  <a:t>sau</a:t>
                </a:r>
                <a:r>
                  <a:rPr lang="en-US" sz="2800" b="1" noProof="0" dirty="0">
                    <a:solidFill>
                      <a:srgbClr val="FF0000"/>
                    </a:solidFill>
                    <a:latin typeface="Cambria" panose="02040503050406030204" pitchFamily="18" charset="0"/>
                  </a:rPr>
                  <a:t>:</a:t>
                </a:r>
                <a:endParaRPr kumimoji="0" lang="x-none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688D03B-9F33-BE43-820B-DCB336135E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116" y="229534"/>
                <a:ext cx="11403635" cy="523220"/>
              </a:xfrm>
              <a:prstGeom prst="rect">
                <a:avLst/>
              </a:prstGeom>
              <a:blipFill>
                <a:blip r:embed="rId9"/>
                <a:stretch>
                  <a:fillRect l="-1070" t="-12941" r="-1070" b="-3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2F6A19C-2DD5-534C-BC05-7CF91BCE83E2}"/>
                  </a:ext>
                </a:extLst>
              </p:cNvPr>
              <p:cNvSpPr/>
              <p:nvPr/>
            </p:nvSpPr>
            <p:spPr>
              <a:xfrm>
                <a:off x="2974992" y="4568342"/>
                <a:ext cx="5166278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a </a:t>
                </a:r>
                <a14:m>
                  <m:oMath xmlns:m="http://schemas.openxmlformats.org/officeDocument/2006/math">
                    <m:r>
                      <a:rPr lang="en-US" altLang="en-US" sz="32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alt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0" lang="en-US" sz="36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   </a:t>
                </a:r>
                <a:r>
                  <a:rPr kumimoji="0" lang="en-US" sz="3600" b="1" i="0" u="none" strike="noStrike" kern="1200" cap="none" spc="0" normalizeH="0" noProof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     </a:t>
                </a:r>
                <a:r>
                  <a:rPr kumimoji="0" lang="en-US" sz="36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 </a:t>
                </a:r>
                <a14:m>
                  <m:oMath xmlns:m="http://schemas.openxmlformats.org/officeDocument/2006/math">
                    <m:r>
                      <a:rPr lang="en-US" alt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a</a:t>
                </a:r>
                <a:endParaRPr kumimoji="0" lang="x-none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2F6A19C-2DD5-534C-BC05-7CF91BCE83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4992" y="4568342"/>
                <a:ext cx="5166278" cy="646331"/>
              </a:xfrm>
              <a:prstGeom prst="rect">
                <a:avLst/>
              </a:prstGeom>
              <a:blipFill>
                <a:blip r:embed="rId10"/>
                <a:stretch>
                  <a:fillRect t="-14151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 Box 33">
                <a:extLst>
                  <a:ext uri="{FF2B5EF4-FFF2-40B4-BE49-F238E27FC236}">
                    <a16:creationId xmlns:a16="http://schemas.microsoft.com/office/drawing/2014/main" id="{611AF42E-39D3-4294-9A0F-36FE7C1949E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56234" y="1655408"/>
                <a:ext cx="3438769" cy="584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marL="342900" lvl="0" indent="-342900" algn="ctr">
                  <a:spcBef>
                    <a:spcPct val="50000"/>
                  </a:spcBef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 4 </a:t>
                </a:r>
                <a14:m>
                  <m:oMath xmlns:m="http://schemas.openxmlformats.org/officeDocument/2006/math">
                    <m:r>
                      <a:rPr lang="en-US" altLang="en-US" sz="28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 9 </a:t>
                </a: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= 36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 Box 33">
                <a:extLst>
                  <a:ext uri="{FF2B5EF4-FFF2-40B4-BE49-F238E27FC236}">
                    <a16:creationId xmlns:a16="http://schemas.microsoft.com/office/drawing/2014/main" id="{611AF42E-39D3-4294-9A0F-36FE7C1949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56234" y="1655408"/>
                <a:ext cx="3438769" cy="584775"/>
              </a:xfrm>
              <a:prstGeom prst="rect">
                <a:avLst/>
              </a:prstGeom>
              <a:blipFill>
                <a:blip r:embed="rId11"/>
                <a:stretch>
                  <a:fillRect t="-13684" b="-34737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 Box 47">
            <a:extLst>
              <a:ext uri="{FF2B5EF4-FFF2-40B4-BE49-F238E27FC236}">
                <a16:creationId xmlns:a16="http://schemas.microsoft.com/office/drawing/2014/main" id="{77B525CA-7DB8-4D57-AA17-B47F2A4F4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9611" y="3014624"/>
            <a:ext cx="300892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5" name="Text Box 47">
            <a:extLst>
              <a:ext uri="{FF2B5EF4-FFF2-40B4-BE49-F238E27FC236}">
                <a16:creationId xmlns:a16="http://schemas.microsoft.com/office/drawing/2014/main" id="{431DFD0F-133D-4D78-B4F4-E1142F2B94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99" y="3035817"/>
            <a:ext cx="300892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5</a:t>
            </a:r>
          </a:p>
        </p:txBody>
      </p:sp>
      <p:sp>
        <p:nvSpPr>
          <p:cNvPr id="16" name="Text Box 46">
            <a:extLst>
              <a:ext uri="{FF2B5EF4-FFF2-40B4-BE49-F238E27FC236}">
                <a16:creationId xmlns:a16="http://schemas.microsoft.com/office/drawing/2014/main" id="{0E3BE271-D502-43D1-AEC6-F76EA9A40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279" y="2350909"/>
            <a:ext cx="300892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6</a:t>
            </a:r>
          </a:p>
        </p:txBody>
      </p:sp>
      <p:sp>
        <p:nvSpPr>
          <p:cNvPr id="17" name="Text Box 46">
            <a:extLst>
              <a:ext uri="{FF2B5EF4-FFF2-40B4-BE49-F238E27FC236}">
                <a16:creationId xmlns:a16="http://schemas.microsoft.com/office/drawing/2014/main" id="{6A2D6D37-2162-4CDE-BA6C-C50A74E87D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36" y="1676919"/>
            <a:ext cx="300892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18" name="Text Box 46">
            <a:extLst>
              <a:ext uri="{FF2B5EF4-FFF2-40B4-BE49-F238E27FC236}">
                <a16:creationId xmlns:a16="http://schemas.microsoft.com/office/drawing/2014/main" id="{72224C9E-F49A-4DCD-880E-E4CA753963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4692" y="1667186"/>
            <a:ext cx="300892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9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 Box 33">
                <a:extLst>
                  <a:ext uri="{FF2B5EF4-FFF2-40B4-BE49-F238E27FC236}">
                    <a16:creationId xmlns:a16="http://schemas.microsoft.com/office/drawing/2014/main" id="{FC291E46-D017-4AC5-8994-6856944D2C8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009913" y="1671450"/>
                <a:ext cx="3438769" cy="584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marL="342900" lvl="0" indent="-342900" algn="ctr">
                  <a:spcBef>
                    <a:spcPct val="50000"/>
                  </a:spcBef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</a:rPr>
                  <a:t> 9 </a:t>
                </a:r>
                <a14:m>
                  <m:oMath xmlns:m="http://schemas.openxmlformats.org/officeDocument/2006/math">
                    <m:r>
                      <a:rPr lang="en-US" alt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</a:rPr>
                  <a:t> </a:t>
                </a:r>
                <a:r>
                  <a:rPr lang="en-US" sz="3200" b="1" dirty="0">
                    <a:solidFill>
                      <a:prstClr val="white"/>
                    </a:solidFill>
                    <a:latin typeface="Cambria" panose="02040503050406030204" pitchFamily="18" charset="0"/>
                  </a:rPr>
                  <a:t>4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</a:rPr>
                  <a:t>= 36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Text Box 33">
                <a:extLst>
                  <a:ext uri="{FF2B5EF4-FFF2-40B4-BE49-F238E27FC236}">
                    <a16:creationId xmlns:a16="http://schemas.microsoft.com/office/drawing/2014/main" id="{FC291E46-D017-4AC5-8994-6856944D2C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09913" y="1671450"/>
                <a:ext cx="3438769" cy="584775"/>
              </a:xfrm>
              <a:prstGeom prst="rect">
                <a:avLst/>
              </a:prstGeom>
              <a:blipFill>
                <a:blip r:embed="rId12"/>
                <a:stretch>
                  <a:fillRect t="-13542" b="-33333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 Box 14">
            <a:extLst>
              <a:ext uri="{FF2B5EF4-FFF2-40B4-BE49-F238E27FC236}">
                <a16:creationId xmlns:a16="http://schemas.microsoft.com/office/drawing/2014/main" id="{8820B313-DEE3-44D5-9D0D-A470E16057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37338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vi-VN" altLang="en-US" sz="24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1" name="Text Box 9">
            <a:extLst>
              <a:ext uri="{FF2B5EF4-FFF2-40B4-BE49-F238E27FC236}">
                <a16:creationId xmlns:a16="http://schemas.microsoft.com/office/drawing/2014/main" id="{E704C358-54AE-4FBB-80F8-75E4BD0928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8843" y="3018126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vi-VN" altLang="en-US" sz="240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2" name="Text Box 14">
            <a:extLst>
              <a:ext uri="{FF2B5EF4-FFF2-40B4-BE49-F238E27FC236}">
                <a16:creationId xmlns:a16="http://schemas.microsoft.com/office/drawing/2014/main" id="{FCBD3583-4C72-4E93-9331-50E8BB5B48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37338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vi-VN" altLang="en-US" sz="24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EB36A62-0458-47D8-B6A9-3F047AA60C01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652518" y="5697973"/>
            <a:ext cx="109837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-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Nhận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xét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về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thừa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hai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a x b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b x a?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A05F39B-E9BC-426E-909B-4AB6CD84D20A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652518" y="5704673"/>
            <a:ext cx="953263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Hai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thừa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a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b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nhưng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vị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trí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nhau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34F20D5-1110-45DB-969E-CB4F33122817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945498" y="5722153"/>
            <a:ext cx="1098375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- Khi </a:t>
            </a:r>
            <a:r>
              <a:rPr lang="en-US" altLang="en-US" sz="2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đổi</a:t>
            </a:r>
            <a:r>
              <a:rPr lang="en-US" alt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chỗ</a:t>
            </a:r>
            <a:r>
              <a:rPr lang="en-US" alt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alt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thừa</a:t>
            </a:r>
            <a:r>
              <a:rPr lang="en-US" alt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alt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alt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en-US" alt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thì</a:t>
            </a:r>
            <a:r>
              <a:rPr lang="en-US" alt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đó</a:t>
            </a:r>
            <a:r>
              <a:rPr lang="en-US" alt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như</a:t>
            </a:r>
            <a:r>
              <a:rPr lang="en-US" alt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thế</a:t>
            </a:r>
            <a:r>
              <a:rPr lang="en-US" alt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lang="en-US" alt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ED562EC-1F51-4779-A8EB-9AF29FB95C3E}"/>
              </a:ext>
            </a:extLst>
          </p:cNvPr>
          <p:cNvSpPr txBox="1"/>
          <p:nvPr/>
        </p:nvSpPr>
        <p:spPr>
          <a:xfrm flipH="1">
            <a:off x="976525" y="5489229"/>
            <a:ext cx="984572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F6FC6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Khi </a:t>
            </a:r>
            <a:r>
              <a:rPr lang="en-US" sz="2800" b="1" dirty="0" err="1">
                <a:solidFill>
                  <a:srgbClr val="0F6FC6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đổi</a:t>
            </a:r>
            <a:r>
              <a:rPr lang="en-US" sz="2800" b="1" dirty="0">
                <a:solidFill>
                  <a:srgbClr val="0F6FC6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F6FC6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chỗ</a:t>
            </a:r>
            <a:r>
              <a:rPr lang="en-US" sz="2800" b="1" dirty="0">
                <a:solidFill>
                  <a:srgbClr val="0F6FC6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F6FC6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F6FC6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F6FC6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thừa</a:t>
            </a:r>
            <a:r>
              <a:rPr lang="en-US" sz="2800" b="1" dirty="0">
                <a:solidFill>
                  <a:srgbClr val="0F6FC6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F6FC6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F6FC6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F6FC6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0F6FC6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F6FC6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0F6FC6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F6FC6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2800" b="1" dirty="0">
                <a:solidFill>
                  <a:srgbClr val="0F6FC6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F6FC6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thì</a:t>
            </a:r>
            <a:r>
              <a:rPr lang="en-US" sz="2800" b="1" dirty="0">
                <a:solidFill>
                  <a:srgbClr val="0F6FC6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F6FC6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2800" b="1" dirty="0">
                <a:solidFill>
                  <a:srgbClr val="0F6FC6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0F6FC6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lang="en-US" sz="2800" b="1" dirty="0">
                <a:solidFill>
                  <a:srgbClr val="0F6FC6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F6FC6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thay</a:t>
            </a:r>
            <a:r>
              <a:rPr lang="en-US" sz="2800" b="1" dirty="0">
                <a:solidFill>
                  <a:srgbClr val="0F6FC6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F6FC6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đổi</a:t>
            </a:r>
            <a:r>
              <a:rPr lang="en-US" sz="2800" b="1" dirty="0">
                <a:solidFill>
                  <a:srgbClr val="0F6FC6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4122680" y="5149010"/>
            <a:ext cx="2855776" cy="256674"/>
            <a:chOff x="4411579" y="5133473"/>
            <a:chExt cx="2855776" cy="256674"/>
          </a:xfrm>
        </p:grpSpPr>
        <p:sp>
          <p:nvSpPr>
            <p:cNvPr id="2" name="Up Arrow 1"/>
            <p:cNvSpPr/>
            <p:nvPr/>
          </p:nvSpPr>
          <p:spPr>
            <a:xfrm>
              <a:off x="4411579" y="5133473"/>
              <a:ext cx="192786" cy="256674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Up Arrow 26"/>
            <p:cNvSpPr/>
            <p:nvPr/>
          </p:nvSpPr>
          <p:spPr>
            <a:xfrm>
              <a:off x="7074569" y="5133473"/>
              <a:ext cx="192786" cy="256674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833971" y="5117431"/>
            <a:ext cx="1407673" cy="272716"/>
            <a:chOff x="4833971" y="5117431"/>
            <a:chExt cx="1407673" cy="272716"/>
          </a:xfrm>
        </p:grpSpPr>
        <p:sp>
          <p:nvSpPr>
            <p:cNvPr id="23" name="Isosceles Triangle 22"/>
            <p:cNvSpPr/>
            <p:nvPr/>
          </p:nvSpPr>
          <p:spPr>
            <a:xfrm>
              <a:off x="4833971" y="5133473"/>
              <a:ext cx="203252" cy="256674"/>
            </a:xfrm>
            <a:prstGeom prst="triangle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Isosceles Triangle 32"/>
            <p:cNvSpPr/>
            <p:nvPr/>
          </p:nvSpPr>
          <p:spPr>
            <a:xfrm>
              <a:off x="6038392" y="5117431"/>
              <a:ext cx="203252" cy="256674"/>
            </a:xfrm>
            <a:prstGeom prst="triangle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ounded Rectangle 24"/>
          <p:cNvSpPr/>
          <p:nvPr/>
        </p:nvSpPr>
        <p:spPr>
          <a:xfrm>
            <a:off x="736782" y="3738801"/>
            <a:ext cx="10820999" cy="5257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FF00"/>
                </a:solidFill>
              </a:rPr>
              <a:t>Ta thấy giá trị của </a:t>
            </a:r>
            <a:r>
              <a:rPr lang="en-US" sz="2800" b="1">
                <a:solidFill>
                  <a:schemeClr val="tx1"/>
                </a:solidFill>
              </a:rPr>
              <a:t>a x b </a:t>
            </a:r>
            <a:r>
              <a:rPr lang="en-US" sz="2800" b="1">
                <a:solidFill>
                  <a:srgbClr val="FFFF00"/>
                </a:solidFill>
              </a:rPr>
              <a:t>và của </a:t>
            </a:r>
            <a:r>
              <a:rPr lang="en-US" sz="2800" b="1">
                <a:solidFill>
                  <a:schemeClr val="tx1"/>
                </a:solidFill>
              </a:rPr>
              <a:t>b x a </a:t>
            </a:r>
            <a:r>
              <a:rPr lang="en-US" sz="2800" b="1">
                <a:solidFill>
                  <a:srgbClr val="FFFF00"/>
                </a:solidFill>
              </a:rPr>
              <a:t>luôn luôn bằng nhau, ta viết:</a:t>
            </a:r>
          </a:p>
        </p:txBody>
      </p:sp>
      <p:sp>
        <p:nvSpPr>
          <p:cNvPr id="28" name="Oval Callout 27"/>
          <p:cNvSpPr/>
          <p:nvPr/>
        </p:nvSpPr>
        <p:spPr>
          <a:xfrm>
            <a:off x="7877102" y="4424953"/>
            <a:ext cx="4040756" cy="852899"/>
          </a:xfrm>
          <a:prstGeom prst="wedgeEllipseCallout">
            <a:avLst>
              <a:gd name="adj1" fmla="val -69665"/>
              <a:gd name="adj2" fmla="val 1803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Tính chất giao hoán của phép nhân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245769" y="4572000"/>
            <a:ext cx="5199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/>
              <a:t>=</a:t>
            </a:r>
            <a:endParaRPr lang="en-US" sz="4000" b="1"/>
          </a:p>
        </p:txBody>
      </p:sp>
    </p:spTree>
    <p:extLst>
      <p:ext uri="{BB962C8B-B14F-4D97-AF65-F5344CB8AC3E}">
        <p14:creationId xmlns:p14="http://schemas.microsoft.com/office/powerpoint/2010/main" val="2065939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8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1" grpId="1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43" grpId="0"/>
      <p:bldP spid="43" grpId="1"/>
      <p:bldP spid="44" grpId="0"/>
      <p:bldP spid="44" grpId="1"/>
      <p:bldP spid="45" grpId="0"/>
      <p:bldP spid="45" grpId="1"/>
      <p:bldP spid="46" grpId="0"/>
      <p:bldP spid="25" grpId="0" animBg="1"/>
      <p:bldP spid="28" grpId="0" animBg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>
            <a:extLst>
              <a:ext uri="{FF2B5EF4-FFF2-40B4-BE49-F238E27FC236}">
                <a16:creationId xmlns:a16="http://schemas.microsoft.com/office/drawing/2014/main" id="{6BF1C82C-698D-48C1-887B-20F8BC94F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629" y="0"/>
            <a:ext cx="1232262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481837-0CC6-4C80-8CB9-690F210406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5601" y="566738"/>
            <a:ext cx="5497513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err="1">
                <a:solidFill>
                  <a:srgbClr val="FFFF00"/>
                </a:solidFill>
                <a:latin typeface="UTM Americana EB" panose="02040603050506020204" pitchFamily="18" charset="0"/>
              </a:rPr>
              <a:t>Tính</a:t>
            </a:r>
            <a:r>
              <a:rPr lang="en-US" altLang="en-US" sz="3200" b="1" dirty="0">
                <a:solidFill>
                  <a:srgbClr val="FFFF00"/>
                </a:solidFill>
                <a:latin typeface="UTM Americana EB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UTM Americana EB" panose="02040603050506020204" pitchFamily="18" charset="0"/>
              </a:rPr>
              <a:t>chất</a:t>
            </a:r>
            <a:r>
              <a:rPr lang="en-US" altLang="en-US" sz="3200" b="1" dirty="0">
                <a:solidFill>
                  <a:srgbClr val="FFFF00"/>
                </a:solidFill>
                <a:latin typeface="UTM Americana EB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UTM Americana EB" panose="02040603050506020204" pitchFamily="18" charset="0"/>
              </a:rPr>
              <a:t>giao</a:t>
            </a:r>
            <a:r>
              <a:rPr lang="en-US" altLang="en-US" sz="3200" b="1" dirty="0">
                <a:solidFill>
                  <a:srgbClr val="FFFF00"/>
                </a:solidFill>
                <a:latin typeface="UTM Americana EB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UTM Americana EB" panose="02040603050506020204" pitchFamily="18" charset="0"/>
              </a:rPr>
              <a:t>hoán</a:t>
            </a:r>
            <a:endParaRPr lang="en-US" altLang="en-US" sz="3200" b="1" dirty="0">
              <a:solidFill>
                <a:srgbClr val="FFFF00"/>
              </a:solidFill>
              <a:latin typeface="UTM Americana EB" panose="020406030505060202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err="1">
                <a:solidFill>
                  <a:srgbClr val="FFFF00"/>
                </a:solidFill>
                <a:latin typeface="UTM Americana EB" panose="02040603050506020204" pitchFamily="18" charset="0"/>
              </a:rPr>
              <a:t>của</a:t>
            </a:r>
            <a:r>
              <a:rPr lang="en-US" altLang="en-US" sz="3200" b="1" dirty="0">
                <a:solidFill>
                  <a:srgbClr val="FFFF00"/>
                </a:solidFill>
                <a:latin typeface="UTM Americana EB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UTM Americana EB" panose="02040603050506020204" pitchFamily="18" charset="0"/>
              </a:rPr>
              <a:t>phép</a:t>
            </a:r>
            <a:r>
              <a:rPr lang="en-US" altLang="en-US" sz="3200" b="1" dirty="0">
                <a:solidFill>
                  <a:srgbClr val="FFFF00"/>
                </a:solidFill>
                <a:latin typeface="UTM Americana EB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UTM Americana EB" panose="02040603050506020204" pitchFamily="18" charset="0"/>
              </a:rPr>
              <a:t>nhân</a:t>
            </a:r>
            <a:endParaRPr lang="en-US" altLang="en-US" sz="3200" b="1" dirty="0">
              <a:solidFill>
                <a:srgbClr val="FFFF00"/>
              </a:solidFill>
              <a:latin typeface="UTM Americana EB" panose="020406030505060202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E2316A0-3C00-4663-8998-B8607222A9B5}"/>
              </a:ext>
            </a:extLst>
          </p:cNvPr>
          <p:cNvSpPr/>
          <p:nvPr/>
        </p:nvSpPr>
        <p:spPr>
          <a:xfrm>
            <a:off x="870857" y="2211388"/>
            <a:ext cx="6818086" cy="178593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đổi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chô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thừa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tích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tích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đổi</a:t>
            </a:r>
            <a:r>
              <a:rPr lang="en-US" altLang="en-US" sz="3600" b="1" dirty="0">
                <a:solidFill>
                  <a:prstClr val="black"/>
                </a:solidFill>
                <a:latin typeface="HP001 4 hàng" panose="020B0603050302020204" pitchFamily="34" charset="0"/>
              </a:rPr>
              <a:t>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x b = b x a</a:t>
            </a:r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799"/>
            <a:ext cx="12192000" cy="69087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AFCB3C3-1225-4953-82C6-8C65984C030C}"/>
              </a:ext>
            </a:extLst>
          </p:cNvPr>
          <p:cNvSpPr txBox="1"/>
          <p:nvPr/>
        </p:nvSpPr>
        <p:spPr>
          <a:xfrm>
            <a:off x="1651879" y="914534"/>
            <a:ext cx="8416850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ctr" defTabSz="1625519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Verdana" panose="020B0604030504040204" pitchFamily="34" charset="0"/>
                <a:cs typeface="AvantGarde" panose="00000400000000000000" pitchFamily="2" charset="-93"/>
                <a:sym typeface="Arial"/>
              </a:rPr>
              <a:t>Thứ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Verdana" panose="020B0604030504040204" pitchFamily="34" charset="0"/>
                <a:cs typeface="AvantGarde" panose="00000400000000000000" pitchFamily="2" charset="-93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Verdana" panose="020B0604030504040204" pitchFamily="34" charset="0"/>
                <a:cs typeface="AvantGarde" panose="00000400000000000000" pitchFamily="2" charset="-93"/>
                <a:sym typeface="Arial"/>
              </a:rPr>
              <a:t>Sáu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Verdana" panose="020B0604030504040204" pitchFamily="34" charset="0"/>
                <a:cs typeface="AvantGarde" panose="00000400000000000000" pitchFamily="2" charset="-93"/>
                <a:sym typeface="Arial"/>
              </a:rPr>
              <a:t>ngày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Verdana" panose="020B0604030504040204" pitchFamily="34" charset="0"/>
                <a:cs typeface="AvantGarde" panose="00000400000000000000" pitchFamily="2" charset="-93"/>
                <a:sym typeface="Arial"/>
              </a:rPr>
              <a:t> 11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Verdana" panose="020B0604030504040204" pitchFamily="34" charset="0"/>
                <a:cs typeface="AvantGarde" panose="00000400000000000000" pitchFamily="2" charset="-93"/>
                <a:sym typeface="Arial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Verdana" panose="020B0604030504040204" pitchFamily="34" charset="0"/>
                <a:cs typeface="AvantGarde" panose="00000400000000000000" pitchFamily="2" charset="-93"/>
                <a:sym typeface="Arial"/>
              </a:rPr>
              <a:t> 11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Verdana" panose="020B0604030504040204" pitchFamily="34" charset="0"/>
                <a:cs typeface="AvantGarde" panose="00000400000000000000" pitchFamily="2" charset="-93"/>
                <a:sym typeface="Arial"/>
              </a:rPr>
              <a:t>năm 2022</a:t>
            </a:r>
            <a:endParaRPr kumimoji="0" lang="en-US" sz="3200" b="0" i="0" u="none" strike="noStrike" kern="1200" cap="none" spc="0" normalizeH="0" baseline="0" noProof="0" dirty="0">
              <a:ln w="25400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vantGarde" panose="00000400000000000000" pitchFamily="2" charset="-93"/>
              <a:sym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65839" y="1610060"/>
            <a:ext cx="3333304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ctr" defTabSz="1625519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Toán</a:t>
            </a:r>
            <a:endParaRPr kumimoji="0" lang="en-US" sz="3200" b="0" i="0" u="none" strike="noStrike" kern="1200" cap="none" spc="0" normalizeH="0" baseline="0" noProof="0" dirty="0">
              <a:ln w="25400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vantGarde" panose="00000400000000000000" pitchFamily="2" charset="-93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ABE6F5-0537-4144-9BB0-6F9B37B6914D}"/>
              </a:ext>
            </a:extLst>
          </p:cNvPr>
          <p:cNvSpPr txBox="1"/>
          <p:nvPr/>
        </p:nvSpPr>
        <p:spPr>
          <a:xfrm>
            <a:off x="968833" y="2321038"/>
            <a:ext cx="10019809" cy="615549"/>
          </a:xfrm>
          <a:prstGeom prst="rect">
            <a:avLst/>
          </a:prstGeom>
          <a:noFill/>
        </p:spPr>
        <p:txBody>
          <a:bodyPr wrap="square" lIns="121917" tIns="60958" rIns="121917" bIns="60958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itchFamily="34" charset="-93"/>
                <a:ea typeface="Microsoft YaHei" panose="020B0503020204020204" charset="-122"/>
                <a:cs typeface="Times New Roman" panose="02020603050405020304" pitchFamily="18" charset="0"/>
                <a:sym typeface="Arial"/>
              </a:rPr>
              <a:t>Tiết</a:t>
            </a:r>
            <a:r>
              <a:rPr kumimoji="0" lang="en-US" altLang="zh-CN" sz="3200" b="1" i="0" u="none" strike="noStrike" kern="0" cap="none" spc="0" normalizeH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itchFamily="34" charset="-93"/>
                <a:ea typeface="Microsoft YaHei" panose="020B0503020204020204" charset="-122"/>
                <a:cs typeface="Times New Roman" panose="02020603050405020304" pitchFamily="18" charset="0"/>
                <a:sym typeface="Arial"/>
              </a:rPr>
              <a:t> 50: </a:t>
            </a:r>
            <a:r>
              <a:rPr kumimoji="0" lang="en-US" altLang="zh-CN" sz="32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itchFamily="34" charset="-93"/>
                <a:ea typeface="Microsoft YaHei" panose="020B0503020204020204" charset="-122"/>
                <a:cs typeface="Times New Roman" panose="02020603050405020304" pitchFamily="18" charset="0"/>
                <a:sym typeface="Arial"/>
              </a:rPr>
              <a:t>Tính</a:t>
            </a:r>
            <a:r>
              <a:rPr kumimoji="0" lang="en-US" altLang="zh-CN" sz="3200" b="1" i="0" u="none" strike="noStrike" kern="0" cap="none" spc="0" normalizeH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itchFamily="34" charset="-93"/>
                <a:ea typeface="Microsoft YaHei" panose="020B0503020204020204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200" b="1" i="0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itchFamily="34" charset="-93"/>
                <a:ea typeface="Microsoft YaHei" panose="020B0503020204020204" charset="-122"/>
                <a:cs typeface="Times New Roman" panose="02020603050405020304" pitchFamily="18" charset="0"/>
                <a:sym typeface="Arial"/>
              </a:rPr>
              <a:t>chất</a:t>
            </a:r>
            <a:r>
              <a:rPr kumimoji="0" lang="en-US" altLang="zh-CN" sz="3200" b="1" i="0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itchFamily="34" charset="-93"/>
                <a:ea typeface="Microsoft YaHei" panose="020B0503020204020204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200" b="1" i="0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itchFamily="34" charset="-93"/>
                <a:ea typeface="Microsoft YaHei" panose="020B0503020204020204" charset="-122"/>
                <a:cs typeface="Times New Roman" panose="02020603050405020304" pitchFamily="18" charset="0"/>
                <a:sym typeface="Arial"/>
              </a:rPr>
              <a:t>giao</a:t>
            </a:r>
            <a:r>
              <a:rPr kumimoji="0" lang="en-US" altLang="zh-CN" sz="3200" b="1" i="0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itchFamily="34" charset="-93"/>
                <a:ea typeface="Microsoft YaHei" panose="020B0503020204020204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200" b="1" i="0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itchFamily="34" charset="-93"/>
                <a:ea typeface="Microsoft YaHei" panose="020B0503020204020204" charset="-122"/>
                <a:cs typeface="Times New Roman" panose="02020603050405020304" pitchFamily="18" charset="0"/>
                <a:sym typeface="Arial"/>
              </a:rPr>
              <a:t>hoán</a:t>
            </a:r>
            <a:r>
              <a:rPr kumimoji="0" lang="en-US" altLang="zh-CN" sz="3200" b="1" i="0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itchFamily="34" charset="-93"/>
                <a:ea typeface="Microsoft YaHei" panose="020B0503020204020204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200" b="1" i="0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itchFamily="34" charset="-93"/>
                <a:ea typeface="Microsoft YaHei" panose="020B0503020204020204" charset="-122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altLang="zh-CN" sz="3200" b="1" i="0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itchFamily="34" charset="-93"/>
                <a:ea typeface="Microsoft YaHei" panose="020B0503020204020204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200" b="1" i="0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itchFamily="34" charset="-93"/>
                <a:ea typeface="Microsoft YaHei" panose="020B0503020204020204" charset="-122"/>
                <a:cs typeface="Times New Roman" panose="02020603050405020304" pitchFamily="18" charset="0"/>
                <a:sym typeface="Arial"/>
              </a:rPr>
              <a:t>phép</a:t>
            </a:r>
            <a:r>
              <a:rPr kumimoji="0" lang="en-US" altLang="zh-CN" sz="3200" b="1" i="0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itchFamily="34" charset="-93"/>
                <a:ea typeface="Microsoft YaHei" panose="020B0503020204020204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200" b="1" i="0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itchFamily="34" charset="-93"/>
                <a:ea typeface="Microsoft YaHei" panose="020B0503020204020204" charset="-122"/>
                <a:cs typeface="Times New Roman" panose="02020603050405020304" pitchFamily="18" charset="0"/>
                <a:sym typeface="Arial"/>
              </a:rPr>
              <a:t>nhân</a:t>
            </a:r>
            <a:endParaRPr kumimoji="0" lang="en-US" altLang="zh-CN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itchFamily="34" charset="-93"/>
              <a:ea typeface="Microsoft YaHei" panose="020B0503020204020204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AF4DAA-F6EE-4DD7-8F79-F57D5F00E8DF}"/>
              </a:ext>
            </a:extLst>
          </p:cNvPr>
          <p:cNvSpPr txBox="1"/>
          <p:nvPr/>
        </p:nvSpPr>
        <p:spPr>
          <a:xfrm>
            <a:off x="-3246758" y="2974620"/>
            <a:ext cx="10019809" cy="615549"/>
          </a:xfrm>
          <a:prstGeom prst="rect">
            <a:avLst/>
          </a:prstGeom>
          <a:noFill/>
        </p:spPr>
        <p:txBody>
          <a:bodyPr wrap="square" lIns="121917" tIns="60958" rIns="121917" bIns="60958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altLang="zh-CN" sz="3200" b="1" kern="0" dirty="0">
                <a:solidFill>
                  <a:srgbClr val="FFFF00"/>
                </a:solidFill>
                <a:latin typeface="HP001 4 hàng" pitchFamily="34" charset="-93"/>
                <a:ea typeface="Microsoft YaHei" panose="020B0503020204020204" charset="-122"/>
                <a:cs typeface="Times New Roman" panose="02020603050405020304" pitchFamily="18" charset="0"/>
                <a:sym typeface="Arial"/>
              </a:rPr>
              <a:t>1. </a:t>
            </a:r>
            <a:r>
              <a:rPr lang="en-US" altLang="zh-CN" sz="3200" b="1" kern="0" dirty="0" err="1">
                <a:solidFill>
                  <a:srgbClr val="FFFF00"/>
                </a:solidFill>
                <a:latin typeface="HP001 4 hàng" pitchFamily="34" charset="-93"/>
                <a:ea typeface="Microsoft YaHei" panose="020B0503020204020204" charset="-122"/>
                <a:cs typeface="Times New Roman" panose="02020603050405020304" pitchFamily="18" charset="0"/>
                <a:sym typeface="Arial"/>
              </a:rPr>
              <a:t>Ghi</a:t>
            </a:r>
            <a:r>
              <a:rPr lang="en-US" altLang="zh-CN" sz="3200" b="1" kern="0" dirty="0">
                <a:solidFill>
                  <a:srgbClr val="FFFF00"/>
                </a:solidFill>
                <a:latin typeface="HP001 4 hàng" pitchFamily="34" charset="-93"/>
                <a:ea typeface="Microsoft YaHei" panose="020B0503020204020204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kern="0" dirty="0" err="1">
                <a:solidFill>
                  <a:srgbClr val="FFFF00"/>
                </a:solidFill>
                <a:latin typeface="HP001 4 hàng" pitchFamily="34" charset="-93"/>
                <a:ea typeface="Microsoft YaHei" panose="020B0503020204020204" charset="-122"/>
                <a:cs typeface="Times New Roman" panose="02020603050405020304" pitchFamily="18" charset="0"/>
                <a:sym typeface="Arial"/>
              </a:rPr>
              <a:t>nhớ</a:t>
            </a:r>
            <a:r>
              <a:rPr lang="en-US" altLang="zh-CN" sz="3200" b="1" kern="0" dirty="0">
                <a:solidFill>
                  <a:srgbClr val="FFFF00"/>
                </a:solidFill>
                <a:latin typeface="HP001 4 hàng" pitchFamily="34" charset="-93"/>
                <a:ea typeface="Microsoft YaHei" panose="020B0503020204020204" charset="-122"/>
                <a:cs typeface="Times New Roman" panose="02020603050405020304" pitchFamily="18" charset="0"/>
                <a:sym typeface="Arial"/>
              </a:rPr>
              <a:t>:</a:t>
            </a:r>
            <a:endParaRPr kumimoji="0" lang="en-US" altLang="zh-CN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itchFamily="34" charset="-93"/>
              <a:ea typeface="Microsoft YaHei" panose="020B0503020204020204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B8454C-DED8-46A9-9F4C-F70C03307223}"/>
              </a:ext>
            </a:extLst>
          </p:cNvPr>
          <p:cNvSpPr txBox="1"/>
          <p:nvPr/>
        </p:nvSpPr>
        <p:spPr>
          <a:xfrm>
            <a:off x="746754" y="3681617"/>
            <a:ext cx="11221704" cy="508718"/>
          </a:xfrm>
          <a:prstGeom prst="rect">
            <a:avLst/>
          </a:prstGeom>
          <a:noFill/>
        </p:spPr>
        <p:txBody>
          <a:bodyPr wrap="square" lIns="121917" tIns="60958" rIns="121917" bIns="60958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altLang="zh-CN" sz="3200" b="1" kern="0" dirty="0">
                <a:solidFill>
                  <a:schemeClr val="bg1"/>
                </a:solidFill>
                <a:latin typeface="HP001 4 hàng" pitchFamily="34" charset="-93"/>
                <a:ea typeface="Microsoft YaHei" panose="020B0503020204020204" charset="-122"/>
                <a:cs typeface="Times New Roman" panose="02020603050405020304" pitchFamily="18" charset="0"/>
                <a:sym typeface="Arial"/>
              </a:rPr>
              <a:t>Khi </a:t>
            </a:r>
            <a:r>
              <a:rPr lang="en-US" altLang="zh-CN" sz="3200" b="1" kern="0" dirty="0" err="1">
                <a:solidFill>
                  <a:schemeClr val="bg1"/>
                </a:solidFill>
                <a:latin typeface="HP001 4 hàng" pitchFamily="34" charset="-93"/>
                <a:ea typeface="Microsoft YaHei" panose="020B0503020204020204" charset="-122"/>
                <a:cs typeface="Times New Roman" panose="02020603050405020304" pitchFamily="18" charset="0"/>
                <a:sym typeface="Arial"/>
              </a:rPr>
              <a:t>đổi</a:t>
            </a:r>
            <a:r>
              <a:rPr lang="en-US" altLang="zh-CN" sz="3200" b="1" kern="0" dirty="0">
                <a:solidFill>
                  <a:schemeClr val="bg1"/>
                </a:solidFill>
                <a:latin typeface="HP001 4 hàng" pitchFamily="34" charset="-93"/>
                <a:ea typeface="Microsoft YaHei" panose="020B0503020204020204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HP001 4 hàng" pitchFamily="34" charset="-93"/>
                <a:ea typeface="Microsoft YaHei" panose="020B0503020204020204" charset="-122"/>
                <a:cs typeface="Times New Roman" panose="02020603050405020304" pitchFamily="18" charset="0"/>
                <a:sym typeface="Arial"/>
              </a:rPr>
              <a:t>chỗ</a:t>
            </a:r>
            <a:r>
              <a:rPr lang="en-US" altLang="zh-CN" sz="3200" b="1" kern="0" dirty="0">
                <a:solidFill>
                  <a:schemeClr val="bg1"/>
                </a:solidFill>
                <a:latin typeface="HP001 4 hàng" pitchFamily="34" charset="-93"/>
                <a:ea typeface="Microsoft YaHei" panose="020B0503020204020204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HP001 4 hàng" pitchFamily="34" charset="-93"/>
                <a:ea typeface="Microsoft YaHei" panose="020B0503020204020204" charset="-122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altLang="zh-CN" sz="3200" b="1" kern="0" dirty="0">
                <a:solidFill>
                  <a:schemeClr val="bg1"/>
                </a:solidFill>
                <a:latin typeface="HP001 4 hàng" pitchFamily="34" charset="-93"/>
                <a:ea typeface="Microsoft YaHei" panose="020B0503020204020204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HP001 4 hàng" pitchFamily="34" charset="-93"/>
                <a:ea typeface="Microsoft YaHei" panose="020B0503020204020204" charset="-122"/>
                <a:cs typeface="Times New Roman" panose="02020603050405020304" pitchFamily="18" charset="0"/>
                <a:sym typeface="Arial"/>
              </a:rPr>
              <a:t>thừa</a:t>
            </a:r>
            <a:r>
              <a:rPr lang="en-US" altLang="zh-CN" sz="3200" b="1" kern="0" dirty="0">
                <a:solidFill>
                  <a:schemeClr val="bg1"/>
                </a:solidFill>
                <a:latin typeface="HP001 4 hàng" pitchFamily="34" charset="-93"/>
                <a:ea typeface="Microsoft YaHei" panose="020B0503020204020204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HP001 4 hàng" pitchFamily="34" charset="-93"/>
                <a:ea typeface="Microsoft YaHei" panose="020B0503020204020204" charset="-122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altLang="zh-CN" sz="3200" b="1" kern="0" dirty="0">
                <a:solidFill>
                  <a:schemeClr val="bg1"/>
                </a:solidFill>
                <a:latin typeface="HP001 4 hàng" pitchFamily="34" charset="-93"/>
                <a:ea typeface="Microsoft YaHei" panose="020B0503020204020204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HP001 4 hàng" pitchFamily="34" charset="-93"/>
                <a:ea typeface="Microsoft YaHei" panose="020B0503020204020204" charset="-122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altLang="zh-CN" sz="3200" b="1" kern="0" dirty="0">
                <a:solidFill>
                  <a:schemeClr val="bg1"/>
                </a:solidFill>
                <a:latin typeface="HP001 4 hàng" pitchFamily="34" charset="-93"/>
                <a:ea typeface="Microsoft YaHei" panose="020B0503020204020204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HP001 4 hàng" pitchFamily="34" charset="-93"/>
                <a:ea typeface="Microsoft YaHei" panose="020B0503020204020204" charset="-122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altLang="zh-CN" sz="3200" b="1" kern="0" dirty="0">
                <a:solidFill>
                  <a:schemeClr val="bg1"/>
                </a:solidFill>
                <a:latin typeface="HP001 4 hàng" pitchFamily="34" charset="-93"/>
                <a:ea typeface="Microsoft YaHei" panose="020B0503020204020204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HP001 4 hàng" pitchFamily="34" charset="-93"/>
                <a:ea typeface="Microsoft YaHei" panose="020B0503020204020204" charset="-122"/>
                <a:cs typeface="Times New Roman" panose="02020603050405020304" pitchFamily="18" charset="0"/>
                <a:sym typeface="Arial"/>
              </a:rPr>
              <a:t>tích</a:t>
            </a:r>
            <a:r>
              <a:rPr lang="en-US" altLang="zh-CN" sz="3200" b="1" kern="0" dirty="0">
                <a:solidFill>
                  <a:schemeClr val="bg1"/>
                </a:solidFill>
                <a:latin typeface="HP001 4 hàng" pitchFamily="34" charset="-93"/>
                <a:ea typeface="Microsoft YaHei" panose="020B0503020204020204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HP001 4 hàng" pitchFamily="34" charset="-93"/>
                <a:ea typeface="Microsoft YaHei" panose="020B0503020204020204" charset="-122"/>
                <a:cs typeface="Times New Roman" panose="02020603050405020304" pitchFamily="18" charset="0"/>
                <a:sym typeface="Arial"/>
              </a:rPr>
              <a:t>thì</a:t>
            </a:r>
            <a:r>
              <a:rPr lang="en-US" altLang="zh-CN" sz="3200" b="1" kern="0" dirty="0">
                <a:solidFill>
                  <a:schemeClr val="bg1"/>
                </a:solidFill>
                <a:latin typeface="HP001 4 hàng" pitchFamily="34" charset="-93"/>
                <a:ea typeface="Microsoft YaHei" panose="020B0503020204020204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HP001 4 hàng" pitchFamily="34" charset="-93"/>
                <a:ea typeface="Microsoft YaHei" panose="020B0503020204020204" charset="-122"/>
                <a:cs typeface="Times New Roman" panose="02020603050405020304" pitchFamily="18" charset="0"/>
                <a:sym typeface="Arial"/>
              </a:rPr>
              <a:t>tích</a:t>
            </a:r>
            <a:r>
              <a:rPr lang="en-US" altLang="zh-CN" sz="3200" b="1" kern="0" dirty="0">
                <a:solidFill>
                  <a:schemeClr val="bg1"/>
                </a:solidFill>
                <a:latin typeface="HP001 4 hàng" pitchFamily="34" charset="-93"/>
                <a:ea typeface="Microsoft YaHei" panose="020B0503020204020204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HP001 4 hàng" pitchFamily="34" charset="-93"/>
                <a:ea typeface="Microsoft YaHei" panose="020B0503020204020204" charset="-122"/>
                <a:cs typeface="Times New Roman" panose="02020603050405020304" pitchFamily="18" charset="0"/>
                <a:sym typeface="Arial"/>
              </a:rPr>
              <a:t>không</a:t>
            </a:r>
            <a:r>
              <a:rPr lang="en-US" altLang="zh-CN" sz="3200" b="1" kern="0" dirty="0">
                <a:solidFill>
                  <a:schemeClr val="bg1"/>
                </a:solidFill>
                <a:latin typeface="HP001 4 hàng" pitchFamily="34" charset="-93"/>
                <a:ea typeface="Microsoft YaHei" panose="020B0503020204020204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HP001 4 hàng" pitchFamily="34" charset="-93"/>
                <a:ea typeface="Microsoft YaHei" panose="020B0503020204020204" charset="-122"/>
                <a:cs typeface="Times New Roman" panose="02020603050405020304" pitchFamily="18" charset="0"/>
                <a:sym typeface="Arial"/>
              </a:rPr>
              <a:t>thay</a:t>
            </a:r>
            <a:r>
              <a:rPr lang="en-US" altLang="zh-CN" sz="3200" b="1" kern="0" dirty="0">
                <a:solidFill>
                  <a:schemeClr val="bg1"/>
                </a:solidFill>
                <a:latin typeface="HP001 4 hàng" pitchFamily="34" charset="-93"/>
                <a:ea typeface="Microsoft YaHei" panose="020B0503020204020204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HP001 4 hàng" pitchFamily="34" charset="-93"/>
                <a:ea typeface="Microsoft YaHei" panose="020B0503020204020204" charset="-122"/>
                <a:cs typeface="Times New Roman" panose="02020603050405020304" pitchFamily="18" charset="0"/>
                <a:sym typeface="Arial"/>
              </a:rPr>
              <a:t>đổi</a:t>
            </a:r>
            <a:r>
              <a:rPr lang="en-US" altLang="zh-CN" sz="3200" b="1" kern="0" dirty="0">
                <a:solidFill>
                  <a:schemeClr val="bg1"/>
                </a:solidFill>
                <a:latin typeface="HP001 4 hàng" pitchFamily="34" charset="-93"/>
                <a:ea typeface="Microsoft YaHei" panose="020B0503020204020204" charset="-122"/>
                <a:cs typeface="Times New Roman" panose="02020603050405020304" pitchFamily="18" charset="0"/>
                <a:sym typeface="Arial"/>
              </a:rPr>
              <a:t>.</a:t>
            </a:r>
            <a:endParaRPr kumimoji="0" lang="en-US" altLang="zh-CN" sz="3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4 hàng" pitchFamily="34" charset="-93"/>
              <a:ea typeface="Microsoft YaHei" panose="020B0503020204020204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3443355" y="4396502"/>
            <a:ext cx="5070764" cy="80560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FF00"/>
                </a:solidFill>
              </a:rPr>
              <a:t>a x b = b x a</a:t>
            </a:r>
            <a:endParaRPr lang="en-US" sz="360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170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4167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4" descr="Classroom Cartoon - SUBPNG / PNGFLY">
            <a:extLst>
              <a:ext uri="{FF2B5EF4-FFF2-40B4-BE49-F238E27FC236}">
                <a16:creationId xmlns:a16="http://schemas.microsoft.com/office/drawing/2014/main" id="{43F923F4-FDD7-47F6-BB2C-4547C901A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1286" r="-1015" b="-2"/>
          <a:stretch>
            <a:fillRect/>
          </a:stretch>
        </p:blipFill>
        <p:spPr bwMode="auto">
          <a:xfrm>
            <a:off x="1676400" y="25400"/>
            <a:ext cx="8763000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21">
            <a:extLst>
              <a:ext uri="{FF2B5EF4-FFF2-40B4-BE49-F238E27FC236}">
                <a16:creationId xmlns:a16="http://schemas.microsoft.com/office/drawing/2014/main" id="{E62A10F4-9427-4115-BC09-2647F9052F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1842" y="811900"/>
            <a:ext cx="6574234" cy="750203"/>
          </a:xfrm>
          <a:prstGeom prst="rect">
            <a:avLst/>
          </a:prstGeom>
          <a:noFill/>
          <a:ln>
            <a:noFill/>
          </a:ln>
        </p:spPr>
        <p:txBody>
          <a:bodyPr wrap="none" lIns="68579" tIns="34289" rIns="68579" bIns="3428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685783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425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9933"/>
                </a:highlight>
                <a:latin typeface="Cambria" panose="02040503050406030204" pitchFamily="18" charset="0"/>
                <a:ea typeface="Cambria" panose="02040503050406030204" pitchFamily="18" charset="0"/>
                <a:cs typeface="Segoe UI Semibold" panose="020B0702040204020203" pitchFamily="34" charset="0"/>
              </a:rPr>
              <a:t>LUYỆN TẬP- THỰC HÀNH</a:t>
            </a:r>
            <a:endParaRPr lang="en-US" altLang="en-US" sz="4425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9933"/>
              </a:highlight>
              <a:latin typeface="Cambria" panose="02040503050406030204" pitchFamily="18" charset="0"/>
              <a:ea typeface="Cambria" panose="02040503050406030204" pitchFamily="18" charset="0"/>
              <a:cs typeface="Segoe UI Semibold" panose="020B07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3B7F6C-F93B-42AA-A499-E465F12B9D22}"/>
              </a:ext>
            </a:extLst>
          </p:cNvPr>
          <p:cNvSpPr txBox="1"/>
          <p:nvPr/>
        </p:nvSpPr>
        <p:spPr>
          <a:xfrm>
            <a:off x="1924050" y="4103689"/>
            <a:ext cx="1485900" cy="288925"/>
          </a:xfrm>
          <a:prstGeom prst="rect">
            <a:avLst/>
          </a:prstGeom>
          <a:noFill/>
        </p:spPr>
        <p:txBody>
          <a:bodyPr lIns="68579" tIns="34289" rIns="68579" bIns="34289">
            <a:spAutoFit/>
          </a:bodyPr>
          <a:lstStyle/>
          <a:p>
            <a:pPr defTabSz="685783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1425" dirty="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 descr="Picture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989" y="222048"/>
            <a:ext cx="1670858" cy="1109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6" descr="Picture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135" y="166396"/>
            <a:ext cx="1672110" cy="1108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7" descr="Picture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147" y="222048"/>
            <a:ext cx="1670858" cy="1109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8" descr="Picture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4590" y="216679"/>
            <a:ext cx="1670858" cy="1108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9" descr="Picture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632" y="216679"/>
            <a:ext cx="1670858" cy="1108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10" descr="Picture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2788" y="222048"/>
            <a:ext cx="1670858" cy="1109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11" descr="Picture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94" y="245914"/>
            <a:ext cx="1670858" cy="1108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843705" y="2036201"/>
            <a:ext cx="4774595" cy="3108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72146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sz="1420" kern="10">
              <a:ln w="9525">
                <a:solidFill>
                  <a:srgbClr val="00FF00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13322" name="Picture 27" descr="roses_swaying_back_an_a_hb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060" y="5630600"/>
            <a:ext cx="2042856" cy="1064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3" name="Picture 27" descr="roses_swaying_back_an_a_hb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7868" y="5636417"/>
            <a:ext cx="1847463" cy="973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7" descr="Hoa năm cánh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8080"/>
              </a:clrFrom>
              <a:clrTo>
                <a:srgbClr val="00808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3" t="24014" r="58719" b="29582"/>
          <a:stretch>
            <a:fillRect/>
          </a:stretch>
        </p:blipFill>
        <p:spPr bwMode="auto">
          <a:xfrm>
            <a:off x="3040381" y="6000897"/>
            <a:ext cx="557370" cy="579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0" descr="Hoa năm cánh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8080"/>
              </a:clrFrom>
              <a:clrTo>
                <a:srgbClr val="00808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3" t="24014" r="58719" b="29582"/>
          <a:stretch>
            <a:fillRect/>
          </a:stretch>
        </p:blipFill>
        <p:spPr bwMode="auto">
          <a:xfrm>
            <a:off x="4870472" y="5991573"/>
            <a:ext cx="556118" cy="623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1" descr="Hoa năm cánh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8080"/>
              </a:clrFrom>
              <a:clrTo>
                <a:srgbClr val="00808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3" t="24014" r="58719" b="29582"/>
          <a:stretch>
            <a:fillRect/>
          </a:stretch>
        </p:blipFill>
        <p:spPr bwMode="auto">
          <a:xfrm>
            <a:off x="7096085" y="5957060"/>
            <a:ext cx="557370" cy="65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3" descr="Hoa năm cánh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8080"/>
              </a:clrFrom>
              <a:clrTo>
                <a:srgbClr val="00808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3" t="24014" r="58719" b="29582"/>
          <a:stretch>
            <a:fillRect/>
          </a:stretch>
        </p:blipFill>
        <p:spPr bwMode="auto">
          <a:xfrm>
            <a:off x="9031334" y="5933089"/>
            <a:ext cx="557370" cy="65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8" name="TextBox 4"/>
          <p:cNvSpPr txBox="1">
            <a:spLocks noChangeArrowheads="1"/>
          </p:cNvSpPr>
          <p:nvPr/>
        </p:nvSpPr>
        <p:spPr bwMode="auto">
          <a:xfrm>
            <a:off x="1966452" y="4201476"/>
            <a:ext cx="8715013" cy="1549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721462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nl-NL" altLang="en-US" sz="3156" b="1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defTabSz="721462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nl-NL" altLang="en-US" sz="3156" b="1">
                <a:solidFill>
                  <a:srgbClr val="002060"/>
                </a:solidFill>
                <a:latin typeface="Arial" panose="020B0604020202020204" pitchFamily="34" charset="0"/>
              </a:rPr>
              <a:t>Giáo viên dạy minh họa:   Ngà Văn Tuyền                     </a:t>
            </a:r>
          </a:p>
          <a:p>
            <a:pPr defTabSz="721462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nl-NL" altLang="en-US" sz="3156" b="1">
                <a:solidFill>
                  <a:srgbClr val="002060"/>
                </a:solidFill>
                <a:latin typeface="Arial" panose="020B0604020202020204" pitchFamily="34" charset="0"/>
              </a:rPr>
              <a:t>                                            Nguyễn Thị Hảo</a:t>
            </a:r>
            <a:endParaRPr lang="en-US" altLang="en-US" sz="3156" b="1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grpSp>
        <p:nvGrpSpPr>
          <p:cNvPr id="13330" name="Group 1"/>
          <p:cNvGrpSpPr>
            <a:grpSpLocks/>
          </p:cNvGrpSpPr>
          <p:nvPr/>
        </p:nvGrpSpPr>
        <p:grpSpPr bwMode="auto">
          <a:xfrm>
            <a:off x="-51868" y="0"/>
            <a:ext cx="12284686" cy="6858000"/>
            <a:chOff x="3170" y="46036"/>
            <a:chExt cx="9147185" cy="5083177"/>
          </a:xfrm>
        </p:grpSpPr>
        <p:pic>
          <p:nvPicPr>
            <p:cNvPr id="13334" name="Picture 8" descr="BLULIN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3170" y="47032"/>
              <a:ext cx="9144005" cy="121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35" name="Picture 8" descr="BLULIN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V="1">
              <a:off x="6553339" y="2555735"/>
              <a:ext cx="5062538" cy="84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36" name="Picture 8" descr="BLULIN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6350" y="4999510"/>
              <a:ext cx="9144005" cy="121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37" name="Picture 8" descr="BLULIN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V="1">
              <a:off x="-2470011" y="2535096"/>
              <a:ext cx="5062538" cy="84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Horizontal Scroll 17"/>
          <p:cNvSpPr/>
          <p:nvPr/>
        </p:nvSpPr>
        <p:spPr>
          <a:xfrm>
            <a:off x="375756" y="758284"/>
            <a:ext cx="11555721" cy="3369803"/>
          </a:xfrm>
          <a:prstGeom prst="horizontalScroll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72146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NHIỆT LIỆT CHÀO MỪNG QUÝ THẦY CÔ VÀ CÁC BẠN HỌC SINH LỚP 4A3 ĐÃ ĐẾN VỚI TIẾT HỌC KẾT NỐI GIỮA HAI TRƯỜNG: TIỂU HỌC XÃ PẮC TA, TIỂU HỌC </a:t>
            </a:r>
            <a:r>
              <a:rPr lang="en-US" sz="3600" b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TẢ </a:t>
            </a:r>
            <a:r>
              <a:rPr lang="en-US" sz="3600" b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NGÀI CHỒ.</a:t>
            </a:r>
          </a:p>
        </p:txBody>
      </p:sp>
      <p:pic>
        <p:nvPicPr>
          <p:cNvPr id="13331" name="Picture 11" descr="Picture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01" y="3927502"/>
            <a:ext cx="1670858" cy="1109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2" name="Picture 10" descr="Picture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504" y="3823544"/>
            <a:ext cx="1672111" cy="1109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33" name="TextBox 4"/>
          <p:cNvSpPr txBox="1">
            <a:spLocks noChangeArrowheads="1"/>
          </p:cNvSpPr>
          <p:nvPr/>
        </p:nvSpPr>
        <p:spPr bwMode="auto">
          <a:xfrm>
            <a:off x="3388058" y="3995162"/>
            <a:ext cx="5531115" cy="5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721462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nl-NL" altLang="en-US" sz="3156" b="1">
                <a:solidFill>
                  <a:srgbClr val="C00000"/>
                </a:solidFill>
                <a:latin typeface="Arial" panose="020B0604020202020204" pitchFamily="34" charset="0"/>
              </a:rPr>
              <a:t>MÔN: TOÁN 4</a:t>
            </a:r>
            <a:endParaRPr lang="en-US" altLang="en-US" sz="3156" b="1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652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Content Placeholder 2">
            <a:extLst>
              <a:ext uri="{FF2B5EF4-FFF2-40B4-BE49-F238E27FC236}">
                <a16:creationId xmlns:a16="http://schemas.microsoft.com/office/drawing/2014/main" id="{72D413F7-5C15-4522-9615-735CF6FC545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9489" y="2094131"/>
            <a:ext cx="2613025" cy="3316069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B1AF1F7-7EC3-4823-89BB-0D72ECBFD1BE}"/>
              </a:ext>
            </a:extLst>
          </p:cNvPr>
          <p:cNvSpPr/>
          <p:nvPr/>
        </p:nvSpPr>
        <p:spPr>
          <a:xfrm>
            <a:off x="3417383" y="1447800"/>
            <a:ext cx="5357237" cy="646331"/>
          </a:xfrm>
          <a:prstGeom prst="rect">
            <a:avLst/>
          </a:prstGeom>
          <a:noFill/>
          <a:ln>
            <a:noFill/>
          </a:ln>
          <a:scene3d>
            <a:camera prst="perspectiveAbove"/>
            <a:lightRig rig="threePt" dir="t"/>
          </a:scene3d>
        </p:spPr>
        <p:txBody>
          <a:bodyPr wrap="non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err="1">
                <a:ln w="22225">
                  <a:solidFill>
                    <a:srgbClr val="009DD9"/>
                  </a:solidFill>
                  <a:prstDash val="solid"/>
                </a:ln>
                <a:solidFill>
                  <a:srgbClr val="009DD9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KHỞI</a:t>
            </a:r>
            <a:r>
              <a:rPr lang="en-US" sz="3600" b="1">
                <a:ln w="22225">
                  <a:solidFill>
                    <a:srgbClr val="009DD9"/>
                  </a:solidFill>
                  <a:prstDash val="solid"/>
                </a:ln>
                <a:solidFill>
                  <a:srgbClr val="009DD9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ĐỘNG – KẾT NỐI</a:t>
            </a:r>
            <a:endParaRPr lang="en-US" sz="3600" b="1" dirty="0">
              <a:ln w="22225">
                <a:solidFill>
                  <a:srgbClr val="009DD9"/>
                </a:solidFill>
                <a:prstDash val="solid"/>
              </a:ln>
              <a:solidFill>
                <a:srgbClr val="009DD9">
                  <a:lumMod val="40000"/>
                  <a:lumOff val="60000"/>
                </a:srgbClr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64"/>
            <a:ext cx="12202003" cy="8714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00" y="900750"/>
            <a:ext cx="3853732" cy="5302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34" y="592852"/>
            <a:ext cx="7086666" cy="2332377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323" y="3166727"/>
            <a:ext cx="1960807" cy="7431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55" y="4094104"/>
            <a:ext cx="1395087" cy="95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57" y="4829349"/>
            <a:ext cx="1960807" cy="5873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10" y="4094104"/>
            <a:ext cx="1395087" cy="9562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12" y="4829349"/>
            <a:ext cx="1960807" cy="5873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37" y="5060983"/>
            <a:ext cx="1395087" cy="9562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39" y="5796228"/>
            <a:ext cx="1960807" cy="587393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  <a:extLst>
              <a:ext uri="{FF2B5EF4-FFF2-40B4-BE49-F238E27FC236}">
                <a16:creationId xmlns:a16="http://schemas.microsoft.com/office/drawing/2014/main" id="{C23B07A0-9676-4F48-8D2E-FD04E7F8BF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51" end="150203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25994" y="6370638"/>
            <a:ext cx="487363" cy="4873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16" y="5915673"/>
            <a:ext cx="762616" cy="7663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54" y="5035508"/>
            <a:ext cx="1395087" cy="9562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56" y="5770753"/>
            <a:ext cx="1960807" cy="587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6851907"/>
            <a:ext cx="12192000" cy="60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14130-806D-4A96-9B87-64A3AD07FB4B}"/>
              </a:ext>
            </a:extLst>
          </p:cNvPr>
          <p:cNvSpPr txBox="1"/>
          <p:nvPr/>
        </p:nvSpPr>
        <p:spPr>
          <a:xfrm>
            <a:off x="-2090682" y="6392294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Nhạc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nền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418740"/>
      </p:ext>
    </p:extLst>
  </p:cSld>
  <p:clrMapOvr>
    <a:masterClrMapping/>
  </p:clrMapOvr>
  <p:transition spd="slow" advTm="24811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1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691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69697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447422" y="-1673972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05779" y="-1885517"/>
            <a:ext cx="13307354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180950" y="4311168"/>
            <a:ext cx="1834749" cy="132002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997288" y="4392974"/>
            <a:ext cx="1866742" cy="13345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92653" y="2595532"/>
            <a:ext cx="1849846" cy="133459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64420" y="2575975"/>
            <a:ext cx="1867811" cy="135608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-447422" y="0"/>
            <a:ext cx="1304899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524" y="3041221"/>
            <a:ext cx="1295039" cy="162057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927354" y="2553595"/>
            <a:ext cx="3313371" cy="1325082"/>
            <a:chOff x="418429" y="2465043"/>
            <a:chExt cx="4396608" cy="1871083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3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4321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868506" y="4312467"/>
            <a:ext cx="3325260" cy="1432825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465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902453" y="2588042"/>
            <a:ext cx="3313373" cy="1356902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4231</a:t>
              </a:r>
              <a:r>
                <a: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927354" y="4218532"/>
            <a:ext cx="3313372" cy="1382168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2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456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154341"/>
            <a:chOff x="150128" y="102542"/>
            <a:chExt cx="11127473" cy="2154341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2008883"/>
              <a:chOff x="1107064" y="247999"/>
              <a:chExt cx="10404597" cy="2008883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00450" y="636312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4321 + 456 = 456 + ..............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b="1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Số</a:t>
                </a:r>
                <a:r>
                  <a:rPr lang="en-US" sz="40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4000" b="1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thích</a:t>
                </a:r>
                <a:r>
                  <a:rPr lang="en-US" sz="40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4000" b="1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hợp</a:t>
                </a:r>
                <a:r>
                  <a:rPr lang="en-US" sz="40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4000" b="1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điền</a:t>
                </a:r>
                <a:r>
                  <a:rPr lang="en-US" sz="40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4000" b="1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vào</a:t>
                </a:r>
                <a:r>
                  <a:rPr lang="en-US" sz="40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4000" b="1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chỗ</a:t>
                </a:r>
                <a:r>
                  <a:rPr lang="en-US" sz="40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4000" b="1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chấm</a:t>
                </a:r>
                <a:r>
                  <a:rPr lang="en-US" sz="40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4000" b="1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là</a:t>
                </a:r>
                <a:r>
                  <a:rPr lang="en-US" sz="40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: </a:t>
                </a:r>
                <a:endPara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02826"/>
              <a:ext cx="909210" cy="7694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Arial" charset="0"/>
                </a:rPr>
                <a:t>0</a:t>
              </a: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Arial" charset="0"/>
                </a:rPr>
                <a:t>1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Arial" charset="0"/>
              </a:endParaRP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4941228" y="6478472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209041" y="6406636"/>
            <a:ext cx="487363" cy="487363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2114C23-4EA2-4CCF-B588-DC8089003ED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6" name="Picture 45">
            <a:hlinkClick r:id="rId26" action="ppaction://hlinksldjump"/>
            <a:extLst>
              <a:ext uri="{FF2B5EF4-FFF2-40B4-BE49-F238E27FC236}">
                <a16:creationId xmlns:a16="http://schemas.microsoft.com/office/drawing/2014/main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pic>
        <p:nvPicPr>
          <p:cNvPr id="48" name="Picture 115" descr="ALRMCLOK">
            <a:extLst>
              <a:ext uri="{FF2B5EF4-FFF2-40B4-BE49-F238E27FC236}">
                <a16:creationId xmlns:a16="http://schemas.microsoft.com/office/drawing/2014/main" id="{D838C2DB-DD01-4C9D-B6D5-09318D41E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3689" y="5143828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>
            <a:extLst>
              <a:ext uri="{FF2B5EF4-FFF2-40B4-BE49-F238E27FC236}">
                <a16:creationId xmlns:a16="http://schemas.microsoft.com/office/drawing/2014/main" id="{E2B858FA-C461-469E-A3F1-17699C286D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22288" y="552482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>
            <a:extLst>
              <a:ext uri="{FF2B5EF4-FFF2-40B4-BE49-F238E27FC236}">
                <a16:creationId xmlns:a16="http://schemas.microsoft.com/office/drawing/2014/main" id="{A8835A6F-C598-4B29-8753-3CA0CEF6AB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22288" y="552482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>
            <a:extLst>
              <a:ext uri="{FF2B5EF4-FFF2-40B4-BE49-F238E27FC236}">
                <a16:creationId xmlns:a16="http://schemas.microsoft.com/office/drawing/2014/main" id="{7F48F74F-1631-43E1-A964-EFC82C008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22288" y="552482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3" name="Oval 176">
            <a:extLst>
              <a:ext uri="{FF2B5EF4-FFF2-40B4-BE49-F238E27FC236}">
                <a16:creationId xmlns:a16="http://schemas.microsoft.com/office/drawing/2014/main" id="{2DC4B220-D89D-4621-BCBD-F5AAA19B7C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22288" y="552482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4" name="Oval 176">
            <a:extLst>
              <a:ext uri="{FF2B5EF4-FFF2-40B4-BE49-F238E27FC236}">
                <a16:creationId xmlns:a16="http://schemas.microsoft.com/office/drawing/2014/main" id="{D4C91ED8-E9E4-4BB9-AB0C-D0840D7D8D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22288" y="552482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5" name="Oval 176">
            <a:extLst>
              <a:ext uri="{FF2B5EF4-FFF2-40B4-BE49-F238E27FC236}">
                <a16:creationId xmlns:a16="http://schemas.microsoft.com/office/drawing/2014/main" id="{E5B24069-9019-427C-AAFC-BFAC3A27CD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22288" y="552482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56" name="Oval 176">
            <a:extLst>
              <a:ext uri="{FF2B5EF4-FFF2-40B4-BE49-F238E27FC236}">
                <a16:creationId xmlns:a16="http://schemas.microsoft.com/office/drawing/2014/main" id="{15E154AC-2D13-4031-B72F-AB97131813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22288" y="552482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57" name="Oval 176">
            <a:extLst>
              <a:ext uri="{FF2B5EF4-FFF2-40B4-BE49-F238E27FC236}">
                <a16:creationId xmlns:a16="http://schemas.microsoft.com/office/drawing/2014/main" id="{BAEC7033-4E72-480C-A048-7980559417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22288" y="552482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1" name="Oval 176">
            <a:extLst>
              <a:ext uri="{FF2B5EF4-FFF2-40B4-BE49-F238E27FC236}">
                <a16:creationId xmlns:a16="http://schemas.microsoft.com/office/drawing/2014/main" id="{786110ED-B09B-4B8B-95BF-565CFA5A0B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22288" y="552482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2" name="Oval 176">
            <a:extLst>
              <a:ext uri="{FF2B5EF4-FFF2-40B4-BE49-F238E27FC236}">
                <a16:creationId xmlns:a16="http://schemas.microsoft.com/office/drawing/2014/main" id="{2AB0D349-A165-4BF8-9E54-FC0C0FEBD6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22288" y="552482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3" name="Oval 176">
            <a:extLst>
              <a:ext uri="{FF2B5EF4-FFF2-40B4-BE49-F238E27FC236}">
                <a16:creationId xmlns:a16="http://schemas.microsoft.com/office/drawing/2014/main" id="{370F8EC0-ACC1-4E8B-8621-7581439535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22288" y="552482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4" name="Oval 176">
            <a:extLst>
              <a:ext uri="{FF2B5EF4-FFF2-40B4-BE49-F238E27FC236}">
                <a16:creationId xmlns:a16="http://schemas.microsoft.com/office/drawing/2014/main" id="{12D40BAF-34C4-49C7-8EDE-982F44E59D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22288" y="552482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5" name="Oval 176">
            <a:extLst>
              <a:ext uri="{FF2B5EF4-FFF2-40B4-BE49-F238E27FC236}">
                <a16:creationId xmlns:a16="http://schemas.microsoft.com/office/drawing/2014/main" id="{F959B865-F675-469E-80A0-A233541B66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22288" y="552482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6" name="Oval 176">
            <a:extLst>
              <a:ext uri="{FF2B5EF4-FFF2-40B4-BE49-F238E27FC236}">
                <a16:creationId xmlns:a16="http://schemas.microsoft.com/office/drawing/2014/main" id="{C13731D3-5F78-404E-B8F4-380951D46E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22288" y="552482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7" name="Oval 176">
            <a:extLst>
              <a:ext uri="{FF2B5EF4-FFF2-40B4-BE49-F238E27FC236}">
                <a16:creationId xmlns:a16="http://schemas.microsoft.com/office/drawing/2014/main" id="{07B0318F-F6A6-40FB-BFF0-2C49CFF4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22288" y="552482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>
            <a:extLst>
              <a:ext uri="{FF2B5EF4-FFF2-40B4-BE49-F238E27FC236}">
                <a16:creationId xmlns:a16="http://schemas.microsoft.com/office/drawing/2014/main" id="{ED2DBD62-75E3-4582-88AB-688C5CDAE7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22288" y="552482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0</a:t>
            </a:r>
          </a:p>
        </p:txBody>
      </p:sp>
      <p:sp>
        <p:nvSpPr>
          <p:cNvPr id="77" name="Oval C"/>
          <p:cNvSpPr/>
          <p:nvPr/>
        </p:nvSpPr>
        <p:spPr>
          <a:xfrm>
            <a:off x="6698057" y="2723656"/>
            <a:ext cx="914400" cy="939800"/>
          </a:xfrm>
          <a:prstGeom prst="ellipse">
            <a:avLst/>
          </a:prstGeom>
          <a:solidFill>
            <a:srgbClr val="FF00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/>
              <a:t>B</a:t>
            </a:r>
          </a:p>
        </p:txBody>
      </p:sp>
      <p:pic>
        <p:nvPicPr>
          <p:cNvPr id="78" name="Picture 77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3386">
            <a:off x="10315534" y="2607355"/>
            <a:ext cx="1952625" cy="123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705779" y="-1770413"/>
            <a:ext cx="13307354" cy="89014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93705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8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1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1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4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13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00"/>
                            </p:stCondLst>
                            <p:childTnLst>
                              <p:par>
                                <p:cTn id="1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8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500"/>
                            </p:stCondLst>
                            <p:childTnLst>
                              <p:par>
                                <p:cTn id="2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2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2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500"/>
                            </p:stCondLst>
                            <p:childTnLst>
                              <p:par>
                                <p:cTn id="26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0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2" fill="hold">
                      <p:stCondLst>
                        <p:cond delay="0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500"/>
                            </p:stCondLst>
                            <p:childTnLst>
                              <p:par>
                                <p:cTn id="30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9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3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5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1" fill="hold">
                      <p:stCondLst>
                        <p:cond delay="0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5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500"/>
                            </p:stCondLst>
                            <p:childTnLst>
                              <p:par>
                                <p:cTn id="35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3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3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4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401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2" fill="hold">
                      <p:stCondLst>
                        <p:cond delay="0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5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6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0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8" fill="hold">
                      <p:stCondLst>
                        <p:cond delay="0"/>
                      </p:stCondLst>
                      <p:childTnLst>
                        <p:par>
                          <p:cTn id="409" fill="hold">
                            <p:stCondLst>
                              <p:cond delay="0"/>
                            </p:stCondLst>
                            <p:childTnLst>
                              <p:par>
                                <p:cTn id="4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1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2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9" grpId="0" animBg="1"/>
      <p:bldP spid="7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Picture 44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76601" y="-138768"/>
            <a:ext cx="13307354" cy="740196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80950" y="4311168"/>
            <a:ext cx="1834749" cy="132002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97288" y="4392974"/>
            <a:ext cx="1866742" cy="1334593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92653" y="2595532"/>
            <a:ext cx="1849846" cy="1334593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64420" y="2575975"/>
            <a:ext cx="1867811" cy="1356084"/>
          </a:xfrm>
          <a:prstGeom prst="rect">
            <a:avLst/>
          </a:prstGeom>
        </p:spPr>
      </p:pic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-447422" y="0"/>
            <a:ext cx="1304899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Picture 50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524" y="3041221"/>
            <a:ext cx="1295039" cy="1620570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927354" y="2553595"/>
            <a:ext cx="3313371" cy="1325082"/>
            <a:chOff x="418429" y="2465043"/>
            <a:chExt cx="4396608" cy="1871083"/>
          </a:xfrm>
        </p:grpSpPr>
        <p:sp>
          <p:nvSpPr>
            <p:cNvPr id="53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3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6 x 7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868506" y="4312467"/>
            <a:ext cx="3325260" cy="1432825"/>
            <a:chOff x="413731" y="4651605"/>
            <a:chExt cx="4401306" cy="1863939"/>
          </a:xfrm>
        </p:grpSpPr>
        <p:sp>
          <p:nvSpPr>
            <p:cNvPr id="56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9 x 5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902453" y="2588042"/>
            <a:ext cx="3313373" cy="1356902"/>
            <a:chOff x="7363195" y="2465042"/>
            <a:chExt cx="4410376" cy="1864387"/>
          </a:xfrm>
        </p:grpSpPr>
        <p:sp>
          <p:nvSpPr>
            <p:cNvPr id="60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5 x 7</a:t>
              </a:r>
              <a:r>
                <a: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927354" y="4218532"/>
            <a:ext cx="3313372" cy="1382168"/>
            <a:chOff x="7386970" y="4651605"/>
            <a:chExt cx="4403728" cy="1863939"/>
          </a:xfrm>
        </p:grpSpPr>
        <p:sp>
          <p:nvSpPr>
            <p:cNvPr id="63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2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6 x 9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846600" cy="2154341"/>
            <a:chOff x="150128" y="102542"/>
            <a:chExt cx="11127473" cy="2154341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2008883"/>
              <a:chOff x="1107064" y="247999"/>
              <a:chExt cx="10404597" cy="2008883"/>
            </a:xfrm>
          </p:grpSpPr>
          <p:pic>
            <p:nvPicPr>
              <p:cNvPr id="70" name="Picture 69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00450" y="636312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b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Tích nào dưới đây bằng 5 x 9</a:t>
                </a:r>
                <a:endPara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02826"/>
              <a:ext cx="909210" cy="7694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Arial" charset="0"/>
                </a:rPr>
                <a:t>02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Arial" charset="0"/>
              </a:endParaRPr>
            </a:p>
          </p:txBody>
        </p:sp>
      </p:grpSp>
      <p:pic>
        <p:nvPicPr>
          <p:cNvPr id="78" name="Picture 115" descr="ALRMCLOK">
            <a:extLst>
              <a:ext uri="{FF2B5EF4-FFF2-40B4-BE49-F238E27FC236}">
                <a16:creationId xmlns:a16="http://schemas.microsoft.com/office/drawing/2014/main" id="{D838C2DB-DD01-4C9D-B6D5-09318D41E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3689" y="5143828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" name="Oval 176">
            <a:extLst>
              <a:ext uri="{FF2B5EF4-FFF2-40B4-BE49-F238E27FC236}">
                <a16:creationId xmlns:a16="http://schemas.microsoft.com/office/drawing/2014/main" id="{E2B858FA-C461-469E-A3F1-17699C286D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22288" y="552482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80" name="Oval 176">
            <a:extLst>
              <a:ext uri="{FF2B5EF4-FFF2-40B4-BE49-F238E27FC236}">
                <a16:creationId xmlns:a16="http://schemas.microsoft.com/office/drawing/2014/main" id="{A8835A6F-C598-4B29-8753-3CA0CEF6AB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22288" y="552482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81" name="Oval 176">
            <a:extLst>
              <a:ext uri="{FF2B5EF4-FFF2-40B4-BE49-F238E27FC236}">
                <a16:creationId xmlns:a16="http://schemas.microsoft.com/office/drawing/2014/main" id="{7F48F74F-1631-43E1-A964-EFC82C008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22288" y="552482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82" name="Oval 176">
            <a:extLst>
              <a:ext uri="{FF2B5EF4-FFF2-40B4-BE49-F238E27FC236}">
                <a16:creationId xmlns:a16="http://schemas.microsoft.com/office/drawing/2014/main" id="{2DC4B220-D89D-4621-BCBD-F5AAA19B7C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22288" y="552482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83" name="Oval 176">
            <a:extLst>
              <a:ext uri="{FF2B5EF4-FFF2-40B4-BE49-F238E27FC236}">
                <a16:creationId xmlns:a16="http://schemas.microsoft.com/office/drawing/2014/main" id="{D4C91ED8-E9E4-4BB9-AB0C-D0840D7D8D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22288" y="552482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84" name="Oval 176">
            <a:extLst>
              <a:ext uri="{FF2B5EF4-FFF2-40B4-BE49-F238E27FC236}">
                <a16:creationId xmlns:a16="http://schemas.microsoft.com/office/drawing/2014/main" id="{E5B24069-9019-427C-AAFC-BFAC3A27CD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22288" y="552482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85" name="Oval 176">
            <a:extLst>
              <a:ext uri="{FF2B5EF4-FFF2-40B4-BE49-F238E27FC236}">
                <a16:creationId xmlns:a16="http://schemas.microsoft.com/office/drawing/2014/main" id="{15E154AC-2D13-4031-B72F-AB97131813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22288" y="552482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86" name="Oval 176">
            <a:extLst>
              <a:ext uri="{FF2B5EF4-FFF2-40B4-BE49-F238E27FC236}">
                <a16:creationId xmlns:a16="http://schemas.microsoft.com/office/drawing/2014/main" id="{BAEC7033-4E72-480C-A048-7980559417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22288" y="552482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87" name="Oval 176">
            <a:extLst>
              <a:ext uri="{FF2B5EF4-FFF2-40B4-BE49-F238E27FC236}">
                <a16:creationId xmlns:a16="http://schemas.microsoft.com/office/drawing/2014/main" id="{786110ED-B09B-4B8B-95BF-565CFA5A0B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22288" y="552482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88" name="Oval 176">
            <a:extLst>
              <a:ext uri="{FF2B5EF4-FFF2-40B4-BE49-F238E27FC236}">
                <a16:creationId xmlns:a16="http://schemas.microsoft.com/office/drawing/2014/main" id="{2AB0D349-A165-4BF8-9E54-FC0C0FEBD6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22288" y="552482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89" name="Oval 176">
            <a:extLst>
              <a:ext uri="{FF2B5EF4-FFF2-40B4-BE49-F238E27FC236}">
                <a16:creationId xmlns:a16="http://schemas.microsoft.com/office/drawing/2014/main" id="{370F8EC0-ACC1-4E8B-8621-7581439535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22288" y="552482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90" name="Oval 176">
            <a:extLst>
              <a:ext uri="{FF2B5EF4-FFF2-40B4-BE49-F238E27FC236}">
                <a16:creationId xmlns:a16="http://schemas.microsoft.com/office/drawing/2014/main" id="{12D40BAF-34C4-49C7-8EDE-982F44E59D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22288" y="552482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91" name="Oval 176">
            <a:extLst>
              <a:ext uri="{FF2B5EF4-FFF2-40B4-BE49-F238E27FC236}">
                <a16:creationId xmlns:a16="http://schemas.microsoft.com/office/drawing/2014/main" id="{F959B865-F675-469E-80A0-A233541B66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22288" y="552482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92" name="Oval 176">
            <a:extLst>
              <a:ext uri="{FF2B5EF4-FFF2-40B4-BE49-F238E27FC236}">
                <a16:creationId xmlns:a16="http://schemas.microsoft.com/office/drawing/2014/main" id="{C13731D3-5F78-404E-B8F4-380951D46E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22288" y="552482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93" name="Oval 176">
            <a:extLst>
              <a:ext uri="{FF2B5EF4-FFF2-40B4-BE49-F238E27FC236}">
                <a16:creationId xmlns:a16="http://schemas.microsoft.com/office/drawing/2014/main" id="{07B0318F-F6A6-40FB-BFF0-2C49CFF4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22288" y="552482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94" name="Oval 176">
            <a:extLst>
              <a:ext uri="{FF2B5EF4-FFF2-40B4-BE49-F238E27FC236}">
                <a16:creationId xmlns:a16="http://schemas.microsoft.com/office/drawing/2014/main" id="{ED2DBD62-75E3-4582-88AB-688C5CDAE7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22288" y="552482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0</a:t>
            </a:r>
          </a:p>
        </p:txBody>
      </p:sp>
      <p:sp>
        <p:nvSpPr>
          <p:cNvPr id="95" name="Oval C"/>
          <p:cNvSpPr/>
          <p:nvPr/>
        </p:nvSpPr>
        <p:spPr>
          <a:xfrm>
            <a:off x="4585842" y="4501279"/>
            <a:ext cx="914400" cy="939800"/>
          </a:xfrm>
          <a:prstGeom prst="ellipse">
            <a:avLst/>
          </a:prstGeom>
          <a:solidFill>
            <a:srgbClr val="FF00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/>
              <a:t>C</a:t>
            </a:r>
            <a:endParaRPr lang="en-US" sz="3600" b="1" dirty="0"/>
          </a:p>
        </p:txBody>
      </p:sp>
      <p:pic>
        <p:nvPicPr>
          <p:cNvPr id="96" name="Picture 9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3386">
            <a:off x="1397761" y="5301325"/>
            <a:ext cx="1952625" cy="123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576601" y="-291513"/>
            <a:ext cx="13307354" cy="75547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39783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8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7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1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0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9" fill="hold">
                      <p:stCondLst>
                        <p:cond delay="0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3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02003" cy="8714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00" y="900750"/>
            <a:ext cx="3853732" cy="53020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55" y="4094104"/>
            <a:ext cx="1395087" cy="95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57" y="4829349"/>
            <a:ext cx="1960807" cy="5873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10" y="4094104"/>
            <a:ext cx="1395087" cy="9562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12" y="4829349"/>
            <a:ext cx="1960807" cy="5873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37" y="5060983"/>
            <a:ext cx="1395087" cy="9562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39" y="5796228"/>
            <a:ext cx="1960807" cy="58739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54" y="5035508"/>
            <a:ext cx="1395087" cy="9562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56" y="5770753"/>
            <a:ext cx="1960807" cy="587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6851907"/>
            <a:ext cx="12192000" cy="609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8692790-BD19-48D1-8B45-6CAA69F0E725}"/>
              </a:ext>
            </a:extLst>
          </p:cNvPr>
          <p:cNvSpPr/>
          <p:nvPr/>
        </p:nvSpPr>
        <p:spPr>
          <a:xfrm>
            <a:off x="4348432" y="899184"/>
            <a:ext cx="7784243" cy="1446548"/>
          </a:xfrm>
          <a:prstGeom prst="rect">
            <a:avLst/>
          </a:prstGeom>
          <a:noFill/>
        </p:spPr>
        <p:txBody>
          <a:bodyPr wrap="none" lIns="91438" tIns="45719" rIns="91438" bIns="45719">
            <a:spAutoFit/>
          </a:bodyPr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CẢM ƠN CÁC </a:t>
            </a:r>
            <a:r>
              <a:rPr kumimoji="0" lang="vi-VN" sz="4400" b="1" i="0" u="none" strike="noStrike" kern="1200" cap="none" spc="0" normalizeH="0" baseline="0" noProof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 </a:t>
            </a:r>
            <a:r>
              <a:rPr kumimoji="0" lang="vi-VN" sz="4400" b="1" i="0" u="none" strike="noStrike" kern="1200" cap="none" spc="0" normalizeH="0" baseline="0" noProof="0" smtClean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NHỎ </a:t>
            </a:r>
            <a:endParaRPr kumimoji="0" lang="vi-VN" sz="4400" b="1" i="0" u="none" strike="noStrike" kern="1200" cap="none" spc="0" normalizeH="0" baseline="0" noProof="0" dirty="0">
              <a:ln w="24500" cmpd="dbl">
                <a:solidFill>
                  <a:srgbClr val="FF00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CHÚC CÁC BẠN HỌC </a:t>
            </a:r>
            <a:r>
              <a:rPr kumimoji="0" lang="vi-VN" sz="4400" b="1" i="0" u="none" strike="noStrike" kern="1200" cap="none" spc="0" normalizeH="0" baseline="0" noProof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 </a:t>
            </a:r>
            <a:r>
              <a:rPr kumimoji="0" lang="vi-VN" sz="4400" b="1" i="0" u="none" strike="noStrike" kern="1200" cap="none" spc="0" normalizeH="0" baseline="0" noProof="0" smtClean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TỐT</a:t>
            </a:r>
            <a:endParaRPr kumimoji="0" lang="en-US" sz="4400" b="1" i="0" u="none" strike="noStrike" kern="1200" cap="none" spc="0" normalizeH="0" baseline="0" noProof="0" dirty="0">
              <a:ln w="24500" cmpd="dbl">
                <a:solidFill>
                  <a:srgbClr val="FF00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Nhac nen">
            <a:hlinkClick r:id="" action="ppaction://media"/>
            <a:extLst>
              <a:ext uri="{FF2B5EF4-FFF2-40B4-BE49-F238E27FC236}">
                <a16:creationId xmlns:a16="http://schemas.microsoft.com/office/drawing/2014/main" id="{A2F60DAA-6D31-4EBE-91C3-12D6D324338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4287" end="133304.31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29775" y="6044459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789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25">
        <p:circle/>
      </p:transition>
    </mc:Choice>
    <mc:Fallback xmlns="">
      <p:transition spd="slow" advTm="5025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0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47422" y="-1673972"/>
            <a:ext cx="12192000" cy="87085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05779" y="-1680002"/>
            <a:ext cx="13307354" cy="87146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0950" y="4311168"/>
            <a:ext cx="1834749" cy="13200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7288" y="4392974"/>
            <a:ext cx="1866742" cy="13345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92653" y="2595532"/>
            <a:ext cx="1849846" cy="13345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64420" y="2575975"/>
            <a:ext cx="1867811" cy="1356084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-447422" y="0"/>
            <a:ext cx="1304899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524" y="3041221"/>
            <a:ext cx="1295039" cy="162057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927354" y="2553595"/>
            <a:ext cx="3313371" cy="1325082"/>
            <a:chOff x="418429" y="2465043"/>
            <a:chExt cx="4396608" cy="1871083"/>
          </a:xfrm>
        </p:grpSpPr>
        <p:sp>
          <p:nvSpPr>
            <p:cNvPr id="21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3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4321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868506" y="4312467"/>
            <a:ext cx="3325260" cy="1432825"/>
            <a:chOff x="413731" y="4651605"/>
            <a:chExt cx="4401306" cy="1863939"/>
          </a:xfrm>
        </p:grpSpPr>
        <p:sp>
          <p:nvSpPr>
            <p:cNvPr id="24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465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902453" y="2588042"/>
            <a:ext cx="3313373" cy="1356902"/>
            <a:chOff x="7363195" y="2465042"/>
            <a:chExt cx="4410376" cy="1864387"/>
          </a:xfrm>
        </p:grpSpPr>
        <p:sp>
          <p:nvSpPr>
            <p:cNvPr id="27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4231</a:t>
              </a:r>
              <a:r>
                <a: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927354" y="4218532"/>
            <a:ext cx="3313372" cy="1382168"/>
            <a:chOff x="7386970" y="4651605"/>
            <a:chExt cx="4403728" cy="1863939"/>
          </a:xfrm>
        </p:grpSpPr>
        <p:sp>
          <p:nvSpPr>
            <p:cNvPr id="30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2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456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154341"/>
            <a:chOff x="150128" y="102542"/>
            <a:chExt cx="11127473" cy="2154341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2008883"/>
              <a:chOff x="1107064" y="247999"/>
              <a:chExt cx="10404597" cy="2008883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00450" y="636312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4321 + 456 = 456 + ..............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b="1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Số</a:t>
                </a:r>
                <a:r>
                  <a:rPr lang="en-US" sz="40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4000" b="1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thích</a:t>
                </a:r>
                <a:r>
                  <a:rPr lang="en-US" sz="40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4000" b="1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hợp</a:t>
                </a:r>
                <a:r>
                  <a:rPr lang="en-US" sz="40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4000" b="1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điền</a:t>
                </a:r>
                <a:r>
                  <a:rPr lang="en-US" sz="40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4000" b="1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vào</a:t>
                </a:r>
                <a:r>
                  <a:rPr lang="en-US" sz="40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4000" b="1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chỗ</a:t>
                </a:r>
                <a:r>
                  <a:rPr lang="en-US" sz="40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4000" b="1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chấm</a:t>
                </a:r>
                <a:r>
                  <a:rPr lang="en-US" sz="40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4000" b="1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là</a:t>
                </a:r>
                <a:r>
                  <a:rPr lang="en-US" sz="40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: </a:t>
                </a:r>
                <a:endPara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02826"/>
              <a:ext cx="909210" cy="7694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Arial" charset="0"/>
                </a:rPr>
                <a:t>0</a:t>
              </a: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Arial" charset="0"/>
                </a:rPr>
                <a:t>1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Arial" charset="0"/>
              </a:endParaRPr>
            </a:p>
          </p:txBody>
        </p:sp>
      </p:grpSp>
      <p:sp>
        <p:nvSpPr>
          <p:cNvPr id="64" name="Oval C"/>
          <p:cNvSpPr/>
          <p:nvPr/>
        </p:nvSpPr>
        <p:spPr>
          <a:xfrm>
            <a:off x="6597520" y="2677298"/>
            <a:ext cx="1282921" cy="1048105"/>
          </a:xfrm>
          <a:prstGeom prst="ellipse">
            <a:avLst/>
          </a:prstGeom>
          <a:solidFill>
            <a:srgbClr val="FF00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smtClean="0"/>
              <a:t>B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717133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76601" y="-138768"/>
            <a:ext cx="13307354" cy="74019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0950" y="4311168"/>
            <a:ext cx="1834749" cy="13200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7288" y="4392974"/>
            <a:ext cx="1866742" cy="13345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92653" y="2595532"/>
            <a:ext cx="1849846" cy="13345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64420" y="2575975"/>
            <a:ext cx="1867811" cy="1356084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-447422" y="0"/>
            <a:ext cx="1304899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524" y="3041221"/>
            <a:ext cx="1295039" cy="162057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927354" y="2553595"/>
            <a:ext cx="3313371" cy="1325082"/>
            <a:chOff x="418429" y="2465043"/>
            <a:chExt cx="4396608" cy="1871083"/>
          </a:xfrm>
        </p:grpSpPr>
        <p:sp>
          <p:nvSpPr>
            <p:cNvPr id="13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3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6 x 7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868506" y="4312467"/>
            <a:ext cx="3325260" cy="1432825"/>
            <a:chOff x="413731" y="4651605"/>
            <a:chExt cx="4401306" cy="1863939"/>
          </a:xfrm>
        </p:grpSpPr>
        <p:sp>
          <p:nvSpPr>
            <p:cNvPr id="16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9 x 5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902453" y="2588042"/>
            <a:ext cx="3313373" cy="1356902"/>
            <a:chOff x="7363195" y="2465042"/>
            <a:chExt cx="4410376" cy="1864387"/>
          </a:xfrm>
        </p:grpSpPr>
        <p:sp>
          <p:nvSpPr>
            <p:cNvPr id="19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5 x 7</a:t>
              </a:r>
              <a:r>
                <a: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927354" y="4218532"/>
            <a:ext cx="3313372" cy="1382168"/>
            <a:chOff x="7386970" y="4651605"/>
            <a:chExt cx="4403728" cy="1863939"/>
          </a:xfrm>
        </p:grpSpPr>
        <p:sp>
          <p:nvSpPr>
            <p:cNvPr id="22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2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6 x 9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846600" cy="2154341"/>
            <a:chOff x="150128" y="102542"/>
            <a:chExt cx="11127473" cy="2154341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2008883"/>
              <a:chOff x="1107064" y="247999"/>
              <a:chExt cx="10404597" cy="2008883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00450" y="636312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b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Tích nào dưới đây bằng 5 x 9</a:t>
                </a:r>
                <a:endPara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02826"/>
              <a:ext cx="909210" cy="7694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Arial" charset="0"/>
                </a:rPr>
                <a:t>02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Arial" charset="0"/>
              </a:endParaRPr>
            </a:p>
          </p:txBody>
        </p:sp>
      </p:grpSp>
      <p:sp>
        <p:nvSpPr>
          <p:cNvPr id="47" name="Oval C"/>
          <p:cNvSpPr/>
          <p:nvPr/>
        </p:nvSpPr>
        <p:spPr>
          <a:xfrm>
            <a:off x="4380733" y="4280680"/>
            <a:ext cx="1282921" cy="1048105"/>
          </a:xfrm>
          <a:prstGeom prst="ellipse">
            <a:avLst/>
          </a:prstGeom>
          <a:solidFill>
            <a:srgbClr val="FF00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/>
              <a:t>C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818600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A8AAA571-8D8A-4D6B-9864-A46D6F7793A7}"/>
  <p:tag name="ISPRING_CUSTOM_TIMING_USED" val="1"/>
  <p:tag name="GENSWF_ADVANCE_TIME" val="9.398"/>
  <p:tag name="GENSWF_SLIDE_TITLE" val="Khởi động"/>
  <p:tag name="ISPRING_SLIDE_ID_2" val="{9EB3D8D1-7EC2-45A7-9F04-F8ECF3391D7C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A8AAA571-8D8A-4D6B-9864-A46D6F7793A7}"/>
  <p:tag name="ISPRING_CUSTOM_TIMING_USED" val="1"/>
  <p:tag name="GENSWF_ADVANCE_TIME" val="18.482"/>
  <p:tag name="TIMING" val="|4.117|2.118"/>
  <p:tag name="GENSWF_SLIDE_TITLE" val="Ghi nhớ"/>
  <p:tag name="ISPRING_SLIDE_ID_2" val="{315C7B67-080C-4E95-9BE2-68B2AC9F6A21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CUSTOM_TIMING_USED" val="1"/>
  <p:tag name="GENSWF_ADVANCE_TIME" val="11.157"/>
  <p:tag name="ISPRING_PRESENTER_ID" val="{A8AAA571-8D8A-4D6B-9864-A46D6F7793A7}"/>
  <p:tag name="GENSWF_SLIDE_TITLE" val="Luyện tập"/>
  <p:tag name="ISPRING_SLIDE_ID_2" val="{D4E6C62C-BC8F-43BC-AC99-BCDA4DBD63E2}"/>
</p:tagLst>
</file>

<file path=ppt/theme/theme1.xml><?xml version="1.0" encoding="utf-8"?>
<a:theme xmlns:a="http://schemas.openxmlformats.org/drawingml/2006/main" name="1_Office Theme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4355</TotalTime>
  <Words>598</Words>
  <Application>Microsoft Office PowerPoint</Application>
  <PresentationFormat>Widescreen</PresentationFormat>
  <Paragraphs>138</Paragraphs>
  <Slides>15</Slides>
  <Notes>13</Notes>
  <HiddenSlides>0</HiddenSlides>
  <MMClips>5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15</vt:i4>
      </vt:variant>
    </vt:vector>
  </HeadingPairs>
  <TitlesOfParts>
    <vt:vector size="41" baseType="lpstr">
      <vt:lpstr>Microsoft YaHei</vt:lpstr>
      <vt:lpstr>宋体</vt:lpstr>
      <vt:lpstr>.VnBlack</vt:lpstr>
      <vt:lpstr>.VnTime</vt:lpstr>
      <vt:lpstr>Arial</vt:lpstr>
      <vt:lpstr>AvantGarde</vt:lpstr>
      <vt:lpstr>Calibri</vt:lpstr>
      <vt:lpstr>Calibri Light</vt:lpstr>
      <vt:lpstr>Cambria</vt:lpstr>
      <vt:lpstr>Cambria Math</vt:lpstr>
      <vt:lpstr>HP001 4 hàng</vt:lpstr>
      <vt:lpstr>iCiel Cadena</vt:lpstr>
      <vt:lpstr>Segoe UI Semibold</vt:lpstr>
      <vt:lpstr>Source Han Sans CN Medium</vt:lpstr>
      <vt:lpstr>Tahoma</vt:lpstr>
      <vt:lpstr>Times New Roman</vt:lpstr>
      <vt:lpstr>UTM Americana EB</vt:lpstr>
      <vt:lpstr>Verdana</vt:lpstr>
      <vt:lpstr>1_Office Theme</vt:lpstr>
      <vt:lpstr>4_Office Theme</vt:lpstr>
      <vt:lpstr>1_Default Design</vt:lpstr>
      <vt:lpstr>8_Office Theme</vt:lpstr>
      <vt:lpstr>3_Office Theme</vt:lpstr>
      <vt:lpstr>9_Office Theme</vt:lpstr>
      <vt:lpstr>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Thi Hoa</dc:creator>
  <cp:lastModifiedBy>WIN10</cp:lastModifiedBy>
  <cp:revision>80</cp:revision>
  <dcterms:created xsi:type="dcterms:W3CDTF">2021-10-27T15:36:20Z</dcterms:created>
  <dcterms:modified xsi:type="dcterms:W3CDTF">2022-11-11T08:12:31Z</dcterms:modified>
</cp:coreProperties>
</file>