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ink/ink1.xml" ContentType="application/inkml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51" r:id="rId2"/>
  </p:sldMasterIdLst>
  <p:notesMasterIdLst>
    <p:notesMasterId r:id="rId34"/>
  </p:notesMasterIdLst>
  <p:sldIdLst>
    <p:sldId id="2007577193" r:id="rId3"/>
    <p:sldId id="2007577177" r:id="rId4"/>
    <p:sldId id="2007577194" r:id="rId5"/>
    <p:sldId id="2007577135" r:id="rId6"/>
    <p:sldId id="257" r:id="rId7"/>
    <p:sldId id="2007577187" r:id="rId8"/>
    <p:sldId id="2007577195" r:id="rId9"/>
    <p:sldId id="2007577188" r:id="rId10"/>
    <p:sldId id="2007577189" r:id="rId11"/>
    <p:sldId id="2007577196" r:id="rId12"/>
    <p:sldId id="264" r:id="rId13"/>
    <p:sldId id="2007577218" r:id="rId14"/>
    <p:sldId id="2007577219" r:id="rId15"/>
    <p:sldId id="2007577198" r:id="rId16"/>
    <p:sldId id="269" r:id="rId17"/>
    <p:sldId id="11695" r:id="rId18"/>
    <p:sldId id="439" r:id="rId19"/>
    <p:sldId id="2087" r:id="rId20"/>
    <p:sldId id="2007577201" r:id="rId21"/>
    <p:sldId id="2007577203" r:id="rId22"/>
    <p:sldId id="2007577206" r:id="rId23"/>
    <p:sldId id="2007577209" r:id="rId24"/>
    <p:sldId id="2007577210" r:id="rId25"/>
    <p:sldId id="2007577212" r:id="rId26"/>
    <p:sldId id="2007577214" r:id="rId27"/>
    <p:sldId id="2007577227" r:id="rId28"/>
    <p:sldId id="2007577220" r:id="rId29"/>
    <p:sldId id="2007577221" r:id="rId30"/>
    <p:sldId id="2007577222" r:id="rId31"/>
    <p:sldId id="2007577224" r:id="rId32"/>
    <p:sldId id="2007577204" r:id="rId3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0EA0A763-A203-4833-B330-7374C02C1470}">
          <p14:sldIdLst>
            <p14:sldId id="2007577193"/>
            <p14:sldId id="2007577177"/>
            <p14:sldId id="2007577194"/>
            <p14:sldId id="2007577135"/>
            <p14:sldId id="257"/>
            <p14:sldId id="2007577187"/>
            <p14:sldId id="2007577195"/>
            <p14:sldId id="2007577188"/>
            <p14:sldId id="2007577189"/>
            <p14:sldId id="2007577196"/>
            <p14:sldId id="264"/>
            <p14:sldId id="2007577218"/>
            <p14:sldId id="2007577219"/>
            <p14:sldId id="2007577198"/>
            <p14:sldId id="269"/>
            <p14:sldId id="11695"/>
            <p14:sldId id="439"/>
            <p14:sldId id="2087"/>
            <p14:sldId id="2007577201"/>
            <p14:sldId id="2007577203"/>
            <p14:sldId id="2007577206"/>
            <p14:sldId id="2007577209"/>
            <p14:sldId id="2007577210"/>
            <p14:sldId id="2007577212"/>
            <p14:sldId id="2007577214"/>
            <p14:sldId id="2007577227"/>
            <p14:sldId id="2007577220"/>
            <p14:sldId id="2007577221"/>
            <p14:sldId id="2007577222"/>
            <p14:sldId id="2007577224"/>
            <p14:sldId id="2007577204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5B3B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1" d="100"/>
          <a:sy n="81" d="100"/>
        </p:scale>
        <p:origin x="-80" y="-1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9-22T10:33:10"/>
    </inkml:context>
    <inkml:brush xml:id="br0">
      <inkml:brushProperty name="width" value="0.09701" units="cm"/>
      <inkml:brushProperty name="height" value="0.09701" units="cm"/>
      <inkml:brushProperty name="color" value="#FF0000"/>
    </inkml:brush>
  </inkml:definitions>
  <inkml:trace contextRef="#ctx0" brushRef="#br0">101000 1017000,'17'0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A42FB3-8C93-4908-AA33-F5AF91C64F42}" type="datetimeFigureOut">
              <a:rPr lang="en-US" smtClean="0"/>
              <a:pPr/>
              <a:t>10/14/2025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8EFA1-43F1-4A2B-A46D-FDB2AD39451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2873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86F511-5A9A-4E2D-82BC-C7CE30D080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24765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50C7D59-0B79-4117-A3D7-44800DA224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89501B-7C02-4AF8-A332-0EA77BF709E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02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38B76F6-7968-445C-8317-118E22BFF36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94479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F43BDF6-96D0-87DB-0367-73C0A7F542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>
            <a:extLst>
              <a:ext uri="{FF2B5EF4-FFF2-40B4-BE49-F238E27FC236}">
                <a16:creationId xmlns:a16="http://schemas.microsoft.com/office/drawing/2014/main" xmlns="" id="{967174CB-5F3B-F866-5FD2-BD136FE4C29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Notes Placeholder 2">
            <a:extLst>
              <a:ext uri="{FF2B5EF4-FFF2-40B4-BE49-F238E27FC236}">
                <a16:creationId xmlns:a16="http://schemas.microsoft.com/office/drawing/2014/main" xmlns="" id="{BB9B398D-4D26-E25F-A4F1-C7E65B2E0F7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0244" name="Slide Number Placeholder 3">
            <a:extLst>
              <a:ext uri="{FF2B5EF4-FFF2-40B4-BE49-F238E27FC236}">
                <a16:creationId xmlns:a16="http://schemas.microsoft.com/office/drawing/2014/main" xmlns="" id="{B75A4DE6-502A-D856-F339-6C25CBFD559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38B76F6-7968-445C-8317-118E22BFF36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44091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1267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>
              <a:spcBef>
                <a:spcPct val="0"/>
              </a:spcBef>
            </a:pPr>
            <a:endParaRPr lang="en-US" altLang="x-none" dirty="0">
              <a:latin typeface="Calibri" panose="020F0502020204030204" pitchFamily="34" charset="0"/>
            </a:endParaRPr>
          </a:p>
        </p:txBody>
      </p:sp>
      <p:sp>
        <p:nvSpPr>
          <p:cNvPr id="11268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>
              <a:spcBef>
                <a:spcPct val="0"/>
              </a:spcBef>
            </a:pPr>
            <a:fld id="{9A0DB2DC-4C9A-4742-B13C-FB6460FD3503}" type="slidenum">
              <a:rPr lang="en-US" altLang="x-none" dirty="0">
                <a:latin typeface="Times New Roman" panose="02020603050405020304" pitchFamily="18" charset="0"/>
              </a:rPr>
              <a:t>19</a:t>
            </a:fld>
            <a:endParaRPr lang="en-US" altLang="x-none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3315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13316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>
              <a:spcBef>
                <a:spcPct val="0"/>
              </a:spcBef>
            </a:pPr>
            <a:fld id="{9A0DB2DC-4C9A-4742-B13C-FB6460FD3503}" type="slidenum">
              <a:rPr lang="en-US" altLang="x-none" dirty="0">
                <a:latin typeface="Times New Roman" panose="02020603050405020304" pitchFamily="18" charset="0"/>
              </a:rPr>
              <a:t>21</a:t>
            </a:fld>
            <a:endParaRPr lang="en-US" altLang="x-none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Hay còn</a:t>
            </a:r>
            <a:r>
              <a:rPr lang="en-US" baseline="0"/>
              <a:t> gọi là CHIM ĐA ĐA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</a:t>
            </a:r>
            <a:r>
              <a:rPr lang="en-US" baseline="0"/>
              <a:t> giáo dục thêm về tác dụng của lá tía tô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50C7D59-0B79-4117-A3D7-44800DA224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pPr/>
              <a:t>10/14/2025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7750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pPr/>
              <a:t>10/14/2025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2737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pPr/>
              <a:t>10/14/2025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1664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2"/>
            <a:ext cx="12213752" cy="6845808"/>
          </a:xfrm>
          <a:prstGeom prst="rect">
            <a:avLst/>
          </a:prstGeom>
        </p:spPr>
      </p:pic>
      <p:sp>
        <p:nvSpPr>
          <p:cNvPr id="8" name="Rounded Rectangle 7"/>
          <p:cNvSpPr/>
          <p:nvPr userDrawn="1"/>
        </p:nvSpPr>
        <p:spPr>
          <a:xfrm>
            <a:off x="486508" y="597877"/>
            <a:ext cx="11218985" cy="577654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92D05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96895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pPr>
              <a:defRPr/>
            </a:pPr>
            <a:fld id="{2D3DFD78-BE32-4A22-A575-D204E533973B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127949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DFD78-BE32-4A22-A575-D204E533973B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907199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>
              <a:defRPr/>
            </a:pPr>
            <a:fld id="{2D3DFD78-BE32-4A22-A575-D204E533973B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849041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pPr>
              <a:defRPr/>
            </a:pPr>
            <a:fld id="{2D3DFD78-BE32-4A22-A575-D204E533973B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73163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pPr>
              <a:defRPr/>
            </a:pPr>
            <a:fld id="{2D3DFD78-BE32-4A22-A575-D204E533973B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783441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DFD78-BE32-4A22-A575-D204E533973B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507674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DFD78-BE32-4A22-A575-D204E533973B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667559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pPr/>
              <a:t>10/14/2025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7365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DFD78-BE32-4A22-A575-D204E533973B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703986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>
              <a:defRPr/>
            </a:pPr>
            <a:fld id="{2D3DFD78-BE32-4A22-A575-D204E533973B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099523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>
              <a:defRPr/>
            </a:pPr>
            <a:fld id="{2D3DFD78-BE32-4A22-A575-D204E533973B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95615542"/>
      </p:ext>
    </p:extLst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>
              <a:defRPr/>
            </a:pPr>
            <a:fld id="{2D3DFD78-BE32-4A22-A575-D204E533973B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54412216"/>
      </p:ext>
    </p:extLst>
  </p:cSld>
  <p:clrMapOvr>
    <a:masterClrMapping/>
  </p:clrMapOvr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>
              <a:defRPr/>
            </a:pPr>
            <a:fld id="{2D3DFD78-BE32-4A22-A575-D204E533973B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90275432"/>
      </p:ext>
    </p:extLst>
  </p:cSld>
  <p:clrMapOvr>
    <a:masterClrMapping/>
  </p:clrMapOvr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>
              <a:defRPr/>
            </a:pPr>
            <a:fld id="{2D3DFD78-BE32-4A22-A575-D204E533973B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27721543"/>
      </p:ext>
    </p:extLst>
  </p:cSld>
  <p:clrMapOvr>
    <a:masterClrMapping/>
  </p:clrMapOvr>
  <p:hf sldNum="0"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>
              <a:defRPr/>
            </a:pPr>
            <a:fld id="{2D3DFD78-BE32-4A22-A575-D204E533973B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48027338"/>
      </p:ext>
    </p:extLst>
  </p:cSld>
  <p:clrMapOvr>
    <a:masterClrMapping/>
  </p:clrMapOvr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DFD78-BE32-4A22-A575-D204E533973B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932828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DFD78-BE32-4A22-A575-D204E533973B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5963440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7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pPr/>
              <a:t>10/14/2025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66246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585" y="617538"/>
            <a:ext cx="10390716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76917" y="2017713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860117" y="2017713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60117" y="4151313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5"/>
          <p:cNvSpPr>
            <a:spLocks noGrp="1"/>
          </p:cNvSpPr>
          <p:nvPr>
            <p:ph type="dt" sz="half" idx="12"/>
          </p:nvPr>
        </p:nvSpPr>
        <p:spPr bwMode="auto">
          <a:xfrm>
            <a:off x="12192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3"/>
          </p:nvPr>
        </p:nvSpPr>
        <p:spPr bwMode="auto">
          <a:xfrm>
            <a:off x="4470400" y="6324600"/>
            <a:ext cx="38608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7"/>
          <p:cNvSpPr>
            <a:spLocks noGrp="1"/>
          </p:cNvSpPr>
          <p:nvPr>
            <p:ph type="sldNum" sz="quarter" idx="4"/>
          </p:nvPr>
        </p:nvSpPr>
        <p:spPr bwMode="auto">
          <a:xfrm>
            <a:off x="90424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>
              <a:defRPr/>
            </a:pPr>
            <a:fld id="{C48DABAE-6ED1-4470-BED8-4E85F157B11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357439"/>
      </p:ext>
    </p:extLst>
  </p:cSld>
  <p:clrMapOvr>
    <a:masterClrMapping/>
  </p:clrMapOvr>
  <p:transition spd="med" advClick="0" advTm="10000">
    <p:blinds dir="vert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056"/>
          <a:stretch>
            <a:fillRect/>
          </a:stretch>
        </p:blipFill>
        <p:spPr>
          <a:xfrm>
            <a:off x="1896437" y="3030408"/>
            <a:ext cx="2457528" cy="146732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95" t="19153" b="9518"/>
          <a:stretch>
            <a:fillRect/>
          </a:stretch>
        </p:blipFill>
        <p:spPr>
          <a:xfrm>
            <a:off x="7604077" y="496350"/>
            <a:ext cx="1307532" cy="217467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57" r="44843" b="72394"/>
          <a:stretch>
            <a:fillRect/>
          </a:stretch>
        </p:blipFill>
        <p:spPr>
          <a:xfrm>
            <a:off x="486737" y="337983"/>
            <a:ext cx="1409700" cy="1243782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72" r="64944" b="1"/>
          <a:stretch>
            <a:fillRect/>
          </a:stretch>
        </p:blipFill>
        <p:spPr>
          <a:xfrm>
            <a:off x="1478981" y="4875550"/>
            <a:ext cx="1492819" cy="516078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6" t="35624" r="65269" b="16247"/>
          <a:stretch>
            <a:fillRect/>
          </a:stretch>
        </p:blipFill>
        <p:spPr>
          <a:xfrm>
            <a:off x="486737" y="1863926"/>
            <a:ext cx="1307531" cy="1467328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46" b="55122"/>
          <a:stretch>
            <a:fillRect/>
          </a:stretch>
        </p:blipFill>
        <p:spPr>
          <a:xfrm>
            <a:off x="5600700" y="1154777"/>
            <a:ext cx="1586414" cy="1243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858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pPr/>
              <a:t>10/14/2025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3536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pPr/>
              <a:t>10/14/2025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9734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pPr/>
              <a:t>10/14/2025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7580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pPr/>
              <a:t>10/14/2025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4255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pPr/>
              <a:t>10/14/2025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063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pPr/>
              <a:t>10/14/2025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9767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1F03C1-C2DF-4DA6-AC79-0F28E11D62B9}" type="datetimeFigureOut">
              <a:rPr lang="en-US" smtClean="0"/>
              <a:pPr/>
              <a:t>10/14/2025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6647F8-C479-45D0-8361-C7A2478A25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268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7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pPr>
              <a:defRPr/>
            </a:pPr>
            <a:fld id="{F6E7AD85-FCD5-4948-8C86-6106F1D05BC4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17342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  <p:sldLayoutId id="2147483764" r:id="rId13"/>
    <p:sldLayoutId id="2147483765" r:id="rId14"/>
    <p:sldLayoutId id="2147483766" r:id="rId15"/>
    <p:sldLayoutId id="2147483767" r:id="rId16"/>
    <p:sldLayoutId id="2147483768" r:id="rId17"/>
    <p:sldLayoutId id="2147483769" r:id="rId18"/>
    <p:sldLayoutId id="2147483771" r:id="rId19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microsoft.com/office/2007/relationships/hdphoto" Target="../media/hdphoto5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3.png"/><Relationship Id="rId5" Type="http://schemas.microsoft.com/office/2007/relationships/hdphoto" Target="../media/hdphoto2.wdp"/><Relationship Id="rId10" Type="http://schemas.microsoft.com/office/2007/relationships/hdphoto" Target="../media/hdphoto4.wdp"/><Relationship Id="rId4" Type="http://schemas.openxmlformats.org/officeDocument/2006/relationships/image" Target="../media/image9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13" Type="http://schemas.openxmlformats.org/officeDocument/2006/relationships/image" Target="../media/image27.png"/><Relationship Id="rId18" Type="http://schemas.microsoft.com/office/2007/relationships/hdphoto" Target="../media/hdphoto15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1.png"/><Relationship Id="rId12" Type="http://schemas.microsoft.com/office/2007/relationships/hdphoto" Target="../media/hdphoto16.wdp"/><Relationship Id="rId17" Type="http://schemas.openxmlformats.org/officeDocument/2006/relationships/image" Target="../media/image33.png"/><Relationship Id="rId2" Type="http://schemas.openxmlformats.org/officeDocument/2006/relationships/audio" Target="../media/media6.mp3"/><Relationship Id="rId16" Type="http://schemas.microsoft.com/office/2007/relationships/hdphoto" Target="../media/hdphoto18.wdp"/><Relationship Id="rId1" Type="http://schemas.microsoft.com/office/2007/relationships/media" Target="../media/media6.mp3"/><Relationship Id="rId6" Type="http://schemas.microsoft.com/office/2007/relationships/hdphoto" Target="../media/hdphoto8.wdp"/><Relationship Id="rId11" Type="http://schemas.openxmlformats.org/officeDocument/2006/relationships/image" Target="../media/image34.png"/><Relationship Id="rId5" Type="http://schemas.openxmlformats.org/officeDocument/2006/relationships/image" Target="../media/image21.png"/><Relationship Id="rId15" Type="http://schemas.openxmlformats.org/officeDocument/2006/relationships/image" Target="../media/image36.png"/><Relationship Id="rId10" Type="http://schemas.microsoft.com/office/2007/relationships/hdphoto" Target="../media/hdphoto14.wdp"/><Relationship Id="rId19" Type="http://schemas.openxmlformats.org/officeDocument/2006/relationships/image" Target="../media/image29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32.png"/><Relationship Id="rId14" Type="http://schemas.microsoft.com/office/2007/relationships/hdphoto" Target="../media/hdphoto10.wdp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13" Type="http://schemas.openxmlformats.org/officeDocument/2006/relationships/image" Target="../media/image31.png"/><Relationship Id="rId18" Type="http://schemas.microsoft.com/office/2007/relationships/hdphoto" Target="../media/hdphoto15.wdp"/><Relationship Id="rId3" Type="http://schemas.openxmlformats.org/officeDocument/2006/relationships/image" Target="../media/image27.png"/><Relationship Id="rId7" Type="http://schemas.openxmlformats.org/officeDocument/2006/relationships/image" Target="../media/image36.png"/><Relationship Id="rId12" Type="http://schemas.microsoft.com/office/2007/relationships/hdphoto" Target="../media/hdphoto16.wdp"/><Relationship Id="rId17" Type="http://schemas.openxmlformats.org/officeDocument/2006/relationships/image" Target="../media/image33.png"/><Relationship Id="rId2" Type="http://schemas.openxmlformats.org/officeDocument/2006/relationships/image" Target="../media/image26.png"/><Relationship Id="rId16" Type="http://schemas.microsoft.com/office/2007/relationships/hdphoto" Target="../media/hdphoto14.wdp"/><Relationship Id="rId1" Type="http://schemas.openxmlformats.org/officeDocument/2006/relationships/slideLayout" Target="../slideLayouts/slideLayout2.xml"/><Relationship Id="rId6" Type="http://schemas.microsoft.com/office/2007/relationships/hdphoto" Target="../media/hdphoto11.wdp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5" Type="http://schemas.openxmlformats.org/officeDocument/2006/relationships/image" Target="../media/image32.png"/><Relationship Id="rId10" Type="http://schemas.microsoft.com/office/2007/relationships/hdphoto" Target="../media/hdphoto19.wdp"/><Relationship Id="rId4" Type="http://schemas.microsoft.com/office/2007/relationships/hdphoto" Target="../media/hdphoto10.wdp"/><Relationship Id="rId9" Type="http://schemas.openxmlformats.org/officeDocument/2006/relationships/image" Target="../media/image38.png"/><Relationship Id="rId14" Type="http://schemas.microsoft.com/office/2007/relationships/hdphoto" Target="../media/hdphoto13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7" Type="http://schemas.openxmlformats.org/officeDocument/2006/relationships/image" Target="../media/image4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microsoft.com/office/2007/relationships/hdphoto" Target="../media/hdphoto20.wdp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2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22.wdp"/><Relationship Id="rId13" Type="http://schemas.openxmlformats.org/officeDocument/2006/relationships/image" Target="../media/image65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62.png"/><Relationship Id="rId12" Type="http://schemas.microsoft.com/office/2007/relationships/hdphoto" Target="../media/hdphoto24.wdp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microsoft.com/office/2007/relationships/hdphoto" Target="../media/hdphoto21.wdp"/><Relationship Id="rId11" Type="http://schemas.openxmlformats.org/officeDocument/2006/relationships/image" Target="../media/image64.png"/><Relationship Id="rId5" Type="http://schemas.openxmlformats.org/officeDocument/2006/relationships/image" Target="../media/image61.png"/><Relationship Id="rId10" Type="http://schemas.microsoft.com/office/2007/relationships/hdphoto" Target="../media/hdphoto23.wdp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63.png"/><Relationship Id="rId14" Type="http://schemas.openxmlformats.org/officeDocument/2006/relationships/image" Target="../media/image66.png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22.wdp"/><Relationship Id="rId13" Type="http://schemas.openxmlformats.org/officeDocument/2006/relationships/image" Target="../media/image65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62.png"/><Relationship Id="rId12" Type="http://schemas.microsoft.com/office/2007/relationships/hdphoto" Target="../media/hdphoto24.wdp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microsoft.com/office/2007/relationships/hdphoto" Target="../media/hdphoto21.wdp"/><Relationship Id="rId11" Type="http://schemas.openxmlformats.org/officeDocument/2006/relationships/image" Target="../media/image64.png"/><Relationship Id="rId5" Type="http://schemas.openxmlformats.org/officeDocument/2006/relationships/image" Target="../media/image61.png"/><Relationship Id="rId10" Type="http://schemas.microsoft.com/office/2007/relationships/hdphoto" Target="../media/hdphoto23.wdp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63.png"/><Relationship Id="rId14" Type="http://schemas.openxmlformats.org/officeDocument/2006/relationships/image" Target="../media/image6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4.gif"/><Relationship Id="rId3" Type="http://schemas.openxmlformats.org/officeDocument/2006/relationships/slideLayout" Target="../slideLayouts/slideLayout2.xml"/><Relationship Id="rId7" Type="http://schemas.microsoft.com/office/2007/relationships/hdphoto" Target="../media/hdphoto7.wdp"/><Relationship Id="rId12" Type="http://schemas.openxmlformats.org/officeDocument/2006/relationships/image" Target="../media/image2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0.png"/><Relationship Id="rId11" Type="http://schemas.microsoft.com/office/2007/relationships/hdphoto" Target="../media/hdphoto9.wdp"/><Relationship Id="rId5" Type="http://schemas.microsoft.com/office/2007/relationships/hdphoto" Target="../media/hdphoto6.wdp"/><Relationship Id="rId10" Type="http://schemas.openxmlformats.org/officeDocument/2006/relationships/image" Target="../media/image22.png"/><Relationship Id="rId4" Type="http://schemas.openxmlformats.org/officeDocument/2006/relationships/image" Target="../media/image19.png"/><Relationship Id="rId9" Type="http://schemas.microsoft.com/office/2007/relationships/hdphoto" Target="../media/hdphoto8.wdp"/><Relationship Id="rId1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8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microsoft.com/office/2007/relationships/hdphoto" Target="../media/hdphoto10.wdp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microsoft.com/office/2007/relationships/hdphoto" Target="../media/hdphoto14.wdp"/><Relationship Id="rId3" Type="http://schemas.openxmlformats.org/officeDocument/2006/relationships/slideLayout" Target="../slideLayouts/slideLayout2.xml"/><Relationship Id="rId7" Type="http://schemas.microsoft.com/office/2007/relationships/hdphoto" Target="../media/hdphoto10.wdp"/><Relationship Id="rId12" Type="http://schemas.openxmlformats.org/officeDocument/2006/relationships/image" Target="../media/image32.png"/><Relationship Id="rId2" Type="http://schemas.openxmlformats.org/officeDocument/2006/relationships/audio" Target="../media/media5.mp3"/><Relationship Id="rId16" Type="http://schemas.openxmlformats.org/officeDocument/2006/relationships/image" Target="../media/image29.png"/><Relationship Id="rId1" Type="http://schemas.microsoft.com/office/2007/relationships/media" Target="../media/media5.mp3"/><Relationship Id="rId6" Type="http://schemas.openxmlformats.org/officeDocument/2006/relationships/image" Target="../media/image27.png"/><Relationship Id="rId11" Type="http://schemas.microsoft.com/office/2007/relationships/hdphoto" Target="../media/hdphoto13.wdp"/><Relationship Id="rId5" Type="http://schemas.microsoft.com/office/2007/relationships/hdphoto" Target="../media/hdphoto12.wdp"/><Relationship Id="rId15" Type="http://schemas.microsoft.com/office/2007/relationships/hdphoto" Target="../media/hdphoto15.wdp"/><Relationship Id="rId10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microsoft.com/office/2007/relationships/hdphoto" Target="../media/hdphoto8.wdp"/><Relationship Id="rId1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microsoft.com/office/2007/relationships/hdphoto" Target="../media/hdphoto15.wdp"/><Relationship Id="rId3" Type="http://schemas.microsoft.com/office/2007/relationships/hdphoto" Target="../media/hdphoto12.wdp"/><Relationship Id="rId7" Type="http://schemas.microsoft.com/office/2007/relationships/hdphoto" Target="../media/hdphoto13.wdp"/><Relationship Id="rId12" Type="http://schemas.openxmlformats.org/officeDocument/2006/relationships/image" Target="../media/image3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microsoft.com/office/2007/relationships/hdphoto" Target="../media/hdphoto16.wdp"/><Relationship Id="rId5" Type="http://schemas.microsoft.com/office/2007/relationships/hdphoto" Target="../media/hdphoto8.wdp"/><Relationship Id="rId15" Type="http://schemas.microsoft.com/office/2007/relationships/hdphoto" Target="../media/hdphoto10.wdp"/><Relationship Id="rId10" Type="http://schemas.openxmlformats.org/officeDocument/2006/relationships/image" Target="../media/image34.png"/><Relationship Id="rId4" Type="http://schemas.openxmlformats.org/officeDocument/2006/relationships/image" Target="../media/image21.png"/><Relationship Id="rId9" Type="http://schemas.microsoft.com/office/2007/relationships/hdphoto" Target="../media/hdphoto14.wdp"/><Relationship Id="rId1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microsoft.com/office/2007/relationships/hdphoto" Target="../media/hdphoto16.wdp"/><Relationship Id="rId18" Type="http://schemas.openxmlformats.org/officeDocument/2006/relationships/image" Target="../media/image33.png"/><Relationship Id="rId3" Type="http://schemas.openxmlformats.org/officeDocument/2006/relationships/slideLayout" Target="../slideLayouts/slideLayout2.xml"/><Relationship Id="rId7" Type="http://schemas.microsoft.com/office/2007/relationships/hdphoto" Target="../media/hdphoto8.wdp"/><Relationship Id="rId12" Type="http://schemas.openxmlformats.org/officeDocument/2006/relationships/image" Target="../media/image34.png"/><Relationship Id="rId17" Type="http://schemas.microsoft.com/office/2007/relationships/hdphoto" Target="../media/hdphoto18.wdp"/><Relationship Id="rId2" Type="http://schemas.openxmlformats.org/officeDocument/2006/relationships/audio" Target="../media/media6.mp3"/><Relationship Id="rId16" Type="http://schemas.openxmlformats.org/officeDocument/2006/relationships/image" Target="../media/image36.png"/><Relationship Id="rId20" Type="http://schemas.openxmlformats.org/officeDocument/2006/relationships/image" Target="../media/image37.png"/><Relationship Id="rId1" Type="http://schemas.microsoft.com/office/2007/relationships/media" Target="../media/media6.mp3"/><Relationship Id="rId6" Type="http://schemas.openxmlformats.org/officeDocument/2006/relationships/image" Target="../media/image21.png"/><Relationship Id="rId11" Type="http://schemas.microsoft.com/office/2007/relationships/hdphoto" Target="../media/hdphoto14.wdp"/><Relationship Id="rId5" Type="http://schemas.microsoft.com/office/2007/relationships/hdphoto" Target="../media/hdphoto17.wdp"/><Relationship Id="rId15" Type="http://schemas.microsoft.com/office/2007/relationships/hdphoto" Target="../media/hdphoto10.wdp"/><Relationship Id="rId10" Type="http://schemas.openxmlformats.org/officeDocument/2006/relationships/image" Target="../media/image32.png"/><Relationship Id="rId19" Type="http://schemas.microsoft.com/office/2007/relationships/hdphoto" Target="../media/hdphoto15.wdp"/><Relationship Id="rId4" Type="http://schemas.openxmlformats.org/officeDocument/2006/relationships/image" Target="../media/image35.png"/><Relationship Id="rId9" Type="http://schemas.microsoft.com/office/2007/relationships/hdphoto" Target="../media/hdphoto13.wdp"/><Relationship Id="rId1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oup of trees in a field&#10;&#10;Description automatically generated with low confidence">
            <a:extLst>
              <a:ext uri="{FF2B5EF4-FFF2-40B4-BE49-F238E27FC236}">
                <a16:creationId xmlns:a16="http://schemas.microsoft.com/office/drawing/2014/main" xmlns="" id="{AA5A87E4-5066-259B-E850-130463909A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02" b="96956" l="938" r="98125">
                        <a14:foregroundMark x1="2500" y1="74473" x2="47656" y2="86651"/>
                        <a14:foregroundMark x1="47656" y1="86651" x2="79844" y2="87588"/>
                        <a14:foregroundMark x1="8906" y1="86885" x2="74219" y2="93677"/>
                        <a14:foregroundMark x1="938" y1="92272" x2="89688" y2="94614"/>
                        <a14:foregroundMark x1="87344" y1="79157" x2="98125" y2="82904"/>
                        <a14:foregroundMark x1="70938" y1="96956" x2="93906" y2="96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" y="2222739"/>
            <a:ext cx="12191999" cy="4990964"/>
          </a:xfrm>
          <a:prstGeom prst="rect">
            <a:avLst/>
          </a:prstGeom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D835E647-37E5-6549-61D0-51156FA1A4E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70" b="94091" l="4667" r="97889">
                        <a14:foregroundMark x1="24889" y1="49545" x2="11333" y2="66212"/>
                        <a14:foregroundMark x1="11333" y1="66212" x2="7111" y2="93485"/>
                        <a14:foregroundMark x1="5000" y1="84697" x2="4667" y2="94091"/>
                        <a14:foregroundMark x1="92047" y1="86842" x2="92318" y2="87794"/>
                        <a14:foregroundMark x1="87000" y1="69091" x2="87084" y2="69387"/>
                        <a14:foregroundMark x1="96222" y1="86364" x2="97889" y2="93182"/>
                        <a14:foregroundMark x1="26667" y1="38788" x2="24444" y2="39697"/>
                        <a14:backgroundMark x1="14556" y1="91364" x2="21778" y2="80758"/>
                        <a14:backgroundMark x1="21778" y1="80758" x2="24444" y2="78788"/>
                        <a14:backgroundMark x1="14111" y1="88030" x2="26556" y2="68030"/>
                        <a14:backgroundMark x1="18889" y1="71667" x2="27667" y2="60152"/>
                        <a14:backgroundMark x1="27667" y1="60152" x2="30444" y2="58788"/>
                        <a14:backgroundMark x1="25778" y1="58939" x2="37556" y2="51515"/>
                        <a14:backgroundMark x1="37556" y1="51515" x2="42778" y2="50909"/>
                        <a14:backgroundMark x1="42778" y1="50909" x2="42778" y2="50909"/>
                        <a14:backgroundMark x1="37556" y1="49394" x2="50778" y2="45909"/>
                        <a14:backgroundMark x1="50778" y1="45909" x2="53556" y2="46212"/>
                        <a14:backgroundMark x1="53556" y1="44091" x2="63778" y2="47576"/>
                        <a14:backgroundMark x1="63778" y1="47576" x2="64222" y2="48030"/>
                        <a14:backgroundMark x1="42556" y1="53333" x2="51000" y2="48939"/>
                        <a14:backgroundMark x1="51000" y1="48939" x2="51000" y2="48939"/>
                        <a14:backgroundMark x1="64667" y1="48030" x2="72889" y2="56061"/>
                        <a14:backgroundMark x1="52889" y1="49697" x2="62778" y2="50606"/>
                        <a14:backgroundMark x1="71000" y1="53030" x2="80111" y2="65455"/>
                        <a14:backgroundMark x1="83556" y1="71061" x2="87222" y2="84848"/>
                        <a14:backgroundMark x1="22444" y1="71364" x2="20556" y2="71515"/>
                        <a14:backgroundMark x1="36556" y1="6667" x2="66222" y2="28030"/>
                        <a14:backgroundMark x1="66222" y1="28030" x2="66222" y2="28030"/>
                        <a14:backgroundMark x1="32222" y1="20455" x2="54556" y2="22121"/>
                        <a14:backgroundMark x1="35222" y1="25606" x2="46222" y2="28030"/>
                        <a14:backgroundMark x1="39111" y1="23182" x2="54222" y2="23333"/>
                        <a14:backgroundMark x1="44667" y1="6061" x2="62889" y2="16970"/>
                        <a14:backgroundMark x1="45222" y1="3788" x2="52333" y2="4242"/>
                        <a14:backgroundMark x1="60889" y1="51212" x2="66333" y2="53939"/>
                        <a14:backgroundMark x1="66333" y1="53939" x2="78778" y2="68636"/>
                        <a14:backgroundMark x1="78778" y1="68636" x2="89111" y2="89242"/>
                        <a14:backgroundMark x1="89111" y1="89242" x2="90333" y2="94091"/>
                      </a14:backgroundRemoval>
                    </a14:imgEffect>
                  </a14:imgLayer>
                </a14:imgProps>
              </a:ext>
            </a:extLst>
          </a:blip>
          <a:srcRect t="23095"/>
          <a:stretch/>
        </p:blipFill>
        <p:spPr>
          <a:xfrm>
            <a:off x="96373" y="-281624"/>
            <a:ext cx="11999253" cy="6385789"/>
          </a:xfrm>
          <a:prstGeom prst="rect">
            <a:avLst/>
          </a:prstGeom>
        </p:spPr>
      </p:pic>
      <p:pic>
        <p:nvPicPr>
          <p:cNvPr id="5" name="Picture 4" descr="Diagram, engineering drawing&#10;&#10;Description automatically generated">
            <a:extLst>
              <a:ext uri="{FF2B5EF4-FFF2-40B4-BE49-F238E27FC236}">
                <a16:creationId xmlns:a16="http://schemas.microsoft.com/office/drawing/2014/main" xmlns="" id="{3C3E1E68-052B-DBC1-C5EC-8D2732346D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6563" r="90000">
                        <a14:foregroundMark x1="6563" y1="39531" x2="11719" y2="54688"/>
                        <a14:foregroundMark x1="14844" y1="38438" x2="14375" y2="49219"/>
                        <a14:foregroundMark x1="67188" y1="25938" x2="69219" y2="33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2535" y="4718219"/>
            <a:ext cx="4717159" cy="28083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161B459-A83E-F4D2-CD9D-6D1E2DB1AAF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223536" y="4374979"/>
            <a:ext cx="4517409" cy="36039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5C67C2E-AA34-6867-CF18-5CFCD39ABAA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5333" r="94111">
                        <a14:foregroundMark x1="5444" y1="38556" x2="11556" y2="42444"/>
                        <a14:foregroundMark x1="89667" y1="54222" x2="94111" y2="56556"/>
                        <a14:foregroundMark x1="21333" y1="28778" x2="25333" y2="31000"/>
                        <a14:foregroundMark x1="39778" y1="18111" x2="41111" y2="23778"/>
                        <a14:foregroundMark x1="58111" y1="21333" x2="58111" y2="22222"/>
                        <a14:foregroundMark x1="73333" y1="32778" x2="74000" y2="34222"/>
                        <a14:foregroundMark x1="76333" y1="44556" x2="78333" y2="46889"/>
                        <a14:foregroundMark x1="63000" y1="72222" x2="66444" y2="73222"/>
                        <a14:foregroundMark x1="56444" y1="76444" x2="58444" y2="77778"/>
                        <a14:foregroundMark x1="41222" y1="76111" x2="43667" y2="79222"/>
                        <a14:foregroundMark x1="29222" y1="72000" x2="30444" y2="72000"/>
                        <a14:foregroundMark x1="18111" y1="59556" x2="22556" y2="61444"/>
                        <a14:foregroundMark x1="20444" y1="37222" x2="24333" y2="39111"/>
                        <a14:backgroundMark x1="20556" y1="19778" x2="33889" y2="28333"/>
                        <a14:backgroundMark x1="15444" y1="54111" x2="22000" y2="55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86728" y="-221876"/>
            <a:ext cx="2908897" cy="2290417"/>
          </a:xfrm>
          <a:prstGeom prst="rect">
            <a:avLst/>
          </a:prstGeom>
        </p:spPr>
      </p:pic>
      <p:pic>
        <p:nvPicPr>
          <p:cNvPr id="8" name="Picture 6" descr="Hình ảnh Cartoon Speech Balloon đồ họa Vector - MIỄN PHÍ png tải về - Miễn  phí trong suốt đám Mây png Tải về.">
            <a:extLst>
              <a:ext uri="{FF2B5EF4-FFF2-40B4-BE49-F238E27FC236}">
                <a16:creationId xmlns:a16="http://schemas.microsoft.com/office/drawing/2014/main" xmlns="" id="{6E6CF43D-6516-AB74-0E2D-2D0DA1DAC6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29000" y1="18065" x2="67333" y2="53548"/>
                        <a14:foregroundMark x1="27889" y1="48387" x2="68444" y2="31935"/>
                        <a14:foregroundMark x1="23444" y1="23548" x2="64556" y2="56129"/>
                        <a14:foregroundMark x1="11111" y1="48548" x2="46222" y2="48387"/>
                        <a14:foregroundMark x1="37000" y1="13548" x2="84444" y2="4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28604">
            <a:off x="-85731" y="-14989"/>
            <a:ext cx="3293246" cy="2217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8474F1FD-8E87-AE52-8954-353DEE6FF557}"/>
              </a:ext>
            </a:extLst>
          </p:cNvPr>
          <p:cNvSpPr txBox="1"/>
          <p:nvPr/>
        </p:nvSpPr>
        <p:spPr>
          <a:xfrm>
            <a:off x="3208431" y="3286971"/>
            <a:ext cx="653745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Roboto Black" panose="02000000000000000000" pitchFamily="2" charset="0"/>
                <a:cs typeface="Arial" panose="020B0604020202020204" pitchFamily="34" charset="0"/>
              </a:rPr>
              <a:t>MÔN TIẾNG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Roboto Black" panose="02000000000000000000" pitchFamily="2" charset="0"/>
                <a:cs typeface="Arial" panose="020B0604020202020204" pitchFamily="34" charset="0"/>
              </a:rPr>
              <a:t> VIỆT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Roboto Black" panose="02000000000000000000" pitchFamily="2" charset="0"/>
                <a:cs typeface="Arial" panose="020B0604020202020204" pitchFamily="34" charset="0"/>
              </a:rPr>
              <a:t>LỚP </a:t>
            </a: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Roboto Black" panose="02000000000000000000" pitchFamily="2" charset="0"/>
                <a:cs typeface="Arial" panose="020B0604020202020204" pitchFamily="34" charset="0"/>
              </a:rPr>
              <a:t>1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Roboto Black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9" name="TextBox 11">
            <a:extLst>
              <a:ext uri="{FF2B5EF4-FFF2-40B4-BE49-F238E27FC236}">
                <a16:creationId xmlns:a16="http://schemas.microsoft.com/office/drawing/2014/main" xmlns="" id="{C3C60C77-EC88-14A4-2E51-226CA3B5E898}"/>
              </a:ext>
            </a:extLst>
          </p:cNvPr>
          <p:cNvSpPr txBox="1"/>
          <p:nvPr/>
        </p:nvSpPr>
        <p:spPr>
          <a:xfrm>
            <a:off x="2654242" y="1952737"/>
            <a:ext cx="7354996" cy="4042566"/>
          </a:xfrm>
          <a:prstGeom prst="rect">
            <a:avLst/>
          </a:prstGeom>
        </p:spPr>
        <p:txBody>
          <a:bodyPr spcFirstLastPara="1" lIns="0" tIns="0" rIns="0" bIns="0" numCol="1" rtlCol="0" anchor="t">
            <a:prstTxWarp prst="textArchUp">
              <a:avLst>
                <a:gd name="adj" fmla="val 10791565"/>
              </a:avLst>
            </a:prstTxWarp>
            <a:spAutoFit/>
          </a:bodyPr>
          <a:lstStyle/>
          <a:p>
            <a:pPr marL="0" marR="0" lvl="0" indent="0" algn="ctr" defTabSz="406431" rtl="0" eaLnBrk="1" fontAlgn="auto" latinLnBrk="0" hangingPunct="1">
              <a:lnSpc>
                <a:spcPts val="796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800" b="1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CHÀO MỪNG THẦY CÔ VỀ DỰ GIỜ THĂM LỚP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8258836-692F-F078-A286-EE72681A1B9F}"/>
              </a:ext>
            </a:extLst>
          </p:cNvPr>
          <p:cNvSpPr txBox="1"/>
          <p:nvPr/>
        </p:nvSpPr>
        <p:spPr>
          <a:xfrm>
            <a:off x="1640793" y="4306719"/>
            <a:ext cx="921236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0"/>
              </a:rPr>
              <a:t>Giáo</a:t>
            </a:r>
            <a:r>
              <a:rPr lang="en-US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0"/>
              </a:rPr>
              <a:t> </a:t>
            </a:r>
            <a:r>
              <a:rPr lang="en-US" sz="32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0"/>
              </a:rPr>
              <a:t>viên:Nguyễn</a:t>
            </a:r>
            <a:r>
              <a:rPr lang="en-US" sz="3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0"/>
              </a:rPr>
              <a:t> </a:t>
            </a:r>
            <a:r>
              <a:rPr lang="en-US" sz="32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0"/>
              </a:rPr>
              <a:t>Thị</a:t>
            </a:r>
            <a:r>
              <a:rPr lang="en-US" sz="3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0"/>
              </a:rPr>
              <a:t> </a:t>
            </a:r>
            <a:r>
              <a:rPr lang="en-US" sz="32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0"/>
              </a:rPr>
              <a:t>Thủy</a:t>
            </a:r>
            <a:r>
              <a:rPr lang="en-US" sz="3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0"/>
              </a:rPr>
              <a:t> </a:t>
            </a:r>
          </a:p>
          <a:p>
            <a:pPr algn="ctr"/>
            <a:r>
              <a:rPr lang="en-US" sz="32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0"/>
              </a:rPr>
              <a:t>Trường</a:t>
            </a:r>
            <a:r>
              <a:rPr lang="en-US" sz="3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0"/>
              </a:rPr>
              <a:t> </a:t>
            </a:r>
            <a:r>
              <a:rPr lang="en-US" sz="32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0"/>
              </a:rPr>
              <a:t>Tiểu</a:t>
            </a:r>
            <a:r>
              <a:rPr lang="en-US" sz="3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0"/>
              </a:rPr>
              <a:t> </a:t>
            </a:r>
            <a:r>
              <a:rPr lang="en-US" sz="32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0"/>
              </a:rPr>
              <a:t>học</a:t>
            </a:r>
            <a:r>
              <a:rPr lang="en-US" sz="3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0"/>
              </a:rPr>
              <a:t> Tam </a:t>
            </a:r>
            <a:r>
              <a:rPr lang="en-US" sz="32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0"/>
              </a:rPr>
              <a:t>Đường</a:t>
            </a:r>
            <a:r>
              <a:rPr lang="en-US" sz="3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0"/>
              </a:rPr>
              <a:t> </a:t>
            </a:r>
            <a:endParaRPr lang="en-US" sz="32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iCiel Crocante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586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1">
            <a:extLst>
              <a:ext uri="{FF2B5EF4-FFF2-40B4-BE49-F238E27FC236}">
                <a16:creationId xmlns:a16="http://schemas.microsoft.com/office/drawing/2014/main" xmlns="" id="{4D9EFB2A-C357-0D3F-E2CD-C6714E3F9A76}"/>
              </a:ext>
            </a:extLst>
          </p:cNvPr>
          <p:cNvSpPr/>
          <p:nvPr/>
        </p:nvSpPr>
        <p:spPr>
          <a:xfrm>
            <a:off x="84221" y="76199"/>
            <a:ext cx="11983453" cy="6705601"/>
          </a:xfrm>
          <a:prstGeom prst="roundRect">
            <a:avLst>
              <a:gd name="adj" fmla="val 11589"/>
            </a:avLst>
          </a:prstGeom>
          <a:solidFill>
            <a:schemeClr val="accent2">
              <a:lumMod val="20000"/>
              <a:lumOff val="80000"/>
              <a:alpha val="91000"/>
            </a:schemeClr>
          </a:solidFill>
          <a:ln w="76200">
            <a:solidFill>
              <a:srgbClr val="F0443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Right Arrow 12"/>
          <p:cNvSpPr/>
          <p:nvPr/>
        </p:nvSpPr>
        <p:spPr>
          <a:xfrm>
            <a:off x="9221488" y="5791200"/>
            <a:ext cx="1219200" cy="8365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36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3" b="93704" l="112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519"/>
          <a:stretch/>
        </p:blipFill>
        <p:spPr bwMode="auto">
          <a:xfrm>
            <a:off x="9564843" y="2464252"/>
            <a:ext cx="2524171" cy="3497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4302815" y="5474424"/>
            <a:ext cx="1023068" cy="769429"/>
            <a:chOff x="-2514600" y="2053528"/>
            <a:chExt cx="1023068" cy="769429"/>
          </a:xfrm>
        </p:grpSpPr>
        <p:pic>
          <p:nvPicPr>
            <p:cNvPr id="2054" name="Picture 6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1852" b="85741" l="7600" r="95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54" t="8998" r="5596" b="12589"/>
            <a:stretch/>
          </p:blipFill>
          <p:spPr bwMode="auto">
            <a:xfrm>
              <a:off x="-2514600" y="2053528"/>
              <a:ext cx="511534" cy="4875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9" name="Picture 6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1852" b="85741" l="7600" r="95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54" t="8998" r="5596" b="12589"/>
            <a:stretch/>
          </p:blipFill>
          <p:spPr bwMode="auto">
            <a:xfrm>
              <a:off x="-2003066" y="2171699"/>
              <a:ext cx="511534" cy="4875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" name="Picture 6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1852" b="85741" l="7600" r="95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54" t="8998" r="5596" b="12589"/>
            <a:stretch/>
          </p:blipFill>
          <p:spPr bwMode="auto">
            <a:xfrm>
              <a:off x="-2335364" y="2335400"/>
              <a:ext cx="511534" cy="4875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8339" l="0" r="993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5883" y="5156913"/>
            <a:ext cx="887768" cy="871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923" b="97115" l="10000" r="90000">
                        <a14:foregroundMark x1="50333" y1="20577" x2="45778" y2="305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889" t="6223" r="30121"/>
          <a:stretch/>
        </p:blipFill>
        <p:spPr>
          <a:xfrm>
            <a:off x="521444" y="3182224"/>
            <a:ext cx="2777550" cy="3500652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4396132" y="4819914"/>
            <a:ext cx="1578285" cy="1000632"/>
            <a:chOff x="-1871256" y="3182083"/>
            <a:chExt cx="1325972" cy="991466"/>
          </a:xfrm>
        </p:grpSpPr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14" b="100000" l="7935" r="9076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600200" y="3467261"/>
              <a:ext cx="680444" cy="6515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14" b="100000" l="7935" r="9076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25728" y="3419842"/>
              <a:ext cx="680444" cy="6515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" name="Picture 2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14" b="100000" l="7935" r="9076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88022" y="3182083"/>
              <a:ext cx="680444" cy="6515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4" name="Picture 2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14" b="100000" l="7935" r="9076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871256" y="3521950"/>
              <a:ext cx="680444" cy="6515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587" b="100000" l="166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302" y="4932550"/>
            <a:ext cx="3093581" cy="1925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vi deo 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950496" y="62213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883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33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" y="0"/>
            <a:ext cx="1219128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23" b="97115" l="10000" r="90000">
                        <a14:foregroundMark x1="50333" y1="20577" x2="45778" y2="305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889" t="6223" r="30121"/>
          <a:stretch/>
        </p:blipFill>
        <p:spPr>
          <a:xfrm>
            <a:off x="1960960" y="3621741"/>
            <a:ext cx="2539319" cy="3200400"/>
          </a:xfrm>
          <a:prstGeom prst="rect">
            <a:avLst/>
          </a:prstGeom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46" b="99865" l="6222" r="92444">
                        <a14:foregroundMark x1="53667" y1="12838" x2="66444" y2="13108"/>
                        <a14:foregroundMark x1="37444" y1="87703" x2="37889" y2="98378"/>
                        <a14:foregroundMark x1="59667" y1="90405" x2="59000" y2="97703"/>
                        <a14:foregroundMark x1="75222" y1="51757" x2="80111" y2="55946"/>
                        <a14:foregroundMark x1="18889" y1="54730" x2="25556" y2="51622"/>
                        <a14:foregroundMark x1="19667" y1="50541" x2="20778" y2="52027"/>
                        <a14:foregroundMark x1="25556" y1="79459" x2="26444" y2="80946"/>
                        <a14:foregroundMark x1="79333" y1="54595" x2="81667" y2="50676"/>
                        <a14:foregroundMark x1="79889" y1="56216" x2="81667" y2="57027"/>
                        <a14:foregroundMark x1="20778" y1="79054" x2="22667" y2="82027"/>
                        <a14:backgroundMark x1="19556" y1="56351" x2="20444" y2="55135"/>
                        <a14:backgroundMark x1="24889" y1="80946" x2="25444" y2="80541"/>
                        <a14:backgroundMark x1="22667" y1="79324" x2="22778" y2="81081"/>
                        <a14:backgroundMark x1="22778" y1="80946" x2="23111" y2="817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400801" y="2687021"/>
            <a:ext cx="5029200" cy="4135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Oval Callout 11"/>
          <p:cNvSpPr/>
          <p:nvPr/>
        </p:nvSpPr>
        <p:spPr>
          <a:xfrm>
            <a:off x="1746914" y="618948"/>
            <a:ext cx="4122066" cy="1819452"/>
          </a:xfrm>
          <a:prstGeom prst="wedgeEllipseCallout">
            <a:avLst>
              <a:gd name="adj1" fmla="val 8417"/>
              <a:gd name="adj2" fmla="val 104132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36"/>
            <a:r>
              <a:rPr lang="en-US" sz="24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24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mua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cà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chua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dưa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hấu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tây</a:t>
            </a:r>
            <a:r>
              <a:rPr lang="en-US" sz="24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endParaRPr lang="en-US" sz="24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5003307" y="4528884"/>
            <a:ext cx="1578285" cy="1000632"/>
            <a:chOff x="-1871256" y="3182083"/>
            <a:chExt cx="1325972" cy="991466"/>
          </a:xfrm>
        </p:grpSpPr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14" b="100000" l="7935" r="9076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600200" y="3467261"/>
              <a:ext cx="680444" cy="6515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" name="Picture 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14" b="100000" l="7935" r="9076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25728" y="3419842"/>
              <a:ext cx="680444" cy="6515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8" name="Picture 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14" b="100000" l="7935" r="9076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88022" y="3182083"/>
              <a:ext cx="680444" cy="6515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14" b="100000" l="7935" r="9076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871256" y="3521950"/>
              <a:ext cx="680444" cy="6515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0" name="Picture 4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8164" b="93164" l="55694" r="95445">
                        <a14:backgroundMark x1="75569" y1="70117" x2="75983" y2="74609"/>
                        <a14:backgroundMark x1="75776" y1="75586" x2="75776" y2="83984"/>
                        <a14:backgroundMark x1="75776" y1="85742" x2="75362" y2="927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697" t="68455" r="23703" b="5063"/>
          <a:stretch/>
        </p:blipFill>
        <p:spPr bwMode="auto">
          <a:xfrm>
            <a:off x="5646494" y="4289267"/>
            <a:ext cx="1057288" cy="132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8339" l="0" r="993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6954" y="5181601"/>
            <a:ext cx="887768" cy="871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2" name="Group 21"/>
          <p:cNvGrpSpPr/>
          <p:nvPr/>
        </p:nvGrpSpPr>
        <p:grpSpPr>
          <a:xfrm>
            <a:off x="5357446" y="5350739"/>
            <a:ext cx="1023068" cy="769429"/>
            <a:chOff x="-2514600" y="2053528"/>
            <a:chExt cx="1023068" cy="769429"/>
          </a:xfrm>
        </p:grpSpPr>
        <p:pic>
          <p:nvPicPr>
            <p:cNvPr id="23" name="Picture 6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1852" b="85741" l="7600" r="95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54" t="8998" r="5596" b="12589"/>
            <a:stretch/>
          </p:blipFill>
          <p:spPr bwMode="auto">
            <a:xfrm>
              <a:off x="-2514600" y="2053528"/>
              <a:ext cx="511534" cy="4875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4" name="Picture 6"/>
            <p:cNvPicPr>
              <a:picLocks noChangeAspect="1" noChangeArrowheads="1"/>
            </p:cNvPicPr>
            <p:nvPr/>
          </p:nvPicPr>
          <p:blipFill rotWithShape="1"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1852" b="85741" l="7600" r="95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54" t="8998" r="5596" b="12589"/>
            <a:stretch/>
          </p:blipFill>
          <p:spPr bwMode="auto">
            <a:xfrm>
              <a:off x="-2003066" y="2171699"/>
              <a:ext cx="511534" cy="4875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5" name="Picture 6"/>
            <p:cNvPicPr>
              <a:picLocks noChangeAspect="1" noChangeArrowheads="1"/>
            </p:cNvPicPr>
            <p:nvPr/>
          </p:nvPicPr>
          <p:blipFill rotWithShape="1"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1852" b="85741" l="7600" r="95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54" t="8998" r="5596" b="12589"/>
            <a:stretch/>
          </p:blipFill>
          <p:spPr bwMode="auto">
            <a:xfrm>
              <a:off x="-2335364" y="2335400"/>
              <a:ext cx="511534" cy="4875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587" b="100000" l="166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1" y="4858656"/>
            <a:ext cx="3093581" cy="1925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8692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135BB5A-80B2-86A0-12F4-490F21484A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19784"/>
          </a:xfrm>
          <a:prstGeom prst="rect">
            <a:avLst/>
          </a:prstGeom>
        </p:spPr>
      </p:pic>
      <p:sp>
        <p:nvSpPr>
          <p:cNvPr id="4" name="Rectangle: Rounded Corners 21">
            <a:extLst>
              <a:ext uri="{FF2B5EF4-FFF2-40B4-BE49-F238E27FC236}">
                <a16:creationId xmlns:a16="http://schemas.microsoft.com/office/drawing/2014/main" xmlns="" id="{6147DFC3-2926-E743-EFBE-0BE2A0BFBB07}"/>
              </a:ext>
            </a:extLst>
          </p:cNvPr>
          <p:cNvSpPr/>
          <p:nvPr/>
        </p:nvSpPr>
        <p:spPr>
          <a:xfrm>
            <a:off x="2506580" y="1195729"/>
            <a:ext cx="8497536" cy="3602999"/>
          </a:xfrm>
          <a:prstGeom prst="roundRect">
            <a:avLst>
              <a:gd name="adj" fmla="val 11589"/>
            </a:avLst>
          </a:prstGeom>
          <a:solidFill>
            <a:schemeClr val="bg1">
              <a:alpha val="91000"/>
            </a:schemeClr>
          </a:solidFill>
          <a:ln w="76200">
            <a:solidFill>
              <a:srgbClr val="F0443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2A0ADA9-C4B3-F1F7-67D4-992EAF0535DA}"/>
              </a:ext>
            </a:extLst>
          </p:cNvPr>
          <p:cNvSpPr txBox="1"/>
          <p:nvPr/>
        </p:nvSpPr>
        <p:spPr>
          <a:xfrm>
            <a:off x="2871367" y="2011707"/>
            <a:ext cx="7587184" cy="16098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9726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0"/>
              </a:rPr>
              <a:t>NHẬN BIẾT</a:t>
            </a:r>
            <a:endParaRPr lang="en-US" sz="9726" b="1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iCiel Crocante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528924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025" y="384561"/>
            <a:ext cx="11092442" cy="5826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858"/>
            <a:ext cx="121935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xverse2Fmedia2F0199913b-b075-4367-8678-9ed55a11a7f1_seed155800382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471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6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839122"/>
          </a:xfrm>
        </p:spPr>
        <p:txBody>
          <a:bodyPr/>
          <a:lstStyle/>
          <a:p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ưa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Hà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ua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b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6572" y="1307508"/>
            <a:ext cx="10687228" cy="5195842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  <a:p>
            <a:pPr marL="0" indent="0" algn="ctr">
              <a:buNone/>
            </a:pPr>
            <a:r>
              <a:rPr lang="en-US" sz="5400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5400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ưa</a:t>
            </a:r>
            <a:r>
              <a:rPr lang="en-US" sz="5400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Hà</a:t>
            </a:r>
            <a:r>
              <a:rPr lang="en-US" sz="5400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5400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5400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5400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úa</a:t>
            </a:r>
            <a:r>
              <a:rPr lang="en-US" sz="5400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sz="54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529"/>
          <a:stretch>
            <a:fillRect/>
          </a:stretch>
        </p:blipFill>
        <p:spPr>
          <a:xfrm>
            <a:off x="0" y="-141515"/>
            <a:ext cx="12192000" cy="5072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656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FDE1910-1ACD-554F-01FF-C986CECB28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19784"/>
          </a:xfrm>
          <a:prstGeom prst="rect">
            <a:avLst/>
          </a:prstGeom>
        </p:spPr>
      </p:pic>
      <p:sp>
        <p:nvSpPr>
          <p:cNvPr id="10" name="Hình chữ nhật 9">
            <a:extLst>
              <a:ext uri="{FF2B5EF4-FFF2-40B4-BE49-F238E27FC236}">
                <a16:creationId xmlns:a16="http://schemas.microsoft.com/office/drawing/2014/main" xmlns="" id="{76D105CB-6ADD-D6CF-E71F-EA26B5110E14}"/>
              </a:ext>
            </a:extLst>
          </p:cNvPr>
          <p:cNvSpPr/>
          <p:nvPr/>
        </p:nvSpPr>
        <p:spPr>
          <a:xfrm>
            <a:off x="4445391" y="1533378"/>
            <a:ext cx="3390314" cy="3334044"/>
          </a:xfrm>
          <a:prstGeom prst="rect">
            <a:avLst/>
          </a:prstGeom>
          <a:solidFill>
            <a:srgbClr val="F0A0A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Rectangle: Rounded Corners 21">
            <a:extLst>
              <a:ext uri="{FF2B5EF4-FFF2-40B4-BE49-F238E27FC236}">
                <a16:creationId xmlns:a16="http://schemas.microsoft.com/office/drawing/2014/main" xmlns="" id="{FCB2AD22-3020-7CCA-6EB1-53AB1F892D0B}"/>
              </a:ext>
            </a:extLst>
          </p:cNvPr>
          <p:cNvSpPr/>
          <p:nvPr/>
        </p:nvSpPr>
        <p:spPr>
          <a:xfrm>
            <a:off x="1937084" y="1588168"/>
            <a:ext cx="7410072" cy="3641439"/>
          </a:xfrm>
          <a:prstGeom prst="roundRect">
            <a:avLst>
              <a:gd name="adj" fmla="val 11589"/>
            </a:avLst>
          </a:prstGeom>
          <a:solidFill>
            <a:schemeClr val="bg1">
              <a:alpha val="91000"/>
            </a:schemeClr>
          </a:solidFill>
          <a:ln w="76200">
            <a:solidFill>
              <a:srgbClr val="F0443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22" name="Nhóm 21">
            <a:extLst>
              <a:ext uri="{FF2B5EF4-FFF2-40B4-BE49-F238E27FC236}">
                <a16:creationId xmlns:a16="http://schemas.microsoft.com/office/drawing/2014/main" xmlns="" id="{06CBBAF5-4C11-2211-E04D-1D68FDBAC69C}"/>
              </a:ext>
            </a:extLst>
          </p:cNvPr>
          <p:cNvGrpSpPr/>
          <p:nvPr/>
        </p:nvGrpSpPr>
        <p:grpSpPr>
          <a:xfrm>
            <a:off x="8025063" y="2370220"/>
            <a:ext cx="5577947" cy="4622181"/>
            <a:chOff x="1287462" y="1498599"/>
            <a:chExt cx="3625259" cy="2892425"/>
          </a:xfrm>
        </p:grpSpPr>
        <p:sp>
          <p:nvSpPr>
            <p:cNvPr id="23" name="Hình Bầu dục 22">
              <a:extLst>
                <a:ext uri="{FF2B5EF4-FFF2-40B4-BE49-F238E27FC236}">
                  <a16:creationId xmlns:a16="http://schemas.microsoft.com/office/drawing/2014/main" xmlns="" id="{73B59CB7-C6A0-5E75-61B2-EFE8EF5DED09}"/>
                </a:ext>
              </a:extLst>
            </p:cNvPr>
            <p:cNvSpPr/>
            <p:nvPr/>
          </p:nvSpPr>
          <p:spPr>
            <a:xfrm>
              <a:off x="2750820" y="2956560"/>
              <a:ext cx="495300" cy="6858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4" name="Hình chữ nhật: Góc Tròn 23">
              <a:extLst>
                <a:ext uri="{FF2B5EF4-FFF2-40B4-BE49-F238E27FC236}">
                  <a16:creationId xmlns:a16="http://schemas.microsoft.com/office/drawing/2014/main" xmlns="" id="{CC8B939D-7A30-0718-27C6-B82060253CF9}"/>
                </a:ext>
              </a:extLst>
            </p:cNvPr>
            <p:cNvSpPr/>
            <p:nvPr/>
          </p:nvSpPr>
          <p:spPr>
            <a:xfrm>
              <a:off x="2547937" y="3535680"/>
              <a:ext cx="176213" cy="685800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pic>
          <p:nvPicPr>
            <p:cNvPr id="25" name="Hình ảnh 24" descr="Ảnh có chứa phim hoạt hình, Hoạt hình, Phim hoạt hình, hư cấu&#10;&#10;Mô tả được tạo tự động">
              <a:extLst>
                <a:ext uri="{FF2B5EF4-FFF2-40B4-BE49-F238E27FC236}">
                  <a16:creationId xmlns:a16="http://schemas.microsoft.com/office/drawing/2014/main" xmlns="" id="{2459C18A-A981-C433-404D-A3316BDEA3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87462" y="1498599"/>
              <a:ext cx="3625259" cy="2892425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09E52C9-B267-D851-2F16-280E0F11E9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0726" y="2266643"/>
            <a:ext cx="7303641" cy="2469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08793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645024F-045E-1DD8-55B1-E3BFA1F9778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lum bright="8000" contrast="6000"/>
          </a:blip>
          <a:srcRect l="8046" t="3114" r="3908" b="3931"/>
          <a:stretch/>
        </p:blipFill>
        <p:spPr>
          <a:xfrm>
            <a:off x="-126122" y="-126122"/>
            <a:ext cx="12318124" cy="6984124"/>
          </a:xfrm>
          <a:prstGeom prst="rect">
            <a:avLst/>
          </a:prstGeom>
        </p:spPr>
      </p:pic>
      <p:sp>
        <p:nvSpPr>
          <p:cNvPr id="273" name="Cloud 272">
            <a:extLst>
              <a:ext uri="{FF2B5EF4-FFF2-40B4-BE49-F238E27FC236}">
                <a16:creationId xmlns:a16="http://schemas.microsoft.com/office/drawing/2014/main" xmlns="" id="{77333F53-79C3-CBEE-D8BF-EA457D800367}"/>
              </a:ext>
            </a:extLst>
          </p:cNvPr>
          <p:cNvSpPr/>
          <p:nvPr/>
        </p:nvSpPr>
        <p:spPr>
          <a:xfrm>
            <a:off x="711117" y="425588"/>
            <a:ext cx="9690272" cy="6510065"/>
          </a:xfrm>
          <a:custGeom>
            <a:avLst/>
            <a:gdLst>
              <a:gd name="connsiteX0" fmla="*/ 874816 w 9690272"/>
              <a:gd name="connsiteY0" fmla="*/ 2165500 h 6510065"/>
              <a:gd name="connsiteX1" fmla="*/ 1261305 w 9690272"/>
              <a:gd name="connsiteY1" fmla="*/ 1040856 h 6510065"/>
              <a:gd name="connsiteX2" fmla="*/ 3141487 w 9690272"/>
              <a:gd name="connsiteY2" fmla="*/ 783920 h 6510065"/>
              <a:gd name="connsiteX3" fmla="*/ 5037146 w 9690272"/>
              <a:gd name="connsiteY3" fmla="*/ 517188 h 6510065"/>
              <a:gd name="connsiteX4" fmla="*/ 5775805 w 9690272"/>
              <a:gd name="connsiteY4" fmla="*/ 30139 h 6510065"/>
              <a:gd name="connsiteX5" fmla="*/ 6691895 w 9690272"/>
              <a:gd name="connsiteY5" fmla="*/ 373876 h 6510065"/>
              <a:gd name="connsiteX6" fmla="*/ 7954771 w 9690272"/>
              <a:gd name="connsiteY6" fmla="*/ 103980 h 6510065"/>
              <a:gd name="connsiteX7" fmla="*/ 8595181 w 9690272"/>
              <a:gd name="connsiteY7" fmla="*/ 840280 h 6510065"/>
              <a:gd name="connsiteX8" fmla="*/ 9417060 w 9690272"/>
              <a:gd name="connsiteY8" fmla="*/ 1554880 h 6510065"/>
              <a:gd name="connsiteX9" fmla="*/ 9380273 w 9690272"/>
              <a:gd name="connsiteY9" fmla="*/ 2329759 h 6510065"/>
              <a:gd name="connsiteX10" fmla="*/ 9648998 w 9690272"/>
              <a:gd name="connsiteY10" fmla="*/ 3514530 h 6510065"/>
              <a:gd name="connsiteX11" fmla="*/ 8390160 w 9690272"/>
              <a:gd name="connsiteY11" fmla="*/ 4551620 h 6510065"/>
              <a:gd name="connsiteX12" fmla="*/ 7939517 w 9690272"/>
              <a:gd name="connsiteY12" fmla="*/ 5440274 h 6510065"/>
              <a:gd name="connsiteX13" fmla="*/ 6405224 w 9690272"/>
              <a:gd name="connsiteY13" fmla="*/ 5547871 h 6510065"/>
              <a:gd name="connsiteX14" fmla="*/ 5308788 w 9690272"/>
              <a:gd name="connsiteY14" fmla="*/ 6495899 h 6510065"/>
              <a:gd name="connsiteX15" fmla="*/ 3696659 w 9690272"/>
              <a:gd name="connsiteY15" fmla="*/ 5917227 h 6510065"/>
              <a:gd name="connsiteX16" fmla="*/ 1301905 w 9690272"/>
              <a:gd name="connsiteY16" fmla="*/ 5345486 h 6510065"/>
              <a:gd name="connsiteX17" fmla="*/ 248986 w 9690272"/>
              <a:gd name="connsiteY17" fmla="*/ 4709248 h 6510065"/>
              <a:gd name="connsiteX18" fmla="*/ 473970 w 9690272"/>
              <a:gd name="connsiteY18" fmla="*/ 3850432 h 6510065"/>
              <a:gd name="connsiteX19" fmla="*/ -1122 w 9690272"/>
              <a:gd name="connsiteY19" fmla="*/ 2969312 h 6510065"/>
              <a:gd name="connsiteX20" fmla="*/ 866516 w 9690272"/>
              <a:gd name="connsiteY20" fmla="*/ 2186146 h 6510065"/>
              <a:gd name="connsiteX21" fmla="*/ 874816 w 9690272"/>
              <a:gd name="connsiteY21" fmla="*/ 2165500 h 6510065"/>
              <a:gd name="connsiteX0" fmla="*/ 1052695 w 9690272"/>
              <a:gd name="connsiteY0" fmla="*/ 3944767 h 6510065"/>
              <a:gd name="connsiteX1" fmla="*/ 484513 w 9690272"/>
              <a:gd name="connsiteY1" fmla="*/ 3824663 h 6510065"/>
              <a:gd name="connsiteX2" fmla="*/ 1554032 w 9690272"/>
              <a:gd name="connsiteY2" fmla="*/ 5259137 h 6510065"/>
              <a:gd name="connsiteX3" fmla="*/ 1305494 w 9690272"/>
              <a:gd name="connsiteY3" fmla="*/ 5316553 h 6510065"/>
              <a:gd name="connsiteX4" fmla="*/ 3696210 w 9690272"/>
              <a:gd name="connsiteY4" fmla="*/ 5890704 h 6510065"/>
              <a:gd name="connsiteX5" fmla="*/ 3546370 w 9690272"/>
              <a:gd name="connsiteY5" fmla="*/ 5628493 h 6510065"/>
              <a:gd name="connsiteX6" fmla="*/ 6466237 w 9690272"/>
              <a:gd name="connsiteY6" fmla="*/ 5236834 h 6510065"/>
              <a:gd name="connsiteX7" fmla="*/ 6406346 w 9690272"/>
              <a:gd name="connsiteY7" fmla="*/ 5524513 h 6510065"/>
              <a:gd name="connsiteX8" fmla="*/ 7655539 w 9690272"/>
              <a:gd name="connsiteY8" fmla="*/ 3459074 h 6510065"/>
              <a:gd name="connsiteX9" fmla="*/ 8384777 w 9690272"/>
              <a:gd name="connsiteY9" fmla="*/ 4534441 h 6510065"/>
              <a:gd name="connsiteX10" fmla="*/ 9375786 w 9690272"/>
              <a:gd name="connsiteY10" fmla="*/ 2313785 h 6510065"/>
              <a:gd name="connsiteX11" fmla="*/ 9050983 w 9690272"/>
              <a:gd name="connsiteY11" fmla="*/ 2717047 h 6510065"/>
              <a:gd name="connsiteX12" fmla="*/ 8596527 w 9690272"/>
              <a:gd name="connsiteY12" fmla="*/ 817676 h 6510065"/>
              <a:gd name="connsiteX13" fmla="*/ 8613575 w 9690272"/>
              <a:gd name="connsiteY13" fmla="*/ 1008155 h 6510065"/>
              <a:gd name="connsiteX14" fmla="*/ 6522540 w 9690272"/>
              <a:gd name="connsiteY14" fmla="*/ 595550 h 6510065"/>
              <a:gd name="connsiteX15" fmla="*/ 6688979 w 9690272"/>
              <a:gd name="connsiteY15" fmla="*/ 352628 h 6510065"/>
              <a:gd name="connsiteX16" fmla="*/ 4966488 w 9690272"/>
              <a:gd name="connsiteY16" fmla="*/ 711284 h 6510065"/>
              <a:gd name="connsiteX17" fmla="*/ 5047016 w 9690272"/>
              <a:gd name="connsiteY17" fmla="*/ 501817 h 6510065"/>
              <a:gd name="connsiteX18" fmla="*/ 3140365 w 9690272"/>
              <a:gd name="connsiteY18" fmla="*/ 782413 h 6510065"/>
              <a:gd name="connsiteX19" fmla="*/ 3431971 w 9690272"/>
              <a:gd name="connsiteY19" fmla="*/ 985551 h 6510065"/>
              <a:gd name="connsiteX20" fmla="*/ 925735 w 9690272"/>
              <a:gd name="connsiteY20" fmla="*/ 2379338 h 6510065"/>
              <a:gd name="connsiteX21" fmla="*/ 874816 w 9690272"/>
              <a:gd name="connsiteY21" fmla="*/ 2165500 h 6510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9690272" h="6510065" fill="none" extrusionOk="0">
                <a:moveTo>
                  <a:pt x="874816" y="2165500"/>
                </a:moveTo>
                <a:cubicBezTo>
                  <a:pt x="781406" y="1679239"/>
                  <a:pt x="940574" y="1354876"/>
                  <a:pt x="1261305" y="1040856"/>
                </a:cubicBezTo>
                <a:cubicBezTo>
                  <a:pt x="1719474" y="534416"/>
                  <a:pt x="2471217" y="521783"/>
                  <a:pt x="3141487" y="783920"/>
                </a:cubicBezTo>
                <a:cubicBezTo>
                  <a:pt x="3432116" y="189964"/>
                  <a:pt x="4497858" y="68595"/>
                  <a:pt x="5037146" y="517188"/>
                </a:cubicBezTo>
                <a:cubicBezTo>
                  <a:pt x="5230945" y="267965"/>
                  <a:pt x="5471285" y="76492"/>
                  <a:pt x="5775805" y="30139"/>
                </a:cubicBezTo>
                <a:cubicBezTo>
                  <a:pt x="6128278" y="51732"/>
                  <a:pt x="6528465" y="161536"/>
                  <a:pt x="6691895" y="373876"/>
                </a:cubicBezTo>
                <a:cubicBezTo>
                  <a:pt x="7000282" y="13697"/>
                  <a:pt x="7508048" y="-60501"/>
                  <a:pt x="7954771" y="103980"/>
                </a:cubicBezTo>
                <a:cubicBezTo>
                  <a:pt x="8300477" y="243411"/>
                  <a:pt x="8497310" y="445797"/>
                  <a:pt x="8595181" y="840280"/>
                </a:cubicBezTo>
                <a:cubicBezTo>
                  <a:pt x="8909143" y="924954"/>
                  <a:pt x="9338582" y="1177116"/>
                  <a:pt x="9417060" y="1554880"/>
                </a:cubicBezTo>
                <a:cubicBezTo>
                  <a:pt x="9516258" y="1832983"/>
                  <a:pt x="9444703" y="2065902"/>
                  <a:pt x="9380273" y="2329759"/>
                </a:cubicBezTo>
                <a:cubicBezTo>
                  <a:pt x="9639855" y="2692088"/>
                  <a:pt x="9687085" y="3166346"/>
                  <a:pt x="9648998" y="3514530"/>
                </a:cubicBezTo>
                <a:cubicBezTo>
                  <a:pt x="9440081" y="4003415"/>
                  <a:pt x="9055578" y="4391917"/>
                  <a:pt x="8390160" y="4551620"/>
                </a:cubicBezTo>
                <a:cubicBezTo>
                  <a:pt x="8339493" y="4913907"/>
                  <a:pt x="8203296" y="5154643"/>
                  <a:pt x="7939517" y="5440274"/>
                </a:cubicBezTo>
                <a:cubicBezTo>
                  <a:pt x="7524327" y="5865053"/>
                  <a:pt x="6857187" y="5767878"/>
                  <a:pt x="6405224" y="5547871"/>
                </a:cubicBezTo>
                <a:cubicBezTo>
                  <a:pt x="6172828" y="5931470"/>
                  <a:pt x="5876920" y="6363542"/>
                  <a:pt x="5308788" y="6495899"/>
                </a:cubicBezTo>
                <a:cubicBezTo>
                  <a:pt x="4664079" y="6616629"/>
                  <a:pt x="4021091" y="6409640"/>
                  <a:pt x="3696659" y="5917227"/>
                </a:cubicBezTo>
                <a:cubicBezTo>
                  <a:pt x="2862500" y="6542938"/>
                  <a:pt x="1955205" y="6051934"/>
                  <a:pt x="1301905" y="5345486"/>
                </a:cubicBezTo>
                <a:cubicBezTo>
                  <a:pt x="735102" y="5410535"/>
                  <a:pt x="489666" y="5133391"/>
                  <a:pt x="248986" y="4709248"/>
                </a:cubicBezTo>
                <a:cubicBezTo>
                  <a:pt x="83546" y="4445534"/>
                  <a:pt x="283372" y="4052517"/>
                  <a:pt x="473970" y="3850432"/>
                </a:cubicBezTo>
                <a:cubicBezTo>
                  <a:pt x="119493" y="3664631"/>
                  <a:pt x="-65324" y="3364834"/>
                  <a:pt x="-1122" y="2969312"/>
                </a:cubicBezTo>
                <a:cubicBezTo>
                  <a:pt x="81167" y="2603582"/>
                  <a:pt x="492075" y="2287214"/>
                  <a:pt x="866516" y="2186146"/>
                </a:cubicBezTo>
                <a:cubicBezTo>
                  <a:pt x="868297" y="2178524"/>
                  <a:pt x="872956" y="2172241"/>
                  <a:pt x="874816" y="2165500"/>
                </a:cubicBezTo>
                <a:close/>
              </a:path>
              <a:path w="9690272" h="6510065" fill="none" extrusionOk="0">
                <a:moveTo>
                  <a:pt x="1052695" y="3944767"/>
                </a:moveTo>
                <a:cubicBezTo>
                  <a:pt x="887184" y="3937798"/>
                  <a:pt x="672679" y="3962757"/>
                  <a:pt x="484513" y="3824663"/>
                </a:cubicBezTo>
                <a:moveTo>
                  <a:pt x="1554032" y="5259137"/>
                </a:moveTo>
                <a:cubicBezTo>
                  <a:pt x="1473378" y="5276433"/>
                  <a:pt x="1391786" y="5322276"/>
                  <a:pt x="1305494" y="5316553"/>
                </a:cubicBezTo>
                <a:moveTo>
                  <a:pt x="3696210" y="5890704"/>
                </a:moveTo>
                <a:cubicBezTo>
                  <a:pt x="3654946" y="5812800"/>
                  <a:pt x="3584319" y="5705723"/>
                  <a:pt x="3546370" y="5628493"/>
                </a:cubicBezTo>
                <a:moveTo>
                  <a:pt x="6466237" y="5236834"/>
                </a:moveTo>
                <a:cubicBezTo>
                  <a:pt x="6472113" y="5315328"/>
                  <a:pt x="6441251" y="5406499"/>
                  <a:pt x="6406346" y="5524513"/>
                </a:cubicBezTo>
                <a:moveTo>
                  <a:pt x="7655539" y="3459074"/>
                </a:moveTo>
                <a:cubicBezTo>
                  <a:pt x="8076581" y="3722735"/>
                  <a:pt x="8405991" y="4176761"/>
                  <a:pt x="8384777" y="4534441"/>
                </a:cubicBezTo>
                <a:moveTo>
                  <a:pt x="9375786" y="2313785"/>
                </a:moveTo>
                <a:cubicBezTo>
                  <a:pt x="9308779" y="2474405"/>
                  <a:pt x="9198183" y="2601592"/>
                  <a:pt x="9050983" y="2717047"/>
                </a:cubicBezTo>
                <a:moveTo>
                  <a:pt x="8596527" y="817676"/>
                </a:moveTo>
                <a:cubicBezTo>
                  <a:pt x="8596465" y="888253"/>
                  <a:pt x="8623218" y="932932"/>
                  <a:pt x="8613575" y="1008155"/>
                </a:cubicBezTo>
                <a:moveTo>
                  <a:pt x="6522540" y="595550"/>
                </a:moveTo>
                <a:cubicBezTo>
                  <a:pt x="6548762" y="518103"/>
                  <a:pt x="6636249" y="439252"/>
                  <a:pt x="6688979" y="352628"/>
                </a:cubicBezTo>
                <a:moveTo>
                  <a:pt x="4966488" y="711284"/>
                </a:moveTo>
                <a:cubicBezTo>
                  <a:pt x="4994816" y="653534"/>
                  <a:pt x="5010029" y="561918"/>
                  <a:pt x="5047016" y="501817"/>
                </a:cubicBezTo>
                <a:moveTo>
                  <a:pt x="3140365" y="782413"/>
                </a:moveTo>
                <a:cubicBezTo>
                  <a:pt x="3251770" y="823750"/>
                  <a:pt x="3348289" y="921244"/>
                  <a:pt x="3431971" y="985551"/>
                </a:cubicBezTo>
                <a:moveTo>
                  <a:pt x="925735" y="2379338"/>
                </a:moveTo>
                <a:cubicBezTo>
                  <a:pt x="896719" y="2304105"/>
                  <a:pt x="890118" y="2244167"/>
                  <a:pt x="874816" y="2165500"/>
                </a:cubicBezTo>
              </a:path>
              <a:path w="9690272" h="6510065" stroke="0" extrusionOk="0">
                <a:moveTo>
                  <a:pt x="874816" y="2165500"/>
                </a:moveTo>
                <a:cubicBezTo>
                  <a:pt x="811171" y="1742381"/>
                  <a:pt x="917136" y="1308943"/>
                  <a:pt x="1261305" y="1040856"/>
                </a:cubicBezTo>
                <a:cubicBezTo>
                  <a:pt x="1769064" y="615946"/>
                  <a:pt x="2589046" y="411328"/>
                  <a:pt x="3141487" y="783920"/>
                </a:cubicBezTo>
                <a:cubicBezTo>
                  <a:pt x="3575970" y="81957"/>
                  <a:pt x="4388224" y="110975"/>
                  <a:pt x="5037146" y="517188"/>
                </a:cubicBezTo>
                <a:cubicBezTo>
                  <a:pt x="5157367" y="305005"/>
                  <a:pt x="5488115" y="56475"/>
                  <a:pt x="5775805" y="30139"/>
                </a:cubicBezTo>
                <a:cubicBezTo>
                  <a:pt x="6118618" y="-41199"/>
                  <a:pt x="6463741" y="96316"/>
                  <a:pt x="6691895" y="373876"/>
                </a:cubicBezTo>
                <a:cubicBezTo>
                  <a:pt x="6973447" y="12702"/>
                  <a:pt x="7473290" y="-88627"/>
                  <a:pt x="7954771" y="103980"/>
                </a:cubicBezTo>
                <a:cubicBezTo>
                  <a:pt x="8276663" y="249231"/>
                  <a:pt x="8459884" y="546491"/>
                  <a:pt x="8595181" y="840280"/>
                </a:cubicBezTo>
                <a:cubicBezTo>
                  <a:pt x="8975971" y="956550"/>
                  <a:pt x="9277716" y="1117182"/>
                  <a:pt x="9417060" y="1554880"/>
                </a:cubicBezTo>
                <a:cubicBezTo>
                  <a:pt x="9457891" y="1779747"/>
                  <a:pt x="9457912" y="2058725"/>
                  <a:pt x="9380273" y="2329759"/>
                </a:cubicBezTo>
                <a:cubicBezTo>
                  <a:pt x="9744789" y="2682076"/>
                  <a:pt x="9754016" y="3129449"/>
                  <a:pt x="9648998" y="3514530"/>
                </a:cubicBezTo>
                <a:cubicBezTo>
                  <a:pt x="9456973" y="4001938"/>
                  <a:pt x="8872841" y="4431858"/>
                  <a:pt x="8390160" y="4551620"/>
                </a:cubicBezTo>
                <a:cubicBezTo>
                  <a:pt x="8448472" y="4863538"/>
                  <a:pt x="8245281" y="5230478"/>
                  <a:pt x="7939517" y="5440274"/>
                </a:cubicBezTo>
                <a:cubicBezTo>
                  <a:pt x="7581044" y="5835831"/>
                  <a:pt x="6932923" y="5814331"/>
                  <a:pt x="6405224" y="5547871"/>
                </a:cubicBezTo>
                <a:cubicBezTo>
                  <a:pt x="6303964" y="5962570"/>
                  <a:pt x="5714161" y="6409477"/>
                  <a:pt x="5308788" y="6495899"/>
                </a:cubicBezTo>
                <a:cubicBezTo>
                  <a:pt x="4659123" y="6610151"/>
                  <a:pt x="4067304" y="6347589"/>
                  <a:pt x="3696659" y="5917227"/>
                </a:cubicBezTo>
                <a:cubicBezTo>
                  <a:pt x="2715900" y="6344676"/>
                  <a:pt x="1907868" y="5970229"/>
                  <a:pt x="1301905" y="5345486"/>
                </a:cubicBezTo>
                <a:cubicBezTo>
                  <a:pt x="765807" y="5384890"/>
                  <a:pt x="291708" y="5162105"/>
                  <a:pt x="248986" y="4709248"/>
                </a:cubicBezTo>
                <a:cubicBezTo>
                  <a:pt x="169238" y="4398818"/>
                  <a:pt x="167291" y="4077255"/>
                  <a:pt x="473970" y="3850432"/>
                </a:cubicBezTo>
                <a:cubicBezTo>
                  <a:pt x="138998" y="3652754"/>
                  <a:pt x="-8898" y="3300177"/>
                  <a:pt x="-1122" y="2969312"/>
                </a:cubicBezTo>
                <a:cubicBezTo>
                  <a:pt x="-17909" y="2553981"/>
                  <a:pt x="491593" y="2158932"/>
                  <a:pt x="866516" y="2186146"/>
                </a:cubicBezTo>
                <a:cubicBezTo>
                  <a:pt x="870548" y="2178377"/>
                  <a:pt x="873606" y="2171847"/>
                  <a:pt x="874816" y="2165500"/>
                </a:cubicBezTo>
                <a:close/>
              </a:path>
              <a:path w="9690272" h="6510065" fill="none" stroke="0" extrusionOk="0">
                <a:moveTo>
                  <a:pt x="1052695" y="3944767"/>
                </a:moveTo>
                <a:cubicBezTo>
                  <a:pt x="860567" y="3977087"/>
                  <a:pt x="685238" y="3879229"/>
                  <a:pt x="484513" y="3824663"/>
                </a:cubicBezTo>
                <a:moveTo>
                  <a:pt x="1554032" y="5259137"/>
                </a:moveTo>
                <a:cubicBezTo>
                  <a:pt x="1472760" y="5292836"/>
                  <a:pt x="1382618" y="5287724"/>
                  <a:pt x="1305494" y="5316553"/>
                </a:cubicBezTo>
                <a:moveTo>
                  <a:pt x="3696210" y="5890704"/>
                </a:moveTo>
                <a:cubicBezTo>
                  <a:pt x="3636263" y="5804926"/>
                  <a:pt x="3594694" y="5718159"/>
                  <a:pt x="3546370" y="5628493"/>
                </a:cubicBezTo>
                <a:moveTo>
                  <a:pt x="6466237" y="5236834"/>
                </a:moveTo>
                <a:cubicBezTo>
                  <a:pt x="6447470" y="5322823"/>
                  <a:pt x="6431873" y="5428449"/>
                  <a:pt x="6406346" y="5524513"/>
                </a:cubicBezTo>
                <a:moveTo>
                  <a:pt x="7655539" y="3459074"/>
                </a:moveTo>
                <a:cubicBezTo>
                  <a:pt x="8083222" y="3714861"/>
                  <a:pt x="8314802" y="4035762"/>
                  <a:pt x="8384777" y="4534441"/>
                </a:cubicBezTo>
                <a:moveTo>
                  <a:pt x="9375786" y="2313785"/>
                </a:moveTo>
                <a:cubicBezTo>
                  <a:pt x="9299929" y="2498360"/>
                  <a:pt x="9196299" y="2606932"/>
                  <a:pt x="9050983" y="2717047"/>
                </a:cubicBezTo>
                <a:moveTo>
                  <a:pt x="8596527" y="817676"/>
                </a:moveTo>
                <a:cubicBezTo>
                  <a:pt x="8602828" y="883461"/>
                  <a:pt x="8616322" y="943560"/>
                  <a:pt x="8613575" y="1008155"/>
                </a:cubicBezTo>
                <a:moveTo>
                  <a:pt x="6522540" y="595550"/>
                </a:moveTo>
                <a:cubicBezTo>
                  <a:pt x="6573611" y="498408"/>
                  <a:pt x="6613749" y="435096"/>
                  <a:pt x="6688979" y="352628"/>
                </a:cubicBezTo>
                <a:moveTo>
                  <a:pt x="4966488" y="711284"/>
                </a:moveTo>
                <a:cubicBezTo>
                  <a:pt x="4966092" y="633783"/>
                  <a:pt x="5019097" y="578564"/>
                  <a:pt x="5047016" y="501817"/>
                </a:cubicBezTo>
                <a:moveTo>
                  <a:pt x="3140365" y="782413"/>
                </a:moveTo>
                <a:cubicBezTo>
                  <a:pt x="3245920" y="833185"/>
                  <a:pt x="3347045" y="921393"/>
                  <a:pt x="3431971" y="985551"/>
                </a:cubicBezTo>
                <a:moveTo>
                  <a:pt x="925735" y="2379338"/>
                </a:moveTo>
                <a:cubicBezTo>
                  <a:pt x="907521" y="2305736"/>
                  <a:pt x="881879" y="2247060"/>
                  <a:pt x="874816" y="2165500"/>
                </a:cubicBezTo>
              </a:path>
            </a:pathLst>
          </a:custGeom>
          <a:solidFill>
            <a:schemeClr val="bg1">
              <a:alpha val="87000"/>
            </a:schemeClr>
          </a:solidFill>
          <a:ln w="28575">
            <a:solidFill>
              <a:srgbClr val="FFC9DB"/>
            </a:solidFill>
            <a:extLst>
              <a:ext uri="{C807C97D-BFC1-408E-A445-0C87EB9F89A2}">
                <ask:lineSketchStyleProps xmlns:ask="http://schemas.microsoft.com/office/drawing/2018/sketchyshapes" xmlns="" sd="182082326">
                  <a:prstGeom prst="cloud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" name="Picture 4" descr="San Francisco Transparent Stickers | Redbubble">
            <a:extLst>
              <a:ext uri="{FF2B5EF4-FFF2-40B4-BE49-F238E27FC236}">
                <a16:creationId xmlns:a16="http://schemas.microsoft.com/office/drawing/2014/main" xmlns="" id="{53BB1574-0F3A-E5CD-A211-90EC5B36BD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167" b="96000" l="3000" r="100000">
                        <a14:foregroundMark x1="24167" y1="20833" x2="51167" y2="34000"/>
                      </a14:backgroundRemoval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6" t="10526" r="8772" b="10526"/>
          <a:stretch/>
        </p:blipFill>
        <p:spPr bwMode="auto">
          <a:xfrm>
            <a:off x="1057293" y="1794415"/>
            <a:ext cx="2592288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5CDD318-5743-806C-3220-0B0496D276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42361" y="1467089"/>
            <a:ext cx="4676037" cy="890093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xmlns="" id="{6A3EFE98-1641-3C2B-8EB8-C6EE35C988A8}"/>
              </a:ext>
            </a:extLst>
          </p:cNvPr>
          <p:cNvSpPr/>
          <p:nvPr/>
        </p:nvSpPr>
        <p:spPr>
          <a:xfrm>
            <a:off x="1799754" y="2249579"/>
            <a:ext cx="1254244" cy="132343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3"/>
              </a:solidFill>
            </a:endParaRPr>
          </a:p>
        </p:txBody>
      </p:sp>
      <p:pic>
        <p:nvPicPr>
          <p:cNvPr id="270" name="Picture 269">
            <a:extLst>
              <a:ext uri="{FF2B5EF4-FFF2-40B4-BE49-F238E27FC236}">
                <a16:creationId xmlns:a16="http://schemas.microsoft.com/office/drawing/2014/main" xmlns="" id="{AA77AD73-BC56-C0FA-96D2-48A1EC4249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86035" flipH="1">
            <a:off x="7924784" y="1266067"/>
            <a:ext cx="4160866" cy="53810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962F993-E4ED-7503-53D5-16A1CB410648}"/>
              </a:ext>
            </a:extLst>
          </p:cNvPr>
          <p:cNvSpPr txBox="1"/>
          <p:nvPr/>
        </p:nvSpPr>
        <p:spPr>
          <a:xfrm>
            <a:off x="3228885" y="3196001"/>
            <a:ext cx="706397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7200" dirty="0" err="1">
                <a:solidFill>
                  <a:srgbClr val="00B050"/>
                </a:solidFill>
                <a:cs typeface="Times New Roman" pitchFamily="18" charset="0"/>
              </a:rPr>
              <a:t>Bài</a:t>
            </a:r>
            <a:r>
              <a:rPr lang="en-US" sz="72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24. </a:t>
            </a:r>
            <a:endParaRPr lang="en-US" sz="7200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en-US" sz="72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7200" b="1" dirty="0" err="1" smtClean="0">
                <a:solidFill>
                  <a:schemeClr val="accent2"/>
                </a:solidFill>
                <a:latin typeface="VNI-Avo" pitchFamily="2" charset="0"/>
                <a:cs typeface="Times New Roman" pitchFamily="18" charset="0"/>
              </a:rPr>
              <a:t>ua</a:t>
            </a:r>
            <a:r>
              <a:rPr lang="en-US" sz="7200" b="1" dirty="0" smtClean="0">
                <a:solidFill>
                  <a:schemeClr val="accent2"/>
                </a:solidFill>
                <a:latin typeface="VNI-Avo" pitchFamily="2" charset="0"/>
                <a:cs typeface="Times New Roman" pitchFamily="18" charset="0"/>
              </a:rPr>
              <a:t>   -   </a:t>
            </a:r>
            <a:r>
              <a:rPr lang="en-US" sz="7200" b="1" dirty="0" err="1" smtClean="0">
                <a:solidFill>
                  <a:schemeClr val="accent2"/>
                </a:solidFill>
                <a:latin typeface=".VnArial" pitchFamily="34" charset="0"/>
                <a:cs typeface="Times New Roman" pitchFamily="18" charset="0"/>
              </a:rPr>
              <a:t>ư</a:t>
            </a:r>
            <a:r>
              <a:rPr lang="en-US" sz="7200" b="1" dirty="0" err="1" smtClean="0">
                <a:solidFill>
                  <a:schemeClr val="accent2"/>
                </a:solidFill>
                <a:latin typeface="VNI-Avo" pitchFamily="2" charset="0"/>
                <a:cs typeface="Times New Roman" pitchFamily="18" charset="0"/>
              </a:rPr>
              <a:t>a</a:t>
            </a:r>
            <a:endParaRPr lang="en-US" sz="7200" b="1" dirty="0">
              <a:solidFill>
                <a:schemeClr val="accent2"/>
              </a:solidFill>
              <a:latin typeface="VNI-Avo" pitchFamily="2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25116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59" y="643"/>
            <a:ext cx="1495012" cy="837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" name="Group 30"/>
          <p:cNvGrpSpPr>
            <a:grpSpLocks/>
          </p:cNvGrpSpPr>
          <p:nvPr/>
        </p:nvGrpSpPr>
        <p:grpSpPr bwMode="auto">
          <a:xfrm>
            <a:off x="4249494" y="2772910"/>
            <a:ext cx="4297466" cy="2319338"/>
            <a:chOff x="384" y="1680"/>
            <a:chExt cx="1680" cy="960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9240" name="Rectangle 27"/>
            <p:cNvSpPr>
              <a:spLocks noChangeArrowheads="1"/>
            </p:cNvSpPr>
            <p:nvPr/>
          </p:nvSpPr>
          <p:spPr bwMode="auto">
            <a:xfrm>
              <a:off x="384" y="1680"/>
              <a:ext cx="1680" cy="480"/>
            </a:xfrm>
            <a:prstGeom prst="rect">
              <a:avLst/>
            </a:prstGeom>
            <a:grpFill/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241" name="Line 28"/>
            <p:cNvSpPr>
              <a:spLocks noChangeShapeType="1"/>
            </p:cNvSpPr>
            <p:nvPr/>
          </p:nvSpPr>
          <p:spPr bwMode="auto">
            <a:xfrm>
              <a:off x="1248" y="1680"/>
              <a:ext cx="0" cy="480"/>
            </a:xfrm>
            <a:prstGeom prst="line">
              <a:avLst/>
            </a:prstGeom>
            <a:grp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9242" name="Rectangle 29"/>
            <p:cNvSpPr>
              <a:spLocks noChangeArrowheads="1"/>
            </p:cNvSpPr>
            <p:nvPr/>
          </p:nvSpPr>
          <p:spPr bwMode="auto">
            <a:xfrm>
              <a:off x="384" y="2160"/>
              <a:ext cx="1680" cy="480"/>
            </a:xfrm>
            <a:prstGeom prst="rect">
              <a:avLst/>
            </a:prstGeom>
            <a:grpFill/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9" name="Rectangle 28"/>
          <p:cNvSpPr/>
          <p:nvPr/>
        </p:nvSpPr>
        <p:spPr>
          <a:xfrm>
            <a:off x="5547967" y="988791"/>
            <a:ext cx="154906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0" cap="none" spc="0" normalizeH="0" baseline="0" noProof="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uLnTx/>
                <a:uFillTx/>
                <a:latin typeface="VNI-Avo" pitchFamily="2" charset="0"/>
                <a:ea typeface="+mn-ea"/>
                <a:cs typeface="Times New Roman" panose="02020603050405020304" pitchFamily="18" charset="0"/>
              </a:rPr>
              <a:t>ua</a:t>
            </a:r>
            <a:endParaRPr kumimoji="0" lang="en-US" sz="7200" b="1" i="0" u="none" strike="noStrike" kern="10" cap="none" spc="0" normalizeH="0" baseline="0" noProof="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uLnTx/>
              <a:uFillTx/>
              <a:latin typeface="VNI-Avo" pitchFamily="2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656895" y="65461"/>
            <a:ext cx="2895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0" cap="none" spc="0" normalizeH="0" baseline="0" noProof="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uLnTx/>
                <a:uFillTx/>
                <a:latin typeface="VNI-Avo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0" cap="none" spc="0" normalizeH="0" baseline="0" noProof="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uLnTx/>
                <a:uFillTx/>
                <a:latin typeface=".VnArabia" pitchFamily="34" charset="0"/>
                <a:cs typeface="Times New Roman" panose="02020603050405020304" pitchFamily="18" charset="0"/>
              </a:rPr>
              <a:t>B</a:t>
            </a:r>
            <a:r>
              <a:rPr lang="en-US" sz="54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.VnArabia" pitchFamily="34" charset="0"/>
                <a:cs typeface="Times New Roman" panose="02020603050405020304" pitchFamily="18" charset="0"/>
              </a:rPr>
              <a:t>ài</a:t>
            </a:r>
            <a:r>
              <a:rPr lang="en-US" sz="54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0" cap="none" spc="0" normalizeH="0" baseline="0" noProof="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uLnTx/>
                <a:uFillTx/>
                <a:latin typeface="VNI-Avo" pitchFamily="2" charset="0"/>
                <a:ea typeface="+mn-ea"/>
                <a:cs typeface="Times New Roman" panose="02020603050405020304" pitchFamily="18" charset="0"/>
              </a:rPr>
              <a:t>24:</a:t>
            </a:r>
          </a:p>
        </p:txBody>
      </p:sp>
      <p:sp>
        <p:nvSpPr>
          <p:cNvPr id="23" name="Rectangle 22"/>
          <p:cNvSpPr/>
          <p:nvPr/>
        </p:nvSpPr>
        <p:spPr>
          <a:xfrm>
            <a:off x="4869323" y="3872758"/>
            <a:ext cx="318059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0" cap="none" spc="0" normalizeH="0" baseline="0" noProof="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uLnTx/>
                <a:uFillTx/>
                <a:latin typeface="VNI-Avo" pitchFamily="2" charset="0"/>
                <a:ea typeface="+mn-ea"/>
                <a:cs typeface="Times New Roman" panose="02020603050405020304" pitchFamily="18" charset="0"/>
              </a:rPr>
              <a:t>m</a:t>
            </a:r>
            <a:r>
              <a:rPr kumimoji="0" lang="vi-VN" sz="7200" b="1" i="0" u="none" strike="noStrike" kern="10" cap="none" spc="0" normalizeH="0" baseline="0" noProof="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uLnTx/>
                <a:uFillTx/>
                <a:latin typeface="VNI-Avo" pitchFamily="2" charset="0"/>
                <a:ea typeface="+mn-ea"/>
                <a:cs typeface="Times New Roman" panose="02020603050405020304" pitchFamily="18" charset="0"/>
              </a:rPr>
              <a:t>u</a:t>
            </a:r>
            <a:r>
              <a:rPr lang="en-US" sz="7200" b="1" kern="10" noProof="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ù</a:t>
            </a:r>
            <a:r>
              <a:rPr kumimoji="0" lang="en-US" sz="7200" b="1" i="0" u="none" strike="noStrike" kern="10" cap="none" spc="0" normalizeH="0" baseline="0" noProof="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uLnTx/>
                <a:uFillTx/>
                <a:latin typeface="VNI-Avo" pitchFamily="2" charset="0"/>
                <a:ea typeface="+mn-ea"/>
                <a:cs typeface="Times New Roman" panose="02020603050405020304" pitchFamily="18" charset="0"/>
              </a:rPr>
              <a:t>a</a:t>
            </a:r>
            <a:endParaRPr kumimoji="0" lang="en-US" sz="7200" b="1" i="0" u="none" strike="noStrike" kern="10" cap="none" spc="0" normalizeH="0" baseline="0" noProof="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uLnTx/>
              <a:uFillTx/>
              <a:latin typeface="VNI-Avo" pitchFamily="2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3810AE7D-9BCB-CFF6-C72E-F2FDA03E7197}"/>
              </a:ext>
            </a:extLst>
          </p:cNvPr>
          <p:cNvSpPr/>
          <p:nvPr/>
        </p:nvSpPr>
        <p:spPr>
          <a:xfrm>
            <a:off x="4713644" y="2672429"/>
            <a:ext cx="133501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0" cap="none" spc="0" normalizeH="0" baseline="0" noProof="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uLnTx/>
                <a:uFillTx/>
                <a:latin typeface="VNI-Avo" pitchFamily="2" charset="0"/>
                <a:ea typeface="+mn-ea"/>
                <a:cs typeface="Times New Roman" panose="02020603050405020304" pitchFamily="18" charset="0"/>
              </a:rPr>
              <a:t>m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B7509E42-0810-3649-4F0D-BF2598396685}"/>
              </a:ext>
            </a:extLst>
          </p:cNvPr>
          <p:cNvSpPr/>
          <p:nvPr/>
        </p:nvSpPr>
        <p:spPr>
          <a:xfrm>
            <a:off x="6058570" y="2672428"/>
            <a:ext cx="26834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0" cap="none" spc="0" normalizeH="0" baseline="0" noProof="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uLnTx/>
                <a:uFillTx/>
                <a:latin typeface="VNI-Avo" pitchFamily="2" charset="0"/>
                <a:ea typeface="+mn-ea"/>
                <a:cs typeface="Times New Roman" panose="02020603050405020304" pitchFamily="18" charset="0"/>
              </a:rPr>
              <a:t>ua</a:t>
            </a:r>
            <a:endParaRPr kumimoji="0" lang="en-US" sz="7200" b="1" i="0" u="none" strike="noStrike" kern="10" cap="none" spc="0" normalizeH="0" baseline="0" noProof="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uLnTx/>
              <a:uFillTx/>
              <a:latin typeface="VNI-Avo" pitchFamily="2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5751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3" grpId="0"/>
      <p:bldP spid="2" grpId="0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715FDBE-CFEC-7D47-E65A-E2B9B9C538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3">
            <a:extLst>
              <a:ext uri="{FF2B5EF4-FFF2-40B4-BE49-F238E27FC236}">
                <a16:creationId xmlns:a16="http://schemas.microsoft.com/office/drawing/2014/main" xmlns="" id="{967B5788-FA18-8818-50AC-CFE3F0C5D7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59" y="643"/>
            <a:ext cx="1495012" cy="837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" name="Group 30">
            <a:extLst>
              <a:ext uri="{FF2B5EF4-FFF2-40B4-BE49-F238E27FC236}">
                <a16:creationId xmlns:a16="http://schemas.microsoft.com/office/drawing/2014/main" xmlns="" id="{4189B7C8-81A0-AFD0-7C5D-F746F41E1679}"/>
              </a:ext>
            </a:extLst>
          </p:cNvPr>
          <p:cNvGrpSpPr>
            <a:grpSpLocks/>
          </p:cNvGrpSpPr>
          <p:nvPr/>
        </p:nvGrpSpPr>
        <p:grpSpPr bwMode="auto">
          <a:xfrm>
            <a:off x="3947266" y="2448203"/>
            <a:ext cx="4297466" cy="2319338"/>
            <a:chOff x="384" y="1680"/>
            <a:chExt cx="1680" cy="96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9240" name="Rectangle 27">
              <a:extLst>
                <a:ext uri="{FF2B5EF4-FFF2-40B4-BE49-F238E27FC236}">
                  <a16:creationId xmlns:a16="http://schemas.microsoft.com/office/drawing/2014/main" xmlns="" id="{3D9632FD-27B5-F9B1-4825-D99CF9169F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" y="1680"/>
              <a:ext cx="1680" cy="480"/>
            </a:xfrm>
            <a:prstGeom prst="rect">
              <a:avLst/>
            </a:prstGeom>
            <a:grpFill/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241" name="Line 28">
              <a:extLst>
                <a:ext uri="{FF2B5EF4-FFF2-40B4-BE49-F238E27FC236}">
                  <a16:creationId xmlns:a16="http://schemas.microsoft.com/office/drawing/2014/main" xmlns="" id="{05DDE904-136A-EF9F-EF8E-4C936235A53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48" y="1680"/>
              <a:ext cx="0" cy="480"/>
            </a:xfrm>
            <a:prstGeom prst="line">
              <a:avLst/>
            </a:prstGeom>
            <a:grp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9242" name="Rectangle 29">
              <a:extLst>
                <a:ext uri="{FF2B5EF4-FFF2-40B4-BE49-F238E27FC236}">
                  <a16:creationId xmlns:a16="http://schemas.microsoft.com/office/drawing/2014/main" xmlns="" id="{66DEF85A-7BFB-967F-DC40-C1BB48B7A2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" y="2160"/>
              <a:ext cx="1680" cy="480"/>
            </a:xfrm>
            <a:prstGeom prst="rect">
              <a:avLst/>
            </a:prstGeom>
            <a:grpFill/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39F85C36-40D0-7B46-E8E5-8562B80EF098}"/>
              </a:ext>
            </a:extLst>
          </p:cNvPr>
          <p:cNvSpPr/>
          <p:nvPr/>
        </p:nvSpPr>
        <p:spPr>
          <a:xfrm>
            <a:off x="5321467" y="988791"/>
            <a:ext cx="154906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ư</a:t>
            </a:r>
            <a:r>
              <a:rPr kumimoji="0" lang="en-US" sz="7200" b="1" i="0" u="none" strike="noStrike" kern="10" cap="none" spc="0" normalizeH="0" baseline="0" noProof="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uLnTx/>
                <a:uFillTx/>
                <a:latin typeface=".VnArial" pitchFamily="34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712440A7-4199-00F6-2F3D-0455EFB6D70A}"/>
              </a:ext>
            </a:extLst>
          </p:cNvPr>
          <p:cNvSpPr/>
          <p:nvPr/>
        </p:nvSpPr>
        <p:spPr>
          <a:xfrm>
            <a:off x="1688012" y="65461"/>
            <a:ext cx="2895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0" cap="none" spc="0" normalizeH="0" baseline="0" noProof="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uLnTx/>
                <a:uFillTx/>
                <a:latin typeface="VNI-Avo" pitchFamily="2" charset="0"/>
                <a:ea typeface="+mn-ea"/>
                <a:cs typeface="Times New Roman" panose="02020603050405020304" pitchFamily="18" charset="0"/>
              </a:rPr>
              <a:t> B</a:t>
            </a:r>
            <a:r>
              <a:rPr lang="en-US" sz="54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anose="02020603050405020304" pitchFamily="18" charset="0"/>
              </a:rPr>
              <a:t>ài</a:t>
            </a:r>
            <a:r>
              <a:rPr kumimoji="0" lang="en-US" sz="5400" b="1" i="0" u="none" strike="noStrike" kern="10" cap="none" spc="0" normalizeH="0" baseline="0" noProof="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uLnTx/>
                <a:uFillTx/>
                <a:latin typeface="VNI-Avo" pitchFamily="2" charset="0"/>
                <a:ea typeface="+mn-ea"/>
                <a:cs typeface="Times New Roman" panose="02020603050405020304" pitchFamily="18" charset="0"/>
              </a:rPr>
              <a:t> 24: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FD709B45-7A9D-8785-86A4-F211B27AE25B}"/>
              </a:ext>
            </a:extLst>
          </p:cNvPr>
          <p:cNvSpPr/>
          <p:nvPr/>
        </p:nvSpPr>
        <p:spPr>
          <a:xfrm>
            <a:off x="4734199" y="3607872"/>
            <a:ext cx="318059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.VnArial" pitchFamily="34" charset="0"/>
                <a:cs typeface="Times New Roman" panose="02020603050405020304" pitchFamily="18" charset="0"/>
              </a:rPr>
              <a:t>đ</a:t>
            </a:r>
            <a:r>
              <a:rPr lang="en-US" sz="72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ư</a:t>
            </a:r>
            <a:r>
              <a:rPr kumimoji="0" lang="en-US" sz="7200" b="1" i="0" u="none" strike="noStrike" kern="10" cap="none" spc="0" normalizeH="0" baseline="0" noProof="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uLnTx/>
                <a:uFillTx/>
                <a:latin typeface=".VnArial" pitchFamily="34" charset="0"/>
                <a:cs typeface="Times New Roman" panose="02020603050405020304" pitchFamily="18" charset="0"/>
              </a:rPr>
              <a:t>a</a:t>
            </a:r>
            <a:endParaRPr kumimoji="0" lang="en-US" sz="7200" b="1" i="0" u="none" strike="noStrike" kern="10" cap="none" spc="0" normalizeH="0" baseline="0" noProof="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uLnTx/>
              <a:uFillTx/>
              <a:latin typeface=".VnArial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36271F98-75D2-4A9D-EC4C-9AFF5D95E952}"/>
              </a:ext>
            </a:extLst>
          </p:cNvPr>
          <p:cNvSpPr/>
          <p:nvPr/>
        </p:nvSpPr>
        <p:spPr>
          <a:xfrm>
            <a:off x="4188272" y="2502875"/>
            <a:ext cx="133501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kern="10" noProof="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.VnArial" pitchFamily="34" charset="0"/>
                <a:cs typeface="Times New Roman" panose="02020603050405020304" pitchFamily="18" charset="0"/>
              </a:rPr>
              <a:t>đ</a:t>
            </a:r>
            <a:endParaRPr kumimoji="0" lang="en-US" sz="7200" b="1" i="0" u="none" strike="noStrike" kern="10" cap="none" spc="0" normalizeH="0" baseline="0" noProof="0" dirty="0">
              <a:ln w="9525">
                <a:solidFill>
                  <a:srgbClr val="FF3300"/>
                </a:solidFill>
                <a:round/>
                <a:headEnd/>
                <a:tailEnd/>
              </a:ln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uLnTx/>
              <a:uFillTx/>
              <a:latin typeface=".VnArial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83942B78-8051-0C68-03D4-9721F3B5D3E2}"/>
              </a:ext>
            </a:extLst>
          </p:cNvPr>
          <p:cNvSpPr/>
          <p:nvPr/>
        </p:nvSpPr>
        <p:spPr>
          <a:xfrm>
            <a:off x="5735548" y="2407543"/>
            <a:ext cx="26834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ư</a:t>
            </a:r>
            <a:r>
              <a:rPr kumimoji="0" lang="en-US" sz="7200" b="1" i="0" u="none" strike="noStrike" kern="10" cap="none" spc="0" normalizeH="0" baseline="0" noProof="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uLnTx/>
                <a:uFillTx/>
                <a:latin typeface=".VnArial" pitchFamily="34" charset="0"/>
                <a:cs typeface="Times New Roman" panose="02020603050405020304" pitchFamily="18" charset="0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4290487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3" grpId="0"/>
      <p:bldP spid="2" grpId="0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/>
          <p:nvPr/>
        </p:nvSpPr>
        <p:spPr>
          <a:xfrm>
            <a:off x="2267754" y="1143000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ua</a:t>
            </a:r>
          </a:p>
        </p:txBody>
      </p:sp>
      <p:sp>
        <p:nvSpPr>
          <p:cNvPr id="5" name="Title 1"/>
          <p:cNvSpPr txBox="1"/>
          <p:nvPr/>
        </p:nvSpPr>
        <p:spPr>
          <a:xfrm>
            <a:off x="1031577" y="2348584"/>
            <a:ext cx="2123468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800"/>
              </a:spcBef>
            </a:pPr>
            <a:r>
              <a:rPr lang="en-US" sz="88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</a:t>
            </a:r>
          </a:p>
        </p:txBody>
      </p:sp>
      <p:sp>
        <p:nvSpPr>
          <p:cNvPr id="6" name="Title 1"/>
          <p:cNvSpPr txBox="1"/>
          <p:nvPr/>
        </p:nvSpPr>
        <p:spPr>
          <a:xfrm>
            <a:off x="3228390" y="2348584"/>
            <a:ext cx="2123468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800"/>
              </a:spcBef>
            </a:pPr>
            <a:r>
              <a:rPr lang="en-US" sz="8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ua</a:t>
            </a:r>
          </a:p>
        </p:txBody>
      </p:sp>
      <p:sp>
        <p:nvSpPr>
          <p:cNvPr id="7" name="Title 1"/>
          <p:cNvSpPr txBox="1"/>
          <p:nvPr/>
        </p:nvSpPr>
        <p:spPr>
          <a:xfrm>
            <a:off x="7016295" y="2348584"/>
            <a:ext cx="2123468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800"/>
              </a:spcBef>
            </a:pPr>
            <a:r>
              <a:rPr lang="en-US" sz="88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</a:p>
        </p:txBody>
      </p:sp>
      <p:sp>
        <p:nvSpPr>
          <p:cNvPr id="8" name="Title 1"/>
          <p:cNvSpPr txBox="1"/>
          <p:nvPr/>
        </p:nvSpPr>
        <p:spPr>
          <a:xfrm>
            <a:off x="9215251" y="2348584"/>
            <a:ext cx="2123468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800"/>
              </a:spcBef>
            </a:pPr>
            <a:r>
              <a:rPr lang="en-US" sz="880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ưa</a:t>
            </a:r>
          </a:p>
        </p:txBody>
      </p:sp>
      <p:sp>
        <p:nvSpPr>
          <p:cNvPr id="9" name="Title 1"/>
          <p:cNvSpPr txBox="1"/>
          <p:nvPr/>
        </p:nvSpPr>
        <p:spPr>
          <a:xfrm>
            <a:off x="7017569" y="3682085"/>
            <a:ext cx="4295803" cy="12709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800"/>
              </a:spcBef>
            </a:pPr>
            <a:r>
              <a:rPr lang="en-US" sz="88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880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ưa</a:t>
            </a:r>
          </a:p>
        </p:txBody>
      </p:sp>
      <p:sp>
        <p:nvSpPr>
          <p:cNvPr id="10" name="Title 1"/>
          <p:cNvSpPr txBox="1"/>
          <p:nvPr/>
        </p:nvSpPr>
        <p:spPr>
          <a:xfrm>
            <a:off x="69559" y="5589050"/>
            <a:ext cx="185465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cua</a:t>
            </a:r>
            <a:endParaRPr lang="en-US" sz="80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itle 1"/>
          <p:cNvSpPr txBox="1"/>
          <p:nvPr/>
        </p:nvSpPr>
        <p:spPr>
          <a:xfrm>
            <a:off x="1995777" y="5555409"/>
            <a:ext cx="210394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dirty="0" err="1"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đũ</a:t>
            </a:r>
            <a:r>
              <a:rPr lang="en-US" sz="8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2" name="Title 1"/>
          <p:cNvSpPr txBox="1"/>
          <p:nvPr/>
        </p:nvSpPr>
        <p:spPr>
          <a:xfrm>
            <a:off x="4099719" y="5592534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rùa</a:t>
            </a:r>
          </a:p>
        </p:txBody>
      </p:sp>
      <p:sp>
        <p:nvSpPr>
          <p:cNvPr id="13" name="Title 1"/>
          <p:cNvSpPr txBox="1"/>
          <p:nvPr/>
        </p:nvSpPr>
        <p:spPr>
          <a:xfrm>
            <a:off x="5938520" y="5592445"/>
            <a:ext cx="2061210" cy="542290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cửa</a:t>
            </a:r>
            <a:endParaRPr lang="en-US" sz="80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itle 1"/>
          <p:cNvSpPr txBox="1"/>
          <p:nvPr/>
        </p:nvSpPr>
        <p:spPr>
          <a:xfrm>
            <a:off x="7604919" y="5592534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dứa</a:t>
            </a:r>
            <a:endParaRPr lang="en-US" sz="80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itle 1"/>
          <p:cNvSpPr txBox="1"/>
          <p:nvPr/>
        </p:nvSpPr>
        <p:spPr>
          <a:xfrm>
            <a:off x="9839325" y="5555615"/>
            <a:ext cx="2555875" cy="748030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nhựa</a:t>
            </a:r>
            <a:endParaRPr lang="en-US" sz="80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itle 1"/>
          <p:cNvSpPr txBox="1"/>
          <p:nvPr/>
        </p:nvSpPr>
        <p:spPr>
          <a:xfrm>
            <a:off x="508000" y="5412740"/>
            <a:ext cx="1409700" cy="895350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ua</a:t>
            </a:r>
            <a:endParaRPr lang="en-US" sz="8000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Title 1"/>
          <p:cNvSpPr txBox="1"/>
          <p:nvPr/>
        </p:nvSpPr>
        <p:spPr>
          <a:xfrm flipH="1">
            <a:off x="2086610" y="5290820"/>
            <a:ext cx="2012315" cy="101282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ua</a:t>
            </a:r>
          </a:p>
        </p:txBody>
      </p:sp>
      <p:sp>
        <p:nvSpPr>
          <p:cNvPr id="18" name="Title 1"/>
          <p:cNvSpPr txBox="1"/>
          <p:nvPr/>
        </p:nvSpPr>
        <p:spPr>
          <a:xfrm>
            <a:off x="4587240" y="5412740"/>
            <a:ext cx="1923415" cy="895350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ua</a:t>
            </a:r>
            <a:endParaRPr lang="en-US" sz="8000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20" name="Rounded Rectangle 34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</a:p>
          </p:txBody>
        </p:sp>
        <p:sp>
          <p:nvSpPr>
            <p:cNvPr id="22" name="Oval 21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 Rounded MT Bold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</a:t>
              </a:r>
            </a:p>
          </p:txBody>
        </p:sp>
      </p:grpSp>
      <p:sp>
        <p:nvSpPr>
          <p:cNvPr id="24" name="Title 1"/>
          <p:cNvSpPr txBox="1"/>
          <p:nvPr/>
        </p:nvSpPr>
        <p:spPr>
          <a:xfrm>
            <a:off x="8214519" y="1143000"/>
            <a:ext cx="2057400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ưa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1031875" y="3750945"/>
            <a:ext cx="4438015" cy="1409065"/>
            <a:chOff x="1032255" y="3538745"/>
            <a:chExt cx="4437306" cy="1559169"/>
          </a:xfrm>
        </p:grpSpPr>
        <p:sp>
          <p:nvSpPr>
            <p:cNvPr id="27" name="Title 1"/>
            <p:cNvSpPr txBox="1"/>
            <p:nvPr/>
          </p:nvSpPr>
          <p:spPr>
            <a:xfrm>
              <a:off x="1068444" y="3682085"/>
              <a:ext cx="4295089" cy="127091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  <a:spcBef>
                  <a:spcPts val="800"/>
                </a:spcBef>
              </a:pPr>
              <a:r>
                <a:rPr lang="en-US" sz="880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múa</a:t>
              </a:r>
            </a:p>
          </p:txBody>
        </p:sp>
        <p:sp>
          <p:nvSpPr>
            <p:cNvPr id="28" name="Title 1"/>
            <p:cNvSpPr txBox="1"/>
            <p:nvPr/>
          </p:nvSpPr>
          <p:spPr>
            <a:xfrm>
              <a:off x="1032255" y="3538745"/>
              <a:ext cx="4437306" cy="1559169"/>
            </a:xfrm>
            <a:prstGeom prst="rect">
              <a:avLst/>
            </a:prstGeom>
            <a:noFill/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  <a:spcBef>
                  <a:spcPts val="800"/>
                </a:spcBef>
              </a:pPr>
              <a:r>
                <a:rPr lang="en-US" sz="880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  ua</a:t>
              </a:r>
            </a:p>
          </p:txBody>
        </p:sp>
      </p:grpSp>
      <p:sp>
        <p:nvSpPr>
          <p:cNvPr id="29" name="Title 1"/>
          <p:cNvSpPr txBox="1"/>
          <p:nvPr/>
        </p:nvSpPr>
        <p:spPr>
          <a:xfrm flipH="1">
            <a:off x="6437630" y="5419725"/>
            <a:ext cx="1539240" cy="895350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ưa</a:t>
            </a:r>
            <a:endParaRPr lang="en-US" sz="8000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Title 1"/>
          <p:cNvSpPr txBox="1"/>
          <p:nvPr/>
        </p:nvSpPr>
        <p:spPr>
          <a:xfrm>
            <a:off x="8214360" y="5419090"/>
            <a:ext cx="1439545" cy="89598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8000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Title 1"/>
          <p:cNvSpPr txBox="1"/>
          <p:nvPr/>
        </p:nvSpPr>
        <p:spPr>
          <a:xfrm>
            <a:off x="10822940" y="5589270"/>
            <a:ext cx="1659890" cy="72580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8000" dirty="0" err="1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ea"/>
            </a:endParaRPr>
          </a:p>
          <a:p>
            <a:pPr algn="ctr"/>
            <a:r>
              <a:rPr lang="en-US" sz="80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ưa</a:t>
            </a:r>
            <a:endParaRPr lang="en-US" sz="8000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ctr"/>
            <a:endParaRPr lang="en-US" sz="8000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/>
              <p14:cNvContentPartPr/>
              <p14:nvPr/>
            </p14:nvContentPartPr>
            <p14:xfrm>
              <a:off x="641350" y="6457950"/>
              <a:ext cx="6350" cy="360"/>
            </p14:xfrm>
          </p:contentPart>
        </mc:Choice>
        <mc:Fallback xmlns="">
          <p:pic>
            <p:nvPicPr>
              <p:cNvPr id="2" name="Ink 1"/>
            </p:nvPicPr>
            <p:blipFill>
              <a:blip r:embed="rId4"/>
            </p:blipFill>
            <p:spPr>
              <a:xfrm>
                <a:off x="641350" y="6457950"/>
                <a:ext cx="6350" cy="360"/>
              </a:xfrm>
              <a:prstGeom prst="rect"/>
            </p:spPr>
          </p:pic>
        </mc:Fallback>
      </mc:AlternateContent>
      <p:sp>
        <p:nvSpPr>
          <p:cNvPr id="32" name="Title 1"/>
          <p:cNvSpPr txBox="1"/>
          <p:nvPr/>
        </p:nvSpPr>
        <p:spPr>
          <a:xfrm flipH="1">
            <a:off x="8159245" y="5379013"/>
            <a:ext cx="1539240" cy="895350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ưa</a:t>
            </a:r>
            <a:endParaRPr lang="en-US" sz="8000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7417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 animBg="1"/>
      <p:bldP spid="8" grpId="0" animBg="1"/>
      <p:bldP spid="9" grpId="0" animBg="1"/>
      <p:bldP spid="10" grpId="0"/>
      <p:bldP spid="11" grpId="0"/>
      <p:bldP spid="12" grpId="0"/>
      <p:bldP spid="13" grpId="0"/>
      <p:bldP spid="15" grpId="0"/>
      <p:bldP spid="16" grpId="0"/>
      <p:bldP spid="17" grpId="0"/>
      <p:bldP spid="18" grpId="0"/>
      <p:bldP spid="24" grpId="0"/>
      <p:bldP spid="29" grpId="0"/>
      <p:bldP spid="30" grpId="0"/>
      <p:bldP spid="31" grpId="0"/>
      <p:bldP spid="3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498CF3F-A23F-1F01-185C-317873FA97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601746"/>
          </a:xfrm>
          <a:prstGeom prst="rect">
            <a:avLst/>
          </a:prstGeom>
        </p:spPr>
      </p:pic>
      <p:sp>
        <p:nvSpPr>
          <p:cNvPr id="10" name="Hình chữ nhật 9">
            <a:extLst>
              <a:ext uri="{FF2B5EF4-FFF2-40B4-BE49-F238E27FC236}">
                <a16:creationId xmlns:a16="http://schemas.microsoft.com/office/drawing/2014/main" xmlns="" id="{76D105CB-6ADD-D6CF-E71F-EA26B5110E14}"/>
              </a:ext>
            </a:extLst>
          </p:cNvPr>
          <p:cNvSpPr/>
          <p:nvPr/>
        </p:nvSpPr>
        <p:spPr>
          <a:xfrm>
            <a:off x="4445391" y="1533378"/>
            <a:ext cx="3390314" cy="3334044"/>
          </a:xfrm>
          <a:prstGeom prst="rect">
            <a:avLst/>
          </a:prstGeom>
          <a:solidFill>
            <a:srgbClr val="F0A0A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1E00B1A-7499-9406-F58D-2D26FA7916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4179" y="1234250"/>
            <a:ext cx="7303641" cy="438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9775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667000" y="152400"/>
            <a:ext cx="6705600" cy="160020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>
                <a:solidFill>
                  <a:prstClr val="black"/>
                </a:solidFill>
                <a:latin typeface="Cambria" pitchFamily="18" charset="0"/>
                <a:ea typeface="Cambria" pitchFamily="18" charset="0"/>
                <a:cs typeface="Times New Roman" panose="02020603050405020304" pitchFamily="18" charset="0"/>
              </a:rPr>
              <a:t>So </a:t>
            </a:r>
            <a:r>
              <a:rPr lang="en-US" sz="8800" dirty="0" err="1">
                <a:solidFill>
                  <a:prstClr val="black"/>
                </a:solidFill>
                <a:latin typeface="Cambria" pitchFamily="18" charset="0"/>
                <a:ea typeface="Cambria" pitchFamily="18" charset="0"/>
                <a:cs typeface="Times New Roman" panose="02020603050405020304" pitchFamily="18" charset="0"/>
              </a:rPr>
              <a:t>sánh</a:t>
            </a:r>
            <a:endParaRPr lang="en-US" sz="8800" dirty="0">
              <a:solidFill>
                <a:prstClr val="black"/>
              </a:solidFill>
              <a:latin typeface="Cambria" pitchFamily="18" charset="0"/>
              <a:ea typeface="Cambria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/>
          <p:cNvSpPr txBox="1"/>
          <p:nvPr/>
        </p:nvSpPr>
        <p:spPr>
          <a:xfrm>
            <a:off x="2133601" y="3505200"/>
            <a:ext cx="2335815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600">
                <a:solidFill>
                  <a:prstClr val="white">
                    <a:lumMod val="7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u</a:t>
            </a:r>
          </a:p>
        </p:txBody>
      </p:sp>
      <p:sp>
        <p:nvSpPr>
          <p:cNvPr id="6" name="Title 1"/>
          <p:cNvSpPr txBox="1"/>
          <p:nvPr/>
        </p:nvSpPr>
        <p:spPr>
          <a:xfrm>
            <a:off x="7410966" y="3543076"/>
            <a:ext cx="2335815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600" dirty="0">
                <a:solidFill>
                  <a:prstClr val="white">
                    <a:lumMod val="7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</a:t>
            </a:r>
          </a:p>
        </p:txBody>
      </p:sp>
      <p:sp>
        <p:nvSpPr>
          <p:cNvPr id="7" name="Title 1"/>
          <p:cNvSpPr txBox="1"/>
          <p:nvPr/>
        </p:nvSpPr>
        <p:spPr>
          <a:xfrm>
            <a:off x="2333001" y="3409773"/>
            <a:ext cx="2845749" cy="102760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6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ua</a:t>
            </a:r>
            <a:endParaRPr lang="en-US" sz="16600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itle 1"/>
          <p:cNvSpPr txBox="1"/>
          <p:nvPr/>
        </p:nvSpPr>
        <p:spPr>
          <a:xfrm>
            <a:off x="7674123" y="3205480"/>
            <a:ext cx="2632104" cy="157670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6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ua</a:t>
            </a:r>
            <a:endParaRPr lang="en-US" sz="16600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itle 1"/>
          <p:cNvSpPr txBox="1"/>
          <p:nvPr/>
        </p:nvSpPr>
        <p:spPr>
          <a:xfrm>
            <a:off x="7772401" y="5562600"/>
            <a:ext cx="2335815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1660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22" t="31154" r="29011" b="52121"/>
          <a:stretch>
            <a:fillRect/>
          </a:stretch>
        </p:blipFill>
        <p:spPr bwMode="auto">
          <a:xfrm>
            <a:off x="8843645" y="3338195"/>
            <a:ext cx="499110" cy="740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7413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5" name="Picture 13"/>
          <p:cNvPicPr>
            <a:picLocks noChangeAspect="1"/>
          </p:cNvPicPr>
          <p:nvPr/>
        </p:nvPicPr>
        <p:blipFill>
          <a:blip r:embed="rId3"/>
          <a:srcRect l="31935" t="62222" r="45712" b="24445"/>
          <a:stretch>
            <a:fillRect/>
          </a:stretch>
        </p:blipFill>
        <p:spPr>
          <a:xfrm>
            <a:off x="6840855" y="802006"/>
            <a:ext cx="3206750" cy="1788795"/>
          </a:xfrm>
          <a:prstGeom prst="rect">
            <a:avLst/>
          </a:prstGeom>
          <a:noFill/>
          <a:ln w="9525" cap="flat" cmpd="sng">
            <a:solidFill>
              <a:srgbClr val="0000FF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12296" name="Picture 15"/>
          <p:cNvPicPr>
            <a:picLocks noChangeAspect="1"/>
          </p:cNvPicPr>
          <p:nvPr/>
        </p:nvPicPr>
        <p:blipFill>
          <a:blip r:embed="rId3"/>
          <a:srcRect l="52930" t="62222" r="26312" b="24182"/>
          <a:stretch>
            <a:fillRect/>
          </a:stretch>
        </p:blipFill>
        <p:spPr>
          <a:xfrm>
            <a:off x="1735456" y="3838576"/>
            <a:ext cx="3086735" cy="18002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97" name="Picture 16"/>
          <p:cNvPicPr>
            <a:picLocks noChangeAspect="1"/>
          </p:cNvPicPr>
          <p:nvPr/>
        </p:nvPicPr>
        <p:blipFill>
          <a:blip r:embed="rId3"/>
          <a:srcRect l="14909" t="65807" r="65154" b="24419"/>
          <a:stretch>
            <a:fillRect/>
          </a:stretch>
        </p:blipFill>
        <p:spPr>
          <a:xfrm>
            <a:off x="1831976" y="971550"/>
            <a:ext cx="3140075" cy="1619250"/>
          </a:xfrm>
          <a:prstGeom prst="rect">
            <a:avLst/>
          </a:prstGeom>
          <a:noFill/>
          <a:ln w="9525" cap="flat" cmpd="sng">
            <a:solidFill>
              <a:srgbClr val="0000FF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12298" name="Picture 17"/>
          <p:cNvPicPr>
            <a:picLocks noChangeAspect="1"/>
          </p:cNvPicPr>
          <p:nvPr/>
        </p:nvPicPr>
        <p:blipFill>
          <a:blip r:embed="rId3"/>
          <a:srcRect l="71851" t="62305" r="3600" b="24445"/>
          <a:stretch>
            <a:fillRect/>
          </a:stretch>
        </p:blipFill>
        <p:spPr>
          <a:xfrm>
            <a:off x="6800851" y="3838576"/>
            <a:ext cx="3253105" cy="1741805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866671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/>
          <p:nvPr/>
        </p:nvSpPr>
        <p:spPr>
          <a:xfrm>
            <a:off x="3810000" y="5135838"/>
            <a:ext cx="4333494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cà chua</a:t>
            </a:r>
          </a:p>
        </p:txBody>
      </p:sp>
      <p:sp>
        <p:nvSpPr>
          <p:cNvPr id="7" name="Title 1"/>
          <p:cNvSpPr txBox="1"/>
          <p:nvPr/>
        </p:nvSpPr>
        <p:spPr>
          <a:xfrm>
            <a:off x="6388100" y="5133340"/>
            <a:ext cx="1755140" cy="656590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ua</a:t>
            </a:r>
            <a:endParaRPr lang="en-US" sz="9600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2" descr="Cà Chua Chín Giàn Thực - Ảnh miễn phí trên Pixaba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04" y="631662"/>
            <a:ext cx="5163312" cy="3549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Vườn cà chua thủy canh - Hydroworks | Thủy canh, Cà chua, Nông nghiệp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2223" y="435609"/>
            <a:ext cx="5257489" cy="3941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8144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616" y="546931"/>
            <a:ext cx="10981346" cy="6554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0870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/>
          <p:nvPr/>
        </p:nvSpPr>
        <p:spPr>
          <a:xfrm>
            <a:off x="3201829" y="5562601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dưa lê</a:t>
            </a:r>
          </a:p>
        </p:txBody>
      </p:sp>
      <p:sp>
        <p:nvSpPr>
          <p:cNvPr id="5" name="Title 1"/>
          <p:cNvSpPr txBox="1"/>
          <p:nvPr/>
        </p:nvSpPr>
        <p:spPr>
          <a:xfrm>
            <a:off x="4367530" y="5378450"/>
            <a:ext cx="2539365" cy="1098550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ưa</a:t>
            </a:r>
            <a:endParaRPr lang="en-US" sz="9600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Hạt Giống Cao Sản Dưa Lê SIÊU NGỌT Chất Lượng Cao , Chống Chịu Sâu Bệnh Tốt  , Dễ Trồng ( Có Hướng Dẫn ) RQ027 - Hạt giống Thương hiệu OEM |  SieuThiChoLon.co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568" y="457201"/>
            <a:ext cx="4520403" cy="4520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Dưa lê Bắc Kạn - Quà Quê Lên Phố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9302" y="470886"/>
            <a:ext cx="5467732" cy="4538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6557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/>
          <p:nvPr/>
        </p:nvSpPr>
        <p:spPr>
          <a:xfrm>
            <a:off x="3827684" y="5133976"/>
            <a:ext cx="4333494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cửa</a:t>
            </a:r>
            <a:r>
              <a:rPr lang="en-US" sz="9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9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sổ</a:t>
            </a:r>
            <a:endParaRPr lang="en-US" sz="9600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AutoShape 2" descr="hình ảnh : thực vật, giống nho, trái cây, Lá, món ăn, Sản xuất, Nông  nghiệp, Cây bụi, những chiếc lá xanh, thực vật có hoa, Vitis, lá nho, Tím  và xanh"/>
          <p:cNvSpPr>
            <a:spLocks noChangeAspect="1" noChangeArrowheads="1"/>
          </p:cNvSpPr>
          <p:nvPr/>
        </p:nvSpPr>
        <p:spPr bwMode="auto">
          <a:xfrm>
            <a:off x="2104903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8" name="Picture 4" descr="Màn Rèm Cửa Sổ nhỏ - Ngang 2m7 Cao 1m5 - Chia 2 tấm kéo về 2 bên - Vải  chống nắng Hàn Quốc - Kiểu khoen lỗ | Shopee Việt Na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343093"/>
            <a:ext cx="4359836" cy="4359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OT] Bảng mẫu và báo giá thi công cửa sổ kính cường lự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5300" y="408407"/>
            <a:ext cx="5361300" cy="4289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1"/>
          <p:cNvSpPr txBox="1"/>
          <p:nvPr/>
        </p:nvSpPr>
        <p:spPr>
          <a:xfrm>
            <a:off x="4425950" y="5133975"/>
            <a:ext cx="2324100" cy="656590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ưa</a:t>
            </a:r>
          </a:p>
        </p:txBody>
      </p:sp>
    </p:spTree>
    <p:extLst>
      <p:ext uri="{BB962C8B-B14F-4D97-AF65-F5344CB8AC3E}">
        <p14:creationId xmlns:p14="http://schemas.microsoft.com/office/powerpoint/2010/main" val="2255454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 noGrp="1"/>
          </p:cNvSpPr>
          <p:nvPr>
            <p:ph type="title"/>
          </p:nvPr>
        </p:nvSpPr>
        <p:spPr>
          <a:xfrm>
            <a:off x="74065" y="-154399"/>
            <a:ext cx="12117935" cy="691782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  <a:spcBef>
                <a:spcPts val="800"/>
              </a:spcBef>
            </a:pPr>
            <a:r>
              <a:rPr lang="en-US" sz="66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 </a:t>
            </a:r>
            <a:r>
              <a:rPr lang="en-US" sz="66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ua</a:t>
            </a:r>
            <a:r>
              <a:rPr lang="en-US" sz="66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                 </a:t>
            </a:r>
            <a:r>
              <a:rPr lang="en-US" sz="66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ưa</a:t>
            </a:r>
            <a:r>
              <a:rPr lang="en-US" sz="66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br>
              <a:rPr lang="en-US" sz="66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r>
              <a:rPr lang="en-US" sz="66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</a:t>
            </a:r>
            <a:r>
              <a:rPr lang="en-US" sz="66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</a:t>
            </a:r>
            <a:r>
              <a:rPr lang="en-US" sz="66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</a:t>
            </a:r>
            <a:r>
              <a:rPr lang="en-US" sz="66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ua</a:t>
            </a:r>
            <a:r>
              <a:rPr lang="en-US" sz="66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            </a:t>
            </a:r>
            <a:r>
              <a:rPr lang="en-US" sz="66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</a:t>
            </a:r>
            <a:r>
              <a:rPr lang="en-US" sz="66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</a:t>
            </a:r>
            <a:r>
              <a:rPr lang="en-US" sz="66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ưa</a:t>
            </a:r>
            <a:r>
              <a:rPr lang="en-US" sz="66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/>
            </a:r>
            <a:br>
              <a:rPr lang="en-US" sz="66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r>
              <a:rPr lang="en-US" sz="66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 </a:t>
            </a:r>
            <a:r>
              <a:rPr lang="en-US" sz="66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</a:t>
            </a:r>
            <a:r>
              <a:rPr lang="en-US" sz="66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úa</a:t>
            </a:r>
            <a:r>
              <a:rPr lang="en-US" sz="66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              </a:t>
            </a:r>
            <a:r>
              <a:rPr lang="en-US" sz="66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</a:t>
            </a:r>
            <a:r>
              <a:rPr lang="en-US" sz="66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ưa</a:t>
            </a:r>
            <a:r>
              <a:rPr lang="en-US" sz="66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/>
            </a:r>
            <a:br>
              <a:rPr lang="en-US" sz="66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r>
              <a:rPr lang="en-US" sz="66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lang="en-US" sz="66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cua</a:t>
            </a:r>
            <a:r>
              <a:rPr lang="en-US" sz="66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</a:t>
            </a:r>
            <a:r>
              <a:rPr lang="en-US" sz="66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đũa</a:t>
            </a:r>
            <a:r>
              <a:rPr lang="en-US" sz="66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</a:t>
            </a:r>
            <a:r>
              <a:rPr lang="en-US" sz="66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rùa</a:t>
            </a:r>
            <a:r>
              <a:rPr lang="en-US" sz="66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</a:t>
            </a:r>
            <a:r>
              <a:rPr lang="en-US" sz="66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cửa</a:t>
            </a:r>
            <a:r>
              <a:rPr lang="en-US" sz="66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lang="en-US" sz="66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dứa</a:t>
            </a:r>
            <a:r>
              <a:rPr lang="en-US" sz="66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</a:t>
            </a:r>
            <a:r>
              <a:rPr lang="en-US" sz="66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nhựa</a:t>
            </a:r>
            <a:r>
              <a:rPr lang="en-US" sz="66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/>
            </a:r>
            <a:br>
              <a:rPr lang="en-US" sz="66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r>
              <a:rPr lang="en-US" sz="66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cà</a:t>
            </a:r>
            <a:r>
              <a:rPr lang="en-US" sz="66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chua</a:t>
            </a:r>
            <a:r>
              <a:rPr lang="en-US" sz="66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</a:t>
            </a:r>
            <a:r>
              <a:rPr lang="en-US" sz="66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múa</a:t>
            </a:r>
            <a:r>
              <a:rPr lang="en-US" sz="66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ô    </a:t>
            </a:r>
            <a:r>
              <a:rPr lang="en-US" sz="66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dưa</a:t>
            </a:r>
            <a:r>
              <a:rPr lang="en-US" sz="66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</a:t>
            </a:r>
            <a:r>
              <a:rPr lang="en-US" sz="66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</a:t>
            </a:r>
            <a:r>
              <a:rPr lang="en-US" sz="66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cửa</a:t>
            </a:r>
            <a:r>
              <a:rPr lang="en-US" sz="66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sổ</a:t>
            </a:r>
            <a:endParaRPr lang="en-US" sz="66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5655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81"/>
          <a:stretch>
            <a:fillRect/>
          </a:stretch>
        </p:blipFill>
        <p:spPr>
          <a:xfrm>
            <a:off x="0" y="1"/>
            <a:ext cx="12192000" cy="6858635"/>
          </a:xfrm>
          <a:prstGeom prst="rect">
            <a:avLst/>
          </a:prstGeom>
        </p:spPr>
      </p:pic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Content Placeholder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733" y="1243014"/>
            <a:ext cx="7368277" cy="2475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397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3333" l="3927" r="99158">
                        <a14:foregroundMark x1="38289" y1="44167" x2="34783" y2="523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685855" y="2611243"/>
            <a:ext cx="2426004" cy="409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41" b="91852" l="7096" r="90145">
                        <a14:foregroundMark x1="54008" y1="30278" x2="50197" y2="35648"/>
                        <a14:foregroundMark x1="34166" y1="31481" x2="38371" y2="31759"/>
                        <a14:foregroundMark x1="38371" y1="31759" x2="38371" y2="317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8262" y="2578438"/>
            <a:ext cx="2504783" cy="3554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064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7600" y="1171845"/>
            <a:ext cx="5469201" cy="4636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5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1634" b="98366" l="0" r="97572">
                        <a14:backgroundMark x1="2208" y1="56373" x2="13466" y2="52778"/>
                        <a14:backgroundMark x1="90508" y1="52614" x2="97792" y2="563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>
            <a:fillRect/>
          </a:stretch>
        </p:blipFill>
        <p:spPr bwMode="auto">
          <a:xfrm>
            <a:off x="1632748" y="4981213"/>
            <a:ext cx="3625052" cy="1924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5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1634" b="98366" l="0" r="97572">
                        <a14:backgroundMark x1="2208" y1="56373" x2="13466" y2="52778"/>
                        <a14:backgroundMark x1="90508" y1="52614" x2="97792" y2="563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>
            <a:fillRect/>
          </a:stretch>
        </p:blipFill>
        <p:spPr bwMode="auto">
          <a:xfrm>
            <a:off x="7110429" y="4981213"/>
            <a:ext cx="3673299" cy="1924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3783309" y="2318855"/>
            <a:ext cx="712492" cy="785498"/>
            <a:chOff x="1559230" y="2459387"/>
            <a:chExt cx="1167507" cy="1091790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412" y="2459387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4" name="TextBox 13"/>
            <p:cNvSpPr txBox="1"/>
            <p:nvPr/>
          </p:nvSpPr>
          <p:spPr>
            <a:xfrm>
              <a:off x="1559230" y="2738379"/>
              <a:ext cx="1167507" cy="812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s-E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8" name="Title 1"/>
          <p:cNvSpPr txBox="1"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HÁI TÁO</a:t>
            </a:r>
            <a:endParaRPr lang="en-US" sz="5400" b="1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4724400" y="1675184"/>
            <a:ext cx="712492" cy="785498"/>
            <a:chOff x="1559230" y="2459387"/>
            <a:chExt cx="1167507" cy="1091790"/>
          </a:xfrm>
        </p:grpSpPr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412" y="2459387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1" name="TextBox 40"/>
            <p:cNvSpPr txBox="1"/>
            <p:nvPr/>
          </p:nvSpPr>
          <p:spPr>
            <a:xfrm>
              <a:off x="1559230" y="2738379"/>
              <a:ext cx="1167507" cy="812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s-E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5498578" y="2611242"/>
            <a:ext cx="712492" cy="785498"/>
            <a:chOff x="1559230" y="2459387"/>
            <a:chExt cx="1167507" cy="1091790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412" y="2459387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4" name="TextBox 43"/>
            <p:cNvSpPr txBox="1"/>
            <p:nvPr/>
          </p:nvSpPr>
          <p:spPr>
            <a:xfrm>
              <a:off x="1559230" y="2738379"/>
              <a:ext cx="1167507" cy="812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s-E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5543849" y="1370783"/>
            <a:ext cx="712492" cy="785498"/>
            <a:chOff x="1559230" y="2459387"/>
            <a:chExt cx="1167507" cy="1091790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412" y="2459387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7" name="TextBox 46"/>
            <p:cNvSpPr txBox="1"/>
            <p:nvPr/>
          </p:nvSpPr>
          <p:spPr>
            <a:xfrm>
              <a:off x="1559230" y="2738379"/>
              <a:ext cx="1167507" cy="812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s-E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7315200" y="2479668"/>
            <a:ext cx="712492" cy="785498"/>
            <a:chOff x="1559230" y="2459387"/>
            <a:chExt cx="1167507" cy="1091790"/>
          </a:xfrm>
        </p:grpSpPr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412" y="2459387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0" name="TextBox 49"/>
            <p:cNvSpPr txBox="1"/>
            <p:nvPr/>
          </p:nvSpPr>
          <p:spPr>
            <a:xfrm>
              <a:off x="1559230" y="2738379"/>
              <a:ext cx="1167507" cy="812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s-E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7004225" y="1683254"/>
            <a:ext cx="712492" cy="785498"/>
            <a:chOff x="1559230" y="2459387"/>
            <a:chExt cx="1167507" cy="1091790"/>
          </a:xfrm>
        </p:grpSpPr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412" y="2459387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3" name="TextBox 52"/>
            <p:cNvSpPr txBox="1"/>
            <p:nvPr/>
          </p:nvSpPr>
          <p:spPr>
            <a:xfrm>
              <a:off x="1559230" y="2738379"/>
              <a:ext cx="1167507" cy="812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s-E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6397936" y="2253500"/>
            <a:ext cx="712492" cy="785498"/>
            <a:chOff x="1559230" y="2459387"/>
            <a:chExt cx="1167507" cy="1091790"/>
          </a:xfrm>
        </p:grpSpPr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412" y="2459387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6" name="TextBox 55"/>
            <p:cNvSpPr txBox="1"/>
            <p:nvPr/>
          </p:nvSpPr>
          <p:spPr>
            <a:xfrm>
              <a:off x="1559230" y="2738379"/>
              <a:ext cx="1167507" cy="812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s-E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4435476" y="2701819"/>
            <a:ext cx="712492" cy="785498"/>
            <a:chOff x="1559230" y="2459387"/>
            <a:chExt cx="1167507" cy="1091790"/>
          </a:xfrm>
        </p:grpSpPr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412" y="2459387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9" name="TextBox 58"/>
            <p:cNvSpPr txBox="1"/>
            <p:nvPr/>
          </p:nvSpPr>
          <p:spPr>
            <a:xfrm>
              <a:off x="1559230" y="2738379"/>
              <a:ext cx="1167507" cy="812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s-E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62" name="OMFG - OMFG - Hell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990600" y="397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894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26432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3333" l="3927" r="99158">
                        <a14:foregroundMark x1="38289" y1="44167" x2="34783" y2="523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685855" y="2611243"/>
            <a:ext cx="2426004" cy="409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41" b="91852" l="7096" r="90145">
                        <a14:foregroundMark x1="54008" y1="30278" x2="50197" y2="35648"/>
                        <a14:foregroundMark x1="34166" y1="31481" x2="38371" y2="31759"/>
                        <a14:foregroundMark x1="38371" y1="31759" x2="38371" y2="317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8262" y="2578438"/>
            <a:ext cx="2504783" cy="3554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064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573" y="-363596"/>
            <a:ext cx="6019800" cy="5735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7" name="Group 26"/>
          <p:cNvGrpSpPr/>
          <p:nvPr/>
        </p:nvGrpSpPr>
        <p:grpSpPr>
          <a:xfrm>
            <a:off x="1632748" y="4981213"/>
            <a:ext cx="3625052" cy="1924774"/>
            <a:chOff x="48421" y="4981213"/>
            <a:chExt cx="3318067" cy="1924774"/>
          </a:xfrm>
        </p:grpSpPr>
        <p:pic>
          <p:nvPicPr>
            <p:cNvPr id="24" name="Picture 5"/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51634" b="98366" l="0" r="97572">
                          <a14:backgroundMark x1="2208" y1="56373" x2="13466" y2="52778"/>
                          <a14:backgroundMark x1="90508" y1="52614" x2="97792" y2="5637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/>
            <a:stretch>
              <a:fillRect/>
            </a:stretch>
          </p:blipFill>
          <p:spPr bwMode="auto">
            <a:xfrm>
              <a:off x="48421" y="4981213"/>
              <a:ext cx="3318067" cy="19247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885689" y="5471468"/>
              <a:ext cx="1883189" cy="13220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ua</a:t>
              </a:r>
              <a:endParaRPr lang="en-US" sz="80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7110429" y="4981213"/>
            <a:ext cx="3673299" cy="1924774"/>
            <a:chOff x="5941660" y="4981213"/>
            <a:chExt cx="3318067" cy="1924774"/>
          </a:xfrm>
        </p:grpSpPr>
        <p:pic>
          <p:nvPicPr>
            <p:cNvPr id="25" name="Picture 5"/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51634" b="98366" l="0" r="97572">
                          <a14:backgroundMark x1="2208" y1="56373" x2="13466" y2="52778"/>
                          <a14:backgroundMark x1="90508" y1="52614" x2="97792" y2="5637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/>
            <a:stretch>
              <a:fillRect/>
            </a:stretch>
          </p:blipFill>
          <p:spPr bwMode="auto">
            <a:xfrm>
              <a:off x="5941660" y="4981213"/>
              <a:ext cx="3318067" cy="19247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9" name="TextBox 28"/>
            <p:cNvSpPr txBox="1"/>
            <p:nvPr/>
          </p:nvSpPr>
          <p:spPr>
            <a:xfrm>
              <a:off x="7010400" y="5439975"/>
              <a:ext cx="1883189" cy="13220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ưa</a:t>
              </a:r>
              <a:endParaRPr lang="en-US" sz="80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783309" y="2039863"/>
            <a:ext cx="1167507" cy="994477"/>
            <a:chOff x="1559230" y="2459387"/>
            <a:chExt cx="1167507" cy="994475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412" y="2459387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4" name="TextBox 13"/>
            <p:cNvSpPr txBox="1"/>
            <p:nvPr/>
          </p:nvSpPr>
          <p:spPr>
            <a:xfrm>
              <a:off x="1559230" y="2738379"/>
              <a:ext cx="1167507" cy="584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3200" b="1" dirty="0" err="1">
                  <a:ln w="6600">
                    <a:solidFill>
                      <a:srgbClr val="C0504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C0504D"/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rùa</a:t>
              </a:r>
              <a:endParaRPr lang="es-E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3709127" y="829981"/>
            <a:ext cx="1167507" cy="994477"/>
            <a:chOff x="1559230" y="2459387"/>
            <a:chExt cx="1167507" cy="99447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412" y="2459387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" name="TextBox 7"/>
            <p:cNvSpPr txBox="1"/>
            <p:nvPr/>
          </p:nvSpPr>
          <p:spPr>
            <a:xfrm>
              <a:off x="1559230" y="2738379"/>
              <a:ext cx="1167507" cy="584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3200" b="1" dirty="0" err="1">
                  <a:ln w="6600">
                    <a:solidFill>
                      <a:srgbClr val="C0504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C0504D"/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cua</a:t>
              </a:r>
              <a:endParaRPr lang="es-E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898062" y="-78974"/>
            <a:ext cx="1167507" cy="994477"/>
            <a:chOff x="671782" y="2133882"/>
            <a:chExt cx="1167507" cy="994475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3559" y="2133882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1" name="TextBox 10"/>
            <p:cNvSpPr txBox="1"/>
            <p:nvPr/>
          </p:nvSpPr>
          <p:spPr>
            <a:xfrm>
              <a:off x="671782" y="2445365"/>
              <a:ext cx="1167507" cy="5835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3200" b="1" dirty="0" err="1">
                  <a:ln w="6600">
                    <a:solidFill>
                      <a:srgbClr val="C0504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C0504D"/>
                    </a:outerShdw>
                  </a:effectLst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đưa</a:t>
              </a:r>
              <a:endParaRPr lang="es-E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5797845" y="1714670"/>
            <a:ext cx="1167507" cy="994477"/>
            <a:chOff x="1559230" y="2459387"/>
            <a:chExt cx="1167507" cy="994475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412" y="2459387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0" name="TextBox 19"/>
            <p:cNvSpPr txBox="1"/>
            <p:nvPr/>
          </p:nvSpPr>
          <p:spPr>
            <a:xfrm>
              <a:off x="1559230" y="2738379"/>
              <a:ext cx="1167507" cy="584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3200" b="1" dirty="0" err="1">
                  <a:ln w="6600">
                    <a:solidFill>
                      <a:srgbClr val="C0504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C0504D"/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dưa</a:t>
              </a:r>
              <a:endParaRPr lang="es-E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6526675" y="114497"/>
            <a:ext cx="1167507" cy="994477"/>
            <a:chOff x="1559230" y="2459387"/>
            <a:chExt cx="1167507" cy="994475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412" y="2459387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7" name="TextBox 16"/>
            <p:cNvSpPr txBox="1"/>
            <p:nvPr/>
          </p:nvSpPr>
          <p:spPr>
            <a:xfrm>
              <a:off x="1559230" y="2738379"/>
              <a:ext cx="1167507" cy="584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3200" b="1" dirty="0" err="1">
                  <a:ln w="6600">
                    <a:solidFill>
                      <a:srgbClr val="C0504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C0504D"/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đũa</a:t>
              </a:r>
              <a:endParaRPr lang="es-E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6884367" y="2247953"/>
            <a:ext cx="1497240" cy="994477"/>
            <a:chOff x="1333168" y="2170238"/>
            <a:chExt cx="1497240" cy="994475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6895" y="2170238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TextBox 22"/>
            <p:cNvSpPr txBox="1"/>
            <p:nvPr/>
          </p:nvSpPr>
          <p:spPr>
            <a:xfrm>
              <a:off x="1333168" y="2426653"/>
              <a:ext cx="1497240" cy="584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3200" b="1" dirty="0" err="1">
                  <a:ln w="6600">
                    <a:solidFill>
                      <a:srgbClr val="C0504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C0504D"/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nhựa</a:t>
              </a:r>
              <a:endParaRPr lang="es-E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32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2690648" y="4436795"/>
            <a:ext cx="304800" cy="304800"/>
          </a:xfrm>
          <a:prstGeom prst="rect">
            <a:avLst/>
          </a:prstGeom>
        </p:spPr>
      </p:pic>
      <p:pic>
        <p:nvPicPr>
          <p:cNvPr id="33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872343" y="856933"/>
            <a:ext cx="304800" cy="304800"/>
          </a:xfrm>
          <a:prstGeom prst="rect">
            <a:avLst/>
          </a:prstGeom>
        </p:spPr>
      </p:pic>
      <p:pic>
        <p:nvPicPr>
          <p:cNvPr id="34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763486" y="2384700"/>
            <a:ext cx="304800" cy="304800"/>
          </a:xfrm>
          <a:prstGeom prst="rect">
            <a:avLst/>
          </a:prstGeom>
        </p:spPr>
      </p:pic>
      <p:pic>
        <p:nvPicPr>
          <p:cNvPr id="35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219200" y="816074"/>
            <a:ext cx="304800" cy="304800"/>
          </a:xfrm>
          <a:prstGeom prst="rect">
            <a:avLst/>
          </a:prstGeom>
        </p:spPr>
      </p:pic>
      <p:pic>
        <p:nvPicPr>
          <p:cNvPr id="36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487715" y="3657600"/>
            <a:ext cx="304800" cy="304800"/>
          </a:xfrm>
          <a:prstGeom prst="rect">
            <a:avLst/>
          </a:prstGeom>
        </p:spPr>
      </p:pic>
      <p:pic>
        <p:nvPicPr>
          <p:cNvPr id="37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219201" y="2881939"/>
            <a:ext cx="304800" cy="304800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7257494" y="1144076"/>
            <a:ext cx="1167507" cy="994477"/>
            <a:chOff x="1559230" y="2459387"/>
            <a:chExt cx="1167507" cy="994475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412" y="2459387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0" name="TextBox 39"/>
            <p:cNvSpPr txBox="1"/>
            <p:nvPr/>
          </p:nvSpPr>
          <p:spPr>
            <a:xfrm>
              <a:off x="1559230" y="2738379"/>
              <a:ext cx="1167507" cy="5835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3200" b="1" dirty="0" err="1" smtClean="0">
                  <a:ln w="6600">
                    <a:solidFill>
                      <a:srgbClr val="C0504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C0504D"/>
                    </a:outerShdw>
                  </a:effectLst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khế</a:t>
              </a:r>
              <a:endParaRPr lang="es-E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5105671" y="923002"/>
            <a:ext cx="1245725" cy="994477"/>
            <a:chOff x="1561685" y="2200630"/>
            <a:chExt cx="1245725" cy="994475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7309" y="2200630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4" name="TextBox 43"/>
            <p:cNvSpPr txBox="1"/>
            <p:nvPr/>
          </p:nvSpPr>
          <p:spPr>
            <a:xfrm>
              <a:off x="1561685" y="2503015"/>
              <a:ext cx="1245725" cy="584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3200" b="1" dirty="0" err="1" smtClean="0">
                  <a:ln w="6600">
                    <a:solidFill>
                      <a:srgbClr val="C0504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C0504D"/>
                    </a:outerShdw>
                  </a:effectLst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cà</a:t>
              </a:r>
              <a:endParaRPr lang="es-E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56211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441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59259E-6 C -0.00299 0.00185 -0.00599 0.0037 -0.00885 0.00671 C -0.01185 0.00949 -0.01302 0.01759 -0.01601 0.0206 C -0.0207 0.0331 -0.02513 0.04467 -0.02968 0.0574 C -0.03034 0.05926 -0.0306 0.0625 -0.03125 0.06412 C -0.03398 0.07361 -0.03789 0.08565 -0.04088 0.09467 C -0.04192 0.10324 -0.04323 0.11018 -0.04492 0.11759 C -0.04596 0.12731 -0.0483 0.13541 -0.05052 0.14305 C -0.05247 0.14977 -0.05325 0.15787 -0.05534 0.16412 C -0.05638 0.17361 -0.05859 0.18217 -0.06093 0.18958 C -0.06211 0.19352 -0.06497 0.20092 -0.06497 0.20115 C -0.06614 0.21203 -0.06966 0.22014 -0.07226 0.22893 C -0.07526 0.23958 -0.07747 0.25092 -0.08177 0.25879 C -0.08333 0.27199 -0.08606 0.27639 -0.08906 0.28657 C -0.09023 0.29097 -0.09153 0.29537 -0.09218 0.30092 C -0.09244 0.30324 -0.09244 0.30578 -0.09297 0.30764 C -0.09583 0.32106 -0.09349 0.30162 -0.09622 0.31898 C -0.09843 0.33356 -0.1 0.3493 -0.1026 0.36319 C -0.10351 0.36805 -0.10494 0.37222 -0.10586 0.37731 C -0.10755 0.38727 -0.10937 0.39676 -0.11224 0.40486 C -0.1138 0.41898 -0.11744 0.43356 -0.12109 0.44467 C -0.12317 0.43773 -0.12265 0.44166 -0.12265 0.43264 L -0.11784 0.42569 " pathEditMode="relative" rAng="0" ptsTypes="AAAAAAAAAAAAAAAAAAAAAAA">
                                      <p:cBhvr>
                                        <p:cTn id="2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33" y="22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4414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48148E-6 C -0.00677 0.00903 -0.0138 0.0162 -0.02031 0.02592 C -0.02539 0.03379 -0.0302 0.04421 -0.03528 0.05185 C -0.03619 0.05393 -0.03672 0.05671 -0.03724 0.05856 C -0.03854 0.06134 -0.03997 0.06389 -0.04114 0.06713 C -0.04583 0.08217 -0.03984 0.0706 -0.04583 0.08032 C -0.0483 0.0956 -0.05312 0.10995 -0.05833 0.12176 C -0.06028 0.1375 -0.06666 0.15254 -0.07057 0.16736 C -0.07148 0.17454 -0.072 0.18217 -0.0733 0.18912 C -0.07656 0.20324 -0.07461 0.18634 -0.07734 0.20648 C -0.07903 0.22037 -0.08007 0.23079 -0.08294 0.24352 C -0.08476 0.25162 -0.08502 0.25856 -0.08763 0.26551 C -0.08932 0.27639 -0.09192 0.28565 -0.09414 0.29606 C -0.09739 0.30995 -0.09895 0.32569 -0.10286 0.33912 C -0.10325 0.34167 -0.10364 0.34375 -0.10377 0.34583 C -0.10442 0.35023 -0.10442 0.35463 -0.10468 0.35879 C -0.10859 0.39375 -0.10468 0.3544 -0.10859 0.38055 C -0.11093 0.39699 -0.11211 0.41296 -0.1151 0.42847 C -0.11614 0.44028 -0.1177 0.45 -0.11901 0.46134 C -0.12031 0.4706 -0.12044 0.48055 -0.12187 0.48981 C -0.12343 0.5 -0.12539 0.51065 -0.12539 0.52245 " pathEditMode="relative" rAng="0" ptsTypes="AAAAAAAAAAAAAAAAAAAAA">
                                      <p:cBhvr>
                                        <p:cTn id="3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76" y="26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4414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2.22222E-6 C 0.00234 0.00694 0.00546 0.01065 0.00807 0.01736 C 0.01093 0.02477 0.01354 0.03194 0.01627 0.03935 C 0.01953 0.04791 0.02421 0.05324 0.02747 0.06134 C 0.03372 0.07546 0.04101 0.09467 0.047 0.10764 C 0.04987 0.11366 0.05768 0.1287 0.06041 0.13842 C 0.06132 0.1419 0.06145 0.14629 0.0625 0.1493 C 0.06354 0.15231 0.06536 0.1537 0.06653 0.15602 C 0.07109 0.16574 0.07903 0.19028 0.08203 0.20231 C 0.08463 0.2331 0.09362 0.2618 0.1013 0.28796 C 0.10781 0.30879 0.1125 0.32963 0.12083 0.34745 C 0.12382 0.36273 0.12877 0.37453 0.13216 0.38935 C 0.13567 0.4037 0.13815 0.41898 0.1414 0.43333 C 0.14218 0.43657 0.14362 0.43866 0.1444 0.44213 C 0.14869 0.45833 0.14987 0.47916 0.15273 0.49699 C 0.15312 0.525 0.15273 0.56319 0.1569 0.59166 C 0.1582 0.60231 0.16067 0.6118 0.16184 0.62268 C 0.1621 0.63217 0.16224 0.6419 0.16289 0.65116 C 0.16289 0.65324 0.16406 0.65764 0.16406 0.6581 " pathEditMode="relative" rAng="0" ptsTypes="AAAAAAAAAAAAAAAAAAA">
                                      <p:cBhvr>
                                        <p:cTn id="3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03" y="32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4414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-3.7037E-6 C 0.00247 0.01482 -0.00065 0.00047 0.00599 0.01204 C 0.01341 0.02477 0.00325 0.01574 0.01185 0.02176 C 0.01901 0.03542 0.00924 0.01783 0.01784 0.02917 C 0.01875 0.03033 0.01914 0.03311 0.02018 0.03426 C 0.02148 0.03565 0.02916 0.03866 0.02955 0.03889 C 0.0414 0.05579 0.05573 0.06343 0.06862 0.07547 C 0.08138 0.08727 0.09284 0.10394 0.10534 0.1169 C 0.11588 0.12778 0.12773 0.13658 0.13724 0.15116 C 0.13932 0.15486 0.14114 0.15949 0.1431 0.16343 C 0.1444 0.16574 0.14674 0.17037 0.14674 0.17084 C 0.1487 0.18311 0.15312 0.18635 0.15742 0.19514 C 0.16263 0.20602 0.15625 0.2 0.16328 0.2051 C 0.17122 0.2213 0.18021 0.23658 0.18919 0.25116 C 0.19219 0.25579 0.19375 0.26274 0.19635 0.26806 C 0.20013 0.28426 0.20885 0.29746 0.21172 0.31436 C 0.21458 0.33241 0.21458 0.3507 0.21875 0.36829 C 0.22161 0.40301 0.22252 0.4 0.22252 0.44422 " pathEditMode="relative" rAng="0" ptsTypes="AAAAAAAAAAAAAAAAAA">
                                      <p:cBhvr>
                                        <p:cTn id="4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20" y="22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4414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1.11111E-6 C 0.01237 0.01204 -0.00117 -1.11111E-6 0.03385 0.00394 C 0.03763 0.0044 0.04284 0.00972 0.04661 0.01065 C 0.0582 0.01783 0.07018 0.02153 0.08216 0.02732 C 0.08607 0.03195 0.08997 0.03357 0.09401 0.03611 C 0.097 0.04236 0.09987 0.04537 0.10339 0.04792 C 0.11172 0.06227 0.10325 0.04931 0.11133 0.05718 C 0.11589 0.06158 0.11953 0.07014 0.12409 0.07338 C 0.12917 0.08843 0.1237 0.07408 0.12891 0.08287 C 0.13789 0.09722 0.13177 0.09213 0.13815 0.09653 C 0.14089 0.1044 0.14297 0.1081 0.14609 0.1125 C 0.14948 0.12292 0.14583 0.1125 0.15013 0.11968 C 0.15417 0.12616 0.15911 0.13495 0.16276 0.14306 C 0.16628 0.15023 0.16823 0.15625 0.1724 0.16134 C 0.17604 0.17292 0.18034 0.18241 0.1849 0.19144 C 0.18932 0.20995 0.18359 0.1875 0.18893 0.2037 C 0.19271 0.21435 0.19622 0.2257 0.20078 0.23565 C 0.20208 0.25046 0.19948 0.26088 0.19922 0.27477 C 0.19909 0.28472 0.19922 0.29491 0.19922 0.30556 " pathEditMode="relative" rAng="0" ptsTypes="AAAAAAAAAAAAAAAAAAA">
                                      <p:cBhvr>
                                        <p:cTn id="5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65" y="15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4414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59259E-6 C -0.03607 0.03588 -0.07591 0.04028 -0.11263 0.07083 C -0.12175 0.07847 -0.1293 0.0912 -0.13789 0.10115 C -0.14193 0.11435 -0.14753 0.11944 -0.15287 0.12963 C -0.1556 0.13541 -0.15795 0.14305 -0.16081 0.14884 C -0.16485 0.15648 -0.16953 0.1625 -0.17279 0.17222 C -0.17604 0.18194 -0.17787 0.18796 -0.18203 0.19583 C -0.19167 0.21435 -0.20235 0.23102 -0.21198 0.25046 C -0.22097 0.26828 -0.2293 0.28819 -0.23802 0.30717 C -0.24154 0.31528 -0.24623 0.32083 -0.24896 0.33055 C -0.25326 0.34537 -0.25677 0.36065 -0.26211 0.37315 C -0.26406 0.38264 -0.26511 0.39213 -0.26693 0.40185 C -0.26888 0.43171 -0.27396 0.45555 -0.28021 0.48171 C -0.28203 0.48935 -0.28503 0.49514 -0.2862 0.50324 C -0.28737 0.51134 -0.2892 0.51921 -0.29128 0.52685 C -0.29545 0.54328 -0.30091 0.56111 -0.30091 0.58148 " pathEditMode="relative" rAng="0" ptsTypes="AAAAAAAAAAAAAAAA">
                                      <p:cBhvr>
                                        <p:cTn id="6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052" y="29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2.22222E-6 C 0.00234 0.00694 0.00546 0.01065 0.00807 0.01736 C 0.01093 0.02477 0.01354 0.03194 0.01627 0.03935 C 0.01953 0.04791 0.02421 0.05324 0.02747 0.06134 C 0.03372 0.07546 0.04101 0.09467 0.047 0.10764 C 0.04987 0.11366 0.05768 0.1287 0.06041 0.13842 C 0.06132 0.1419 0.06145 0.14629 0.0625 0.1493 C 0.06354 0.15231 0.06536 0.1537 0.06653 0.15602 C 0.07109 0.16574 0.07903 0.19028 0.08203 0.20231 C 0.08463 0.2331 0.09362 0.2618 0.1013 0.28796 C 0.10781 0.30879 0.1125 0.32963 0.12083 0.34745 C 0.12382 0.36273 0.12877 0.37453 0.13216 0.38935 C 0.13567 0.4037 0.13815 0.41898 0.1414 0.43333 C 0.14218 0.43657 0.14362 0.43866 0.1444 0.44213 C 0.14869 0.45833 0.14987 0.47916 0.15273 0.49699 C 0.15312 0.525 0.15273 0.56319 0.1569 0.59166 C 0.1582 0.60231 0.16067 0.6118 0.16184 0.62268 C 0.1621 0.63217 0.16224 0.6419 0.16289 0.65116 C 0.16289 0.65324 0.16406 0.65764 0.16406 0.6581 " pathEditMode="relative" rAng="0" ptsTypes="AAAAAAAAAAAAAAAAAAA">
                                      <p:cBhvr>
                                        <p:cTn id="71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03" y="32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2.22222E-6 C 0.00234 0.00694 0.00546 0.01065 0.00807 0.01736 C 0.01093 0.02477 0.01354 0.03194 0.01627 0.03935 C 0.01953 0.04791 0.02421 0.05324 0.02747 0.06134 C 0.03372 0.07546 0.04101 0.09467 0.047 0.10764 C 0.04987 0.11366 0.05768 0.1287 0.06041 0.13842 C 0.06132 0.1419 0.06145 0.14629 0.0625 0.1493 C 0.06354 0.15231 0.06536 0.1537 0.06653 0.15602 C 0.07109 0.16574 0.07903 0.19028 0.08203 0.20231 C 0.08463 0.2331 0.09362 0.2618 0.1013 0.28796 C 0.10781 0.30879 0.1125 0.32963 0.12083 0.34745 C 0.12382 0.36273 0.12877 0.37453 0.13216 0.38935 C 0.13567 0.4037 0.13815 0.41898 0.1414 0.43333 C 0.14218 0.43657 0.14362 0.43866 0.1444 0.44213 C 0.14869 0.45833 0.14987 0.47916 0.15273 0.49699 C 0.15312 0.525 0.15273 0.56319 0.1569 0.59166 C 0.1582 0.60231 0.16067 0.6118 0.16184 0.62268 C 0.1621 0.63217 0.16224 0.6419 0.16289 0.65116 C 0.16289 0.65324 0.16406 0.65764 0.16406 0.6581 " pathEditMode="relative" rAng="0" ptsTypes="AAAAAAAAAAAAAAAAAAA">
                                      <p:cBhvr>
                                        <p:cTn id="7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03" y="32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ô mai">
            <a:hlinkClick r:id="" action="ppaction://media"/>
            <a:extLst>
              <a:ext uri="{FF2B5EF4-FFF2-40B4-BE49-F238E27FC236}">
                <a16:creationId xmlns:a16="http://schemas.microsoft.com/office/drawing/2014/main" xmlns="" id="{F3ABD1E4-70FA-61BF-FA16-81D89E64154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851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997" y="800282"/>
            <a:ext cx="5391080" cy="5391476"/>
          </a:xfrm>
          <a:prstGeom prst="rect">
            <a:avLst/>
          </a:prstGeom>
        </p:spPr>
      </p:pic>
      <p:sp>
        <p:nvSpPr>
          <p:cNvPr id="28" name="圆角矩形 27"/>
          <p:cNvSpPr/>
          <p:nvPr/>
        </p:nvSpPr>
        <p:spPr>
          <a:xfrm rot="21000729">
            <a:off x="1597051" y="4173328"/>
            <a:ext cx="5010405" cy="40946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  <a:sym typeface="思源黑体 CN Regular" panose="020B0500000000000000" pitchFamily="34" charset="-122"/>
            </a:endParaRPr>
          </a:p>
        </p:txBody>
      </p:sp>
      <p:pic>
        <p:nvPicPr>
          <p:cNvPr id="15" name="图片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85187" y="4378058"/>
            <a:ext cx="12277187" cy="2551353"/>
          </a:xfrm>
          <a:prstGeom prst="rect">
            <a:avLst/>
          </a:prstGeom>
        </p:spPr>
      </p:pic>
      <p:pic>
        <p:nvPicPr>
          <p:cNvPr id="4" name="Picture 3" descr="A group of blue and pink letters&#10;&#10;AI-generated content may be incorrect.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6923"/>
            <a:ext cx="9510584" cy="2889754"/>
          </a:xfrm>
          <a:prstGeom prst="rect">
            <a:avLst/>
          </a:prstGeom>
        </p:spPr>
      </p:pic>
      <p:pic>
        <p:nvPicPr>
          <p:cNvPr id="2" name="Picture 1" descr="A round pink circle with white text and a black background&#10;&#10;AI-generated content may be incorrect.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7703" y="143922"/>
            <a:ext cx="1572718" cy="1572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271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2030" y="239282"/>
            <a:ext cx="10752582" cy="567194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270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HỞI ĐỘNG 2">
            <a:hlinkClick r:id="" action="ppaction://media"/>
            <a:extLst>
              <a:ext uri="{FF2B5EF4-FFF2-40B4-BE49-F238E27FC236}">
                <a16:creationId xmlns:a16="http://schemas.microsoft.com/office/drawing/2014/main" xmlns="" id="{B66EF6DD-56F6-34EF-6FAA-D7D92A44DC5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757F41D-83CB-8DE1-1586-3BA42672D2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80807" y="6237875"/>
            <a:ext cx="2005758" cy="57307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5918D604-672F-8A90-2F26-040D62EB0FA9}"/>
              </a:ext>
            </a:extLst>
          </p:cNvPr>
          <p:cNvSpPr/>
          <p:nvPr/>
        </p:nvSpPr>
        <p:spPr>
          <a:xfrm>
            <a:off x="9980807" y="6237875"/>
            <a:ext cx="2005758" cy="57307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786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9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21">
            <a:extLst>
              <a:ext uri="{FF2B5EF4-FFF2-40B4-BE49-F238E27FC236}">
                <a16:creationId xmlns:a16="http://schemas.microsoft.com/office/drawing/2014/main" xmlns="" id="{E9068B18-67F0-4350-D3D4-19B1BE37309A}"/>
              </a:ext>
            </a:extLst>
          </p:cNvPr>
          <p:cNvSpPr/>
          <p:nvPr/>
        </p:nvSpPr>
        <p:spPr>
          <a:xfrm>
            <a:off x="84221" y="76199"/>
            <a:ext cx="11983453" cy="6705601"/>
          </a:xfrm>
          <a:prstGeom prst="roundRect">
            <a:avLst>
              <a:gd name="adj" fmla="val 11589"/>
            </a:avLst>
          </a:prstGeom>
          <a:solidFill>
            <a:schemeClr val="accent2">
              <a:lumMod val="20000"/>
              <a:lumOff val="80000"/>
              <a:alpha val="91000"/>
            </a:schemeClr>
          </a:solidFill>
          <a:ln w="76200">
            <a:solidFill>
              <a:srgbClr val="F0443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2315" l="1261" r="99160">
                        <a14:foregroundMark x1="12885" y1="34537" x2="15826" y2="41481"/>
                        <a14:foregroundMark x1="14146" y1="36759" x2="15826" y2="48611"/>
                        <a14:foregroundMark x1="14986" y1="35648" x2="19188" y2="43704"/>
                        <a14:foregroundMark x1="14986" y1="45833" x2="12045" y2="47500"/>
                        <a14:foregroundMark x1="54622" y1="48889" x2="51261" y2="52222"/>
                        <a14:foregroundMark x1="14566" y1="34259" x2="17507" y2="36204"/>
                        <a14:foregroundMark x1="12465" y1="39259" x2="13725" y2="403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140"/>
          <a:stretch/>
        </p:blipFill>
        <p:spPr bwMode="auto">
          <a:xfrm>
            <a:off x="3200400" y="228601"/>
            <a:ext cx="62484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394" b="100000" l="5833" r="95694">
                        <a14:foregroundMark x1="20833" y1="36170" x2="33750" y2="82979"/>
                        <a14:foregroundMark x1="39306" y1="73138" x2="79861" y2="69149"/>
                        <a14:foregroundMark x1="68472" y1="39362" x2="84167" y2="70479"/>
                        <a14:foregroundMark x1="69583" y1="56915" x2="70278" y2="587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955175"/>
            <a:ext cx="6629400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3" b="93704" l="112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519"/>
          <a:stretch/>
        </p:blipFill>
        <p:spPr bwMode="auto">
          <a:xfrm>
            <a:off x="8186715" y="2514601"/>
            <a:ext cx="2524171" cy="3497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4819038"/>
            <a:ext cx="2209800" cy="238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A886A44-E7EE-B23C-720E-5649763744B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4100" y="-1132986"/>
            <a:ext cx="8121934" cy="456198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A27C413-5E09-AD8E-41FD-57D4DF29743D}"/>
              </a:ext>
            </a:extLst>
          </p:cNvPr>
          <p:cNvSpPr txBox="1"/>
          <p:nvPr/>
        </p:nvSpPr>
        <p:spPr>
          <a:xfrm>
            <a:off x="4532587" y="845670"/>
            <a:ext cx="47627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8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UTM Showcard" panose="02040603050506020204" pitchFamily="18" charset="0"/>
              </a:rPr>
              <a:t>HEO PEPPA ĐI CHỢ</a:t>
            </a:r>
            <a:endParaRPr kumimoji="0" lang="en-US" sz="48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UTM Showcard" panose="02040603050506020204" pitchFamily="18" charset="0"/>
              <a:ea typeface="+mn-ea"/>
              <a:cs typeface="+mn-cs"/>
            </a:endParaRPr>
          </a:p>
        </p:txBody>
      </p:sp>
      <p:pic>
        <p:nvPicPr>
          <p:cNvPr id="4" name="Picture 3" descr="A cartoon of a child holding a book&#10;&#10;AI-generated content may be incorrect.">
            <a:extLst>
              <a:ext uri="{FF2B5EF4-FFF2-40B4-BE49-F238E27FC236}">
                <a16:creationId xmlns:a16="http://schemas.microsoft.com/office/drawing/2014/main" xmlns="" id="{16D78CFC-7474-576C-D842-37DFDB094CB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10481" y="1112967"/>
            <a:ext cx="4990033" cy="5580345"/>
          </a:xfrm>
          <a:prstGeom prst="rect">
            <a:avLst/>
          </a:prstGeom>
        </p:spPr>
      </p:pic>
      <p:pic>
        <p:nvPicPr>
          <p:cNvPr id="5" name="ai">
            <a:hlinkClick r:id="" action="ppaction://media"/>
            <a:extLst>
              <a:ext uri="{FF2B5EF4-FFF2-40B4-BE49-F238E27FC236}">
                <a16:creationId xmlns:a16="http://schemas.microsoft.com/office/drawing/2014/main" xmlns="" id="{AACBA533-3458-BFFB-C8E9-E3F52D1F0F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256211" y="30046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109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" y="0"/>
            <a:ext cx="1219128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23" b="97115" l="10000" r="90000">
                        <a14:foregroundMark x1="50333" y1="20577" x2="45778" y2="305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889" t="6223" r="30121"/>
          <a:stretch/>
        </p:blipFill>
        <p:spPr>
          <a:xfrm>
            <a:off x="2057401" y="3429000"/>
            <a:ext cx="2539319" cy="3200400"/>
          </a:xfrm>
          <a:prstGeom prst="rect">
            <a:avLst/>
          </a:prstGeom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46" b="99865" l="6222" r="92444">
                        <a14:foregroundMark x1="53667" y1="12838" x2="66444" y2="13108"/>
                        <a14:foregroundMark x1="37444" y1="87703" x2="37889" y2="98378"/>
                        <a14:foregroundMark x1="59667" y1="90405" x2="59000" y2="97703"/>
                        <a14:foregroundMark x1="75222" y1="51757" x2="80111" y2="55946"/>
                        <a14:foregroundMark x1="18889" y1="54730" x2="25556" y2="51622"/>
                        <a14:foregroundMark x1="19667" y1="50541" x2="20778" y2="52027"/>
                        <a14:foregroundMark x1="25556" y1="79459" x2="26444" y2="80946"/>
                        <a14:foregroundMark x1="79333" y1="54595" x2="81667" y2="50676"/>
                        <a14:foregroundMark x1="79889" y1="56216" x2="81667" y2="57027"/>
                        <a14:foregroundMark x1="20778" y1="79054" x2="22667" y2="82027"/>
                        <a14:backgroundMark x1="19556" y1="56351" x2="20444" y2="55135"/>
                        <a14:backgroundMark x1="24889" y1="80946" x2="25444" y2="80541"/>
                        <a14:backgroundMark x1="22667" y1="79324" x2="22778" y2="81081"/>
                        <a14:backgroundMark x1="22778" y1="80946" x2="23111" y2="817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400801" y="2687021"/>
            <a:ext cx="5029200" cy="4135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Oval Callout 10"/>
          <p:cNvSpPr/>
          <p:nvPr/>
        </p:nvSpPr>
        <p:spPr>
          <a:xfrm>
            <a:off x="2743200" y="31377"/>
            <a:ext cx="5562600" cy="2477995"/>
          </a:xfrm>
          <a:prstGeom prst="wedgeEllipseCallout">
            <a:avLst>
              <a:gd name="adj1" fmla="val 34687"/>
              <a:gd name="adj2" fmla="val 77699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36"/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nấu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bữa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tối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, con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siêu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mua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vài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món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2" name="Oval Callout 11"/>
          <p:cNvSpPr/>
          <p:nvPr/>
        </p:nvSpPr>
        <p:spPr>
          <a:xfrm>
            <a:off x="2971801" y="165473"/>
            <a:ext cx="4633600" cy="2209800"/>
          </a:xfrm>
          <a:prstGeom prst="wedgeEllipseCallout">
            <a:avLst>
              <a:gd name="adj1" fmla="val 44360"/>
              <a:gd name="adj2" fmla="val 83382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36"/>
            <a:r>
              <a:rPr lang="en-US" sz="24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mua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cà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chua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dưa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hấu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tây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pic>
        <p:nvPicPr>
          <p:cNvPr id="3" name="B_ang_nh_nu_ba_ti_cho_gia_nh_cn_c_th.mp3_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56778" y="608009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44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90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1" grpId="0" animBg="1"/>
      <p:bldP spid="11" grpId="1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ight Arrow 12"/>
          <p:cNvSpPr/>
          <p:nvPr/>
        </p:nvSpPr>
        <p:spPr>
          <a:xfrm>
            <a:off x="9221488" y="5791200"/>
            <a:ext cx="1219200" cy="8365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36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9" b="99178" l="16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5134" y="37608"/>
            <a:ext cx="5791200" cy="4781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923" b="97115" l="10000" r="90000">
                        <a14:foregroundMark x1="50333" y1="20577" x2="45778" y2="305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889" t="6223" r="30121"/>
          <a:stretch/>
        </p:blipFill>
        <p:spPr>
          <a:xfrm>
            <a:off x="189035" y="3516375"/>
            <a:ext cx="2720699" cy="3429000"/>
          </a:xfrm>
          <a:prstGeom prst="rect">
            <a:avLst/>
          </a:prstGeom>
        </p:spPr>
      </p:pic>
      <p:sp>
        <p:nvSpPr>
          <p:cNvPr id="15" name="Oval Callout 14"/>
          <p:cNvSpPr/>
          <p:nvPr/>
        </p:nvSpPr>
        <p:spPr>
          <a:xfrm>
            <a:off x="6351436" y="26926"/>
            <a:ext cx="3028950" cy="2076450"/>
          </a:xfrm>
          <a:prstGeom prst="wedgeEllipseCallout">
            <a:avLst>
              <a:gd name="adj1" fmla="val 63865"/>
              <a:gd name="adj2" fmla="val 3791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36"/>
            <a:r>
              <a:rPr lang="en-US" sz="2800" b="1" dirty="0" err="1">
                <a:solidFill>
                  <a:prstClr val="white"/>
                </a:solidFill>
                <a:latin typeface="VNI-Avo" pitchFamily="2" charset="0"/>
                <a:cs typeface="Times New Roman" pitchFamily="18" charset="0"/>
              </a:rPr>
              <a:t>vaäy</a:t>
            </a:r>
            <a:r>
              <a:rPr lang="en-US" sz="2800" b="1" dirty="0">
                <a:solidFill>
                  <a:prstClr val="white"/>
                </a:solidFill>
                <a:latin typeface="VNI-Avo" pitchFamily="2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VNI-Avo" pitchFamily="2" charset="0"/>
                <a:cs typeface="Times New Roman" pitchFamily="18" charset="0"/>
              </a:rPr>
              <a:t>em</a:t>
            </a:r>
            <a:r>
              <a:rPr lang="en-US" sz="2800" b="1" dirty="0">
                <a:solidFill>
                  <a:prstClr val="white"/>
                </a:solidFill>
                <a:latin typeface="VNI-Avo" pitchFamily="2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VNI-Avo" pitchFamily="2" charset="0"/>
                <a:cs typeface="Times New Roman" pitchFamily="18" charset="0"/>
              </a:rPr>
              <a:t>haõy</a:t>
            </a:r>
            <a:r>
              <a:rPr lang="en-US" sz="2800" b="1" dirty="0">
                <a:solidFill>
                  <a:prstClr val="white"/>
                </a:solidFill>
                <a:latin typeface="VNI-Avo" pitchFamily="2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VNI-Avo" pitchFamily="2" charset="0"/>
                <a:cs typeface="Times New Roman" pitchFamily="18" charset="0"/>
              </a:rPr>
              <a:t>ñoïc</a:t>
            </a:r>
            <a:r>
              <a:rPr lang="en-US" sz="2800" b="1" dirty="0">
                <a:solidFill>
                  <a:prstClr val="white"/>
                </a:solidFill>
                <a:latin typeface="VNI-Avo" pitchFamily="2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VNI-Avo" pitchFamily="2" charset="0"/>
                <a:cs typeface="Times New Roman" pitchFamily="18" charset="0"/>
              </a:rPr>
              <a:t>thaät</a:t>
            </a:r>
            <a:r>
              <a:rPr lang="en-US" sz="2800" b="1" dirty="0">
                <a:solidFill>
                  <a:prstClr val="white"/>
                </a:solidFill>
                <a:latin typeface="VNI-Avo" pitchFamily="2" charset="0"/>
                <a:cs typeface="Times New Roman" pitchFamily="18" charset="0"/>
              </a:rPr>
              <a:t> to </a:t>
            </a:r>
            <a:r>
              <a:rPr lang="en-US" sz="2800" b="1" dirty="0" err="1">
                <a:solidFill>
                  <a:prstClr val="white"/>
                </a:solidFill>
                <a:latin typeface="VNI-Avo" pitchFamily="2" charset="0"/>
                <a:cs typeface="Times New Roman" pitchFamily="18" charset="0"/>
              </a:rPr>
              <a:t>vaø</a:t>
            </a:r>
            <a:r>
              <a:rPr lang="en-US" sz="2800" b="1" dirty="0">
                <a:solidFill>
                  <a:prstClr val="white"/>
                </a:solidFill>
                <a:latin typeface="VNI-Avo" pitchFamily="2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VNI-Avo" pitchFamily="2" charset="0"/>
                <a:cs typeface="Times New Roman" pitchFamily="18" charset="0"/>
              </a:rPr>
              <a:t>roõ</a:t>
            </a:r>
            <a:r>
              <a:rPr lang="en-US" sz="2800" b="1" dirty="0">
                <a:solidFill>
                  <a:prstClr val="white"/>
                </a:solidFill>
                <a:latin typeface="VNI-Avo" pitchFamily="2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VNI-Avo" pitchFamily="2" charset="0"/>
                <a:cs typeface="Times New Roman" pitchFamily="18" charset="0"/>
              </a:rPr>
              <a:t>raøng</a:t>
            </a:r>
            <a:r>
              <a:rPr lang="en-US" sz="2800" b="1" dirty="0">
                <a:solidFill>
                  <a:prstClr val="white"/>
                </a:solidFill>
                <a:latin typeface="VNI-Avo" pitchFamily="2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VNI-Avo" pitchFamily="2" charset="0"/>
                <a:cs typeface="Times New Roman" pitchFamily="18" charset="0"/>
              </a:rPr>
              <a:t>nheù</a:t>
            </a:r>
            <a:endParaRPr lang="en-US" sz="2800" b="1" dirty="0">
              <a:solidFill>
                <a:prstClr val="white"/>
              </a:solidFill>
              <a:latin typeface="VNI-Avo" pitchFamily="2" charset="0"/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3" b="93704" l="112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519"/>
          <a:stretch/>
        </p:blipFill>
        <p:spPr bwMode="auto">
          <a:xfrm>
            <a:off x="9226118" y="1228726"/>
            <a:ext cx="2524171" cy="3497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4517666" y="3276601"/>
            <a:ext cx="1023068" cy="769429"/>
            <a:chOff x="-2514600" y="2053528"/>
            <a:chExt cx="1023068" cy="769429"/>
          </a:xfrm>
        </p:grpSpPr>
        <p:pic>
          <p:nvPicPr>
            <p:cNvPr id="2054" name="Picture 6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1852" b="85741" l="7600" r="95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54" t="8998" r="5596" b="12589"/>
            <a:stretch/>
          </p:blipFill>
          <p:spPr bwMode="auto">
            <a:xfrm>
              <a:off x="-2514600" y="2053528"/>
              <a:ext cx="511534" cy="4875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9" name="Picture 6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1852" b="85741" l="7600" r="95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54" t="8998" r="5596" b="12589"/>
            <a:stretch/>
          </p:blipFill>
          <p:spPr bwMode="auto">
            <a:xfrm>
              <a:off x="-2003066" y="2171699"/>
              <a:ext cx="511534" cy="4875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" name="Picture 6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1852" b="85741" l="7600" r="95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54" t="8998" r="5596" b="12589"/>
            <a:stretch/>
          </p:blipFill>
          <p:spPr bwMode="auto">
            <a:xfrm>
              <a:off x="-2335364" y="2335400"/>
              <a:ext cx="511534" cy="4875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87" b="100000" l="166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9795" y="5184901"/>
            <a:ext cx="2486206" cy="1673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ounded Rectangular Callout 7"/>
          <p:cNvSpPr/>
          <p:nvPr/>
        </p:nvSpPr>
        <p:spPr>
          <a:xfrm>
            <a:off x="4211228" y="4907024"/>
            <a:ext cx="6276975" cy="1720726"/>
          </a:xfrm>
          <a:prstGeom prst="wedgeRoundRectCallout">
            <a:avLst>
              <a:gd name="adj1" fmla="val 34872"/>
              <a:gd name="adj2" fmla="val -81209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36"/>
            <a:r>
              <a:rPr lang="vi-VN" sz="8800" b="1">
                <a:solidFill>
                  <a:srgbClr val="FF0000"/>
                </a:solidFill>
              </a:rPr>
              <a:t>ngó</a:t>
            </a:r>
            <a:endParaRPr lang="en-US" sz="8800" b="1" dirty="0">
              <a:solidFill>
                <a:srgbClr val="FF0000"/>
              </a:solidFill>
            </a:endParaRPr>
          </a:p>
        </p:txBody>
      </p:sp>
      <p:pic>
        <p:nvPicPr>
          <p:cNvPr id="3" name="video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2590061" y="622348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24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67362E-19 -3.7037E-6 C -0.00139 0.00278 -0.00382 0.00509 -0.00416 0.00833 C -0.00486 0.01759 -0.00034 0.04606 0.00209 0.05556 C 0.00782 0.1169 0.0099 0.18056 8.67362E-19 0.24167 C -0.00191 0.2537 -0.00607 0.26574 -0.00833 0.27778 C -0.00764 0.28889 -0.00764 0.3 -0.00625 0.31111 C -0.0059 0.31389 -0.00086 0.34282 0.00625 0.33333 " pathEditMode="relative" ptsTypes="ffffffA">
                                      <p:cBhvr>
                                        <p:cTn id="4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9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5" grpId="0" animBg="1"/>
      <p:bldP spid="15" grpId="1" animBg="1"/>
      <p:bldP spid="8" grpId="0" animBg="1"/>
      <p:bldP spid="8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21">
            <a:extLst>
              <a:ext uri="{FF2B5EF4-FFF2-40B4-BE49-F238E27FC236}">
                <a16:creationId xmlns:a16="http://schemas.microsoft.com/office/drawing/2014/main" xmlns="" id="{1B889E51-AC99-2FE3-CDB5-22362B585B0E}"/>
              </a:ext>
            </a:extLst>
          </p:cNvPr>
          <p:cNvSpPr/>
          <p:nvPr/>
        </p:nvSpPr>
        <p:spPr>
          <a:xfrm>
            <a:off x="84221" y="76199"/>
            <a:ext cx="11983453" cy="6705601"/>
          </a:xfrm>
          <a:prstGeom prst="roundRect">
            <a:avLst>
              <a:gd name="adj" fmla="val 11589"/>
            </a:avLst>
          </a:prstGeom>
          <a:solidFill>
            <a:schemeClr val="accent2">
              <a:lumMod val="20000"/>
              <a:lumOff val="80000"/>
              <a:alpha val="91000"/>
            </a:schemeClr>
          </a:solidFill>
          <a:ln w="76200">
            <a:solidFill>
              <a:srgbClr val="F0443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Right Arrow 12"/>
          <p:cNvSpPr/>
          <p:nvPr/>
        </p:nvSpPr>
        <p:spPr>
          <a:xfrm>
            <a:off x="9221488" y="5791200"/>
            <a:ext cx="1219200" cy="8365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36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9" b="99178" l="16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2818" y="-31651"/>
            <a:ext cx="5791200" cy="5993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Oval Callout 14"/>
          <p:cNvSpPr/>
          <p:nvPr/>
        </p:nvSpPr>
        <p:spPr>
          <a:xfrm>
            <a:off x="6233389" y="86132"/>
            <a:ext cx="3028950" cy="2076450"/>
          </a:xfrm>
          <a:prstGeom prst="wedgeEllipseCallout">
            <a:avLst>
              <a:gd name="adj1" fmla="val 61669"/>
              <a:gd name="adj2" fmla="val 6273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36"/>
            <a:r>
              <a:rPr lang="en-US" sz="2800" b="1" dirty="0" err="1">
                <a:solidFill>
                  <a:prstClr val="white"/>
                </a:solidFill>
                <a:latin typeface="VNI-Avo" pitchFamily="2" charset="0"/>
                <a:cs typeface="Times New Roman" pitchFamily="18" charset="0"/>
              </a:rPr>
              <a:t>vaäy</a:t>
            </a:r>
            <a:r>
              <a:rPr lang="en-US" sz="2800" b="1" dirty="0">
                <a:solidFill>
                  <a:prstClr val="white"/>
                </a:solidFill>
                <a:latin typeface="VNI-Avo" pitchFamily="2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VNI-Avo" pitchFamily="2" charset="0"/>
                <a:cs typeface="Times New Roman" pitchFamily="18" charset="0"/>
              </a:rPr>
              <a:t>em</a:t>
            </a:r>
            <a:r>
              <a:rPr lang="en-US" sz="2800" b="1" dirty="0">
                <a:solidFill>
                  <a:prstClr val="white"/>
                </a:solidFill>
                <a:latin typeface="VNI-Avo" pitchFamily="2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VNI-Avo" pitchFamily="2" charset="0"/>
                <a:cs typeface="Times New Roman" pitchFamily="18" charset="0"/>
              </a:rPr>
              <a:t>haõy</a:t>
            </a:r>
            <a:r>
              <a:rPr lang="en-US" sz="2800" b="1" dirty="0">
                <a:solidFill>
                  <a:prstClr val="white"/>
                </a:solidFill>
                <a:latin typeface="VNI-Avo" pitchFamily="2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VNI-Avo" pitchFamily="2" charset="0"/>
                <a:cs typeface="Times New Roman" pitchFamily="18" charset="0"/>
              </a:rPr>
              <a:t>ñoïc</a:t>
            </a:r>
            <a:r>
              <a:rPr lang="en-US" sz="2800" b="1" dirty="0">
                <a:solidFill>
                  <a:prstClr val="white"/>
                </a:solidFill>
                <a:latin typeface="VNI-Avo" pitchFamily="2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VNI-Avo" pitchFamily="2" charset="0"/>
                <a:cs typeface="Times New Roman" pitchFamily="18" charset="0"/>
              </a:rPr>
              <a:t>thaät</a:t>
            </a:r>
            <a:r>
              <a:rPr lang="en-US" sz="2800" b="1" dirty="0">
                <a:solidFill>
                  <a:prstClr val="white"/>
                </a:solidFill>
                <a:latin typeface="VNI-Avo" pitchFamily="2" charset="0"/>
                <a:cs typeface="Times New Roman" pitchFamily="18" charset="0"/>
              </a:rPr>
              <a:t> to </a:t>
            </a:r>
            <a:r>
              <a:rPr lang="en-US" sz="2800" b="1" dirty="0" err="1">
                <a:solidFill>
                  <a:prstClr val="white"/>
                </a:solidFill>
                <a:latin typeface="VNI-Avo" pitchFamily="2" charset="0"/>
                <a:cs typeface="Times New Roman" pitchFamily="18" charset="0"/>
              </a:rPr>
              <a:t>vaø</a:t>
            </a:r>
            <a:r>
              <a:rPr lang="en-US" sz="2800" b="1" dirty="0">
                <a:solidFill>
                  <a:prstClr val="white"/>
                </a:solidFill>
                <a:latin typeface="VNI-Avo" pitchFamily="2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VNI-Avo" pitchFamily="2" charset="0"/>
                <a:cs typeface="Times New Roman" pitchFamily="18" charset="0"/>
              </a:rPr>
              <a:t>roõ</a:t>
            </a:r>
            <a:r>
              <a:rPr lang="en-US" sz="2800" b="1" dirty="0">
                <a:solidFill>
                  <a:prstClr val="white"/>
                </a:solidFill>
                <a:latin typeface="VNI-Avo" pitchFamily="2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VNI-Avo" pitchFamily="2" charset="0"/>
                <a:cs typeface="Times New Roman" pitchFamily="18" charset="0"/>
              </a:rPr>
              <a:t>raøng</a:t>
            </a:r>
            <a:r>
              <a:rPr lang="en-US" sz="2800" b="1" dirty="0">
                <a:solidFill>
                  <a:prstClr val="white"/>
                </a:solidFill>
                <a:latin typeface="VNI-Avo" pitchFamily="2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VNI-Avo" pitchFamily="2" charset="0"/>
                <a:cs typeface="Times New Roman" pitchFamily="18" charset="0"/>
              </a:rPr>
              <a:t>nheù</a:t>
            </a:r>
            <a:endParaRPr lang="en-US" sz="2800" b="1" dirty="0">
              <a:solidFill>
                <a:prstClr val="white"/>
              </a:solidFill>
              <a:latin typeface="VNI-Avo" pitchFamily="2" charset="0"/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3" b="93704" l="112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519"/>
          <a:stretch/>
        </p:blipFill>
        <p:spPr bwMode="auto">
          <a:xfrm>
            <a:off x="9146861" y="1499948"/>
            <a:ext cx="2524171" cy="3497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4302815" y="5474424"/>
            <a:ext cx="1023068" cy="769429"/>
            <a:chOff x="-2514600" y="2053528"/>
            <a:chExt cx="1023068" cy="769429"/>
          </a:xfrm>
        </p:grpSpPr>
        <p:pic>
          <p:nvPicPr>
            <p:cNvPr id="2054" name="Picture 6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1852" b="85741" l="7600" r="95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54" t="8998" r="5596" b="12589"/>
            <a:stretch/>
          </p:blipFill>
          <p:spPr bwMode="auto">
            <a:xfrm>
              <a:off x="-2514600" y="2053528"/>
              <a:ext cx="511534" cy="4875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9" name="Picture 6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1852" b="85741" l="7600" r="95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54" t="8998" r="5596" b="12589"/>
            <a:stretch/>
          </p:blipFill>
          <p:spPr bwMode="auto">
            <a:xfrm>
              <a:off x="-2003066" y="2171699"/>
              <a:ext cx="511534" cy="4875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" name="Picture 6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1852" b="85741" l="7600" r="95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54" t="8998" r="5596" b="12589"/>
            <a:stretch/>
          </p:blipFill>
          <p:spPr bwMode="auto">
            <a:xfrm>
              <a:off x="-2335364" y="2335400"/>
              <a:ext cx="511534" cy="4875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8339" l="0" r="993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7530" y="3010965"/>
            <a:ext cx="887768" cy="871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87" b="100000" l="166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7219" y="4932550"/>
            <a:ext cx="3093581" cy="1925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923" b="97115" l="10000" r="90000">
                        <a14:foregroundMark x1="50333" y1="20577" x2="45778" y2="305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889" t="6223" r="30121"/>
          <a:stretch/>
        </p:blipFill>
        <p:spPr>
          <a:xfrm>
            <a:off x="495268" y="2992063"/>
            <a:ext cx="2777550" cy="3500652"/>
          </a:xfrm>
          <a:prstGeom prst="rect">
            <a:avLst/>
          </a:prstGeom>
        </p:spPr>
      </p:pic>
      <p:sp>
        <p:nvSpPr>
          <p:cNvPr id="8" name="Rounded Rectangular Callout 7"/>
          <p:cNvSpPr/>
          <p:nvPr/>
        </p:nvSpPr>
        <p:spPr>
          <a:xfrm>
            <a:off x="4038600" y="4997677"/>
            <a:ext cx="6402088" cy="1768349"/>
          </a:xfrm>
          <a:prstGeom prst="wedgeRoundRectCallout">
            <a:avLst>
              <a:gd name="adj1" fmla="val 34872"/>
              <a:gd name="adj2" fmla="val -81209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36"/>
            <a:r>
              <a:rPr lang="vi-VN" sz="8105" b="1" dirty="0">
                <a:solidFill>
                  <a:srgbClr val="FF0000"/>
                </a:solidFill>
                <a:cs typeface="Times New Roman" pitchFamily="18" charset="0"/>
              </a:rPr>
              <a:t>ngủ nghỉ</a:t>
            </a:r>
            <a:endParaRPr lang="en-US" sz="5471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8229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575 0.01266 C -0.0219 0.02837 -0.03852 0.00797 -0.02717 0.02743 C -0.01978 0.04009 -0.02084 0.03142 -0.01675 0.04548 C -0.0153 0.0504 -0.01517 0.05626 -0.01319 0.06072 C -0.01319 0.06095 -0.00013 0.08322 0.00224 0.08767 C 0.00435 0.09072 0.00409 0.09611 0.00594 0.09986 C 0.00871 0.10549 0.01821 0.11393 0.0215 0.11768 C 0.02823 0.12565 0.03562 0.13338 0.04234 0.14206 C 0.05237 0.15425 0.05976 0.17089 0.07189 0.17745 C 0.07585 0.18449 0.07981 0.19175 0.08403 0.19855 C 0.08535 0.20113 0.08759 0.20207 0.08917 0.20465 C 0.09273 0.21097 0.09445 0.21965 0.09788 0.22574 C 0.09933 0.22809 0.10157 0.22902 0.10315 0.23184 C 0.12083 0.2595 0.10698 0.24239 0.11872 0.25598 C 0.12729 0.27778 0.12571 0.31763 0.12571 0.34318 " pathEditMode="relative" rAng="0" ptsTypes="ffffffffffffffA">
                                      <p:cBhvr>
                                        <p:cTn id="40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07" y="16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8" grpId="0" animBg="1"/>
      <p:bldP spid="8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1">
            <a:extLst>
              <a:ext uri="{FF2B5EF4-FFF2-40B4-BE49-F238E27FC236}">
                <a16:creationId xmlns:a16="http://schemas.microsoft.com/office/drawing/2014/main" xmlns="" id="{F6828909-F721-B585-286D-352C77BCF3A2}"/>
              </a:ext>
            </a:extLst>
          </p:cNvPr>
          <p:cNvSpPr/>
          <p:nvPr/>
        </p:nvSpPr>
        <p:spPr>
          <a:xfrm>
            <a:off x="84221" y="76199"/>
            <a:ext cx="11983453" cy="6705601"/>
          </a:xfrm>
          <a:prstGeom prst="roundRect">
            <a:avLst>
              <a:gd name="adj" fmla="val 11589"/>
            </a:avLst>
          </a:prstGeom>
          <a:solidFill>
            <a:schemeClr val="accent2">
              <a:lumMod val="20000"/>
              <a:lumOff val="80000"/>
              <a:alpha val="91000"/>
            </a:schemeClr>
          </a:solidFill>
          <a:ln w="76200">
            <a:solidFill>
              <a:srgbClr val="F0443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668" l="16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1286" y="54913"/>
            <a:ext cx="5659448" cy="4906063"/>
          </a:xfrm>
          <a:prstGeom prst="rect">
            <a:avLst/>
          </a:prstGeom>
        </p:spPr>
      </p:pic>
      <p:sp>
        <p:nvSpPr>
          <p:cNvPr id="13" name="Right Arrow 12"/>
          <p:cNvSpPr/>
          <p:nvPr/>
        </p:nvSpPr>
        <p:spPr>
          <a:xfrm>
            <a:off x="9221488" y="5791200"/>
            <a:ext cx="1219200" cy="8365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36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Oval Callout 14"/>
          <p:cNvSpPr/>
          <p:nvPr/>
        </p:nvSpPr>
        <p:spPr>
          <a:xfrm>
            <a:off x="6414868" y="76199"/>
            <a:ext cx="3028950" cy="2076450"/>
          </a:xfrm>
          <a:prstGeom prst="wedgeEllipseCallout">
            <a:avLst>
              <a:gd name="adj1" fmla="val 61669"/>
              <a:gd name="adj2" fmla="val 6273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36"/>
            <a:r>
              <a:rPr lang="en-US" sz="2431" b="1" dirty="0" err="1">
                <a:solidFill>
                  <a:prstClr val="white"/>
                </a:solidFill>
                <a:latin typeface="VNI-Avo" pitchFamily="2" charset="0"/>
                <a:cs typeface="Times New Roman" pitchFamily="18" charset="0"/>
              </a:rPr>
              <a:t>vaäy</a:t>
            </a:r>
            <a:r>
              <a:rPr lang="en-US" sz="2431" b="1" dirty="0">
                <a:solidFill>
                  <a:prstClr val="white"/>
                </a:solidFill>
                <a:latin typeface="VNI-Avo" pitchFamily="2" charset="0"/>
                <a:cs typeface="Times New Roman" pitchFamily="18" charset="0"/>
              </a:rPr>
              <a:t> </a:t>
            </a:r>
            <a:r>
              <a:rPr lang="en-US" sz="2431" b="1" dirty="0" err="1">
                <a:solidFill>
                  <a:prstClr val="white"/>
                </a:solidFill>
                <a:latin typeface="VNI-Avo" pitchFamily="2" charset="0"/>
                <a:cs typeface="Times New Roman" pitchFamily="18" charset="0"/>
              </a:rPr>
              <a:t>em</a:t>
            </a:r>
            <a:r>
              <a:rPr lang="en-US" sz="2431" b="1" dirty="0">
                <a:solidFill>
                  <a:prstClr val="white"/>
                </a:solidFill>
                <a:latin typeface="VNI-Avo" pitchFamily="2" charset="0"/>
                <a:cs typeface="Times New Roman" pitchFamily="18" charset="0"/>
              </a:rPr>
              <a:t> </a:t>
            </a:r>
            <a:r>
              <a:rPr lang="en-US" sz="2431" b="1" dirty="0" err="1">
                <a:solidFill>
                  <a:prstClr val="white"/>
                </a:solidFill>
                <a:latin typeface="VNI-Avo" pitchFamily="2" charset="0"/>
                <a:cs typeface="Times New Roman" pitchFamily="18" charset="0"/>
              </a:rPr>
              <a:t>haõy</a:t>
            </a:r>
            <a:r>
              <a:rPr lang="en-US" sz="2431" b="1" dirty="0">
                <a:solidFill>
                  <a:prstClr val="white"/>
                </a:solidFill>
                <a:latin typeface="VNI-Avo" pitchFamily="2" charset="0"/>
                <a:cs typeface="Times New Roman" pitchFamily="18" charset="0"/>
              </a:rPr>
              <a:t> </a:t>
            </a:r>
            <a:r>
              <a:rPr lang="en-US" sz="2431" b="1" dirty="0" err="1">
                <a:solidFill>
                  <a:prstClr val="white"/>
                </a:solidFill>
                <a:latin typeface="VNI-Avo" pitchFamily="2" charset="0"/>
                <a:cs typeface="Times New Roman" pitchFamily="18" charset="0"/>
              </a:rPr>
              <a:t>ñoïc</a:t>
            </a:r>
            <a:r>
              <a:rPr lang="en-US" sz="2431" b="1" dirty="0">
                <a:solidFill>
                  <a:prstClr val="white"/>
                </a:solidFill>
                <a:latin typeface="VNI-Avo" pitchFamily="2" charset="0"/>
                <a:cs typeface="Times New Roman" pitchFamily="18" charset="0"/>
              </a:rPr>
              <a:t> </a:t>
            </a:r>
            <a:r>
              <a:rPr lang="en-US" sz="2431" b="1" dirty="0" err="1">
                <a:solidFill>
                  <a:prstClr val="white"/>
                </a:solidFill>
                <a:latin typeface="VNI-Avo" pitchFamily="2" charset="0"/>
                <a:cs typeface="Times New Roman" pitchFamily="18" charset="0"/>
              </a:rPr>
              <a:t>thaät</a:t>
            </a:r>
            <a:r>
              <a:rPr lang="en-US" sz="2431" b="1" dirty="0">
                <a:solidFill>
                  <a:prstClr val="white"/>
                </a:solidFill>
                <a:latin typeface="VNI-Avo" pitchFamily="2" charset="0"/>
                <a:cs typeface="Times New Roman" pitchFamily="18" charset="0"/>
              </a:rPr>
              <a:t> to </a:t>
            </a:r>
            <a:r>
              <a:rPr lang="en-US" sz="2431" b="1" dirty="0" err="1">
                <a:solidFill>
                  <a:prstClr val="white"/>
                </a:solidFill>
                <a:latin typeface="VNI-Avo" pitchFamily="2" charset="0"/>
                <a:cs typeface="Times New Roman" pitchFamily="18" charset="0"/>
              </a:rPr>
              <a:t>vaø</a:t>
            </a:r>
            <a:r>
              <a:rPr lang="en-US" sz="2431" b="1" dirty="0">
                <a:solidFill>
                  <a:prstClr val="white"/>
                </a:solidFill>
                <a:latin typeface="VNI-Avo" pitchFamily="2" charset="0"/>
                <a:cs typeface="Times New Roman" pitchFamily="18" charset="0"/>
              </a:rPr>
              <a:t> </a:t>
            </a:r>
            <a:r>
              <a:rPr lang="en-US" sz="2431" b="1" dirty="0" err="1">
                <a:solidFill>
                  <a:prstClr val="white"/>
                </a:solidFill>
                <a:latin typeface="VNI-Avo" pitchFamily="2" charset="0"/>
                <a:cs typeface="Times New Roman" pitchFamily="18" charset="0"/>
              </a:rPr>
              <a:t>roõ</a:t>
            </a:r>
            <a:r>
              <a:rPr lang="en-US" sz="2431" b="1" dirty="0">
                <a:solidFill>
                  <a:prstClr val="white"/>
                </a:solidFill>
                <a:latin typeface="VNI-Avo" pitchFamily="2" charset="0"/>
                <a:cs typeface="Times New Roman" pitchFamily="18" charset="0"/>
              </a:rPr>
              <a:t> </a:t>
            </a:r>
            <a:r>
              <a:rPr lang="en-US" sz="2431" b="1" dirty="0" err="1">
                <a:solidFill>
                  <a:prstClr val="white"/>
                </a:solidFill>
                <a:latin typeface="VNI-Avo" pitchFamily="2" charset="0"/>
                <a:cs typeface="Times New Roman" pitchFamily="18" charset="0"/>
              </a:rPr>
              <a:t>raøng</a:t>
            </a:r>
            <a:r>
              <a:rPr lang="en-US" sz="2431" b="1" dirty="0">
                <a:solidFill>
                  <a:prstClr val="white"/>
                </a:solidFill>
                <a:latin typeface="VNI-Avo" pitchFamily="2" charset="0"/>
                <a:cs typeface="Times New Roman" pitchFamily="18" charset="0"/>
              </a:rPr>
              <a:t> </a:t>
            </a:r>
            <a:r>
              <a:rPr lang="en-US" sz="2431" b="1" dirty="0" err="1">
                <a:solidFill>
                  <a:prstClr val="white"/>
                </a:solidFill>
                <a:latin typeface="VNI-Avo" pitchFamily="2" charset="0"/>
                <a:cs typeface="Times New Roman" pitchFamily="18" charset="0"/>
              </a:rPr>
              <a:t>nheù</a:t>
            </a:r>
            <a:endParaRPr lang="en-US" sz="2431" b="1" dirty="0">
              <a:solidFill>
                <a:prstClr val="white"/>
              </a:solidFill>
              <a:latin typeface="VNI-Avo" pitchFamily="2" charset="0"/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3" b="93704" l="112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519"/>
          <a:stretch/>
        </p:blipFill>
        <p:spPr bwMode="auto">
          <a:xfrm>
            <a:off x="9237026" y="1851384"/>
            <a:ext cx="2524171" cy="3497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4302815" y="5474424"/>
            <a:ext cx="1023068" cy="769429"/>
            <a:chOff x="-2514600" y="2053528"/>
            <a:chExt cx="1023068" cy="769429"/>
          </a:xfrm>
        </p:grpSpPr>
        <p:pic>
          <p:nvPicPr>
            <p:cNvPr id="2054" name="Picture 6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1852" b="85741" l="7600" r="95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54" t="8998" r="5596" b="12589"/>
            <a:stretch/>
          </p:blipFill>
          <p:spPr bwMode="auto">
            <a:xfrm>
              <a:off x="-2514600" y="2053528"/>
              <a:ext cx="511534" cy="4875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9" name="Picture 6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1852" b="85741" l="7600" r="95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54" t="8998" r="5596" b="12589"/>
            <a:stretch/>
          </p:blipFill>
          <p:spPr bwMode="auto">
            <a:xfrm>
              <a:off x="-2003066" y="2171699"/>
              <a:ext cx="511534" cy="4875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" name="Picture 6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1852" b="85741" l="7600" r="95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54" t="8998" r="5596" b="12589"/>
            <a:stretch/>
          </p:blipFill>
          <p:spPr bwMode="auto">
            <a:xfrm>
              <a:off x="-2335364" y="2335400"/>
              <a:ext cx="511534" cy="4875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8339" l="0" r="993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5883" y="5156913"/>
            <a:ext cx="887768" cy="871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923" b="97115" l="10000" r="90000">
                        <a14:foregroundMark x1="50333" y1="20577" x2="45778" y2="305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889" t="6223" r="30121"/>
          <a:stretch/>
        </p:blipFill>
        <p:spPr>
          <a:xfrm>
            <a:off x="1423836" y="2605279"/>
            <a:ext cx="2777550" cy="3500652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3796425" y="2066991"/>
            <a:ext cx="1578285" cy="1000632"/>
            <a:chOff x="-1871256" y="3182083"/>
            <a:chExt cx="1325972" cy="991466"/>
          </a:xfrm>
        </p:grpSpPr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14" b="100000" l="7935" r="9076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600200" y="3467261"/>
              <a:ext cx="680444" cy="6515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14" b="100000" l="7935" r="9076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25728" y="3419842"/>
              <a:ext cx="680444" cy="6515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" name="Picture 2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14" b="100000" l="7935" r="9076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88022" y="3182083"/>
              <a:ext cx="680444" cy="6515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4" name="Picture 2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14" b="100000" l="7935" r="9076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871256" y="3521950"/>
              <a:ext cx="680444" cy="6515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587" b="100000" l="166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1287" y="4932549"/>
            <a:ext cx="3093581" cy="1925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ounded Rectangular Callout 7"/>
          <p:cNvSpPr/>
          <p:nvPr/>
        </p:nvSpPr>
        <p:spPr>
          <a:xfrm>
            <a:off x="3796424" y="4907026"/>
            <a:ext cx="6644264" cy="1768349"/>
          </a:xfrm>
          <a:prstGeom prst="wedgeRoundRectCallout">
            <a:avLst>
              <a:gd name="adj1" fmla="val 34872"/>
              <a:gd name="adj2" fmla="val -81209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36"/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phố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quê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4" name="vi deo 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912845" y="5803075"/>
            <a:ext cx="406400" cy="406400"/>
          </a:xfrm>
          <a:prstGeom prst="rect">
            <a:avLst/>
          </a:prstGeom>
        </p:spPr>
      </p:pic>
      <p:pic>
        <p:nvPicPr>
          <p:cNvPr id="25" name="vi deo 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937069" y="58030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05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2.11841E-6 C 0.00313 0.00138 0.00694 0.00115 0.0092 0.00416 C 0.0125 0.00855 0.01302 0.01549 0.01545 0.02058 C 0.02344 0.03746 0.02778 0.05805 0.03698 0.07377 C 0.03872 0.07978 0.03941 0.08626 0.04149 0.09227 C 0.0441 0.0999 0.04809 0.10707 0.05069 0.11494 C 0.05486 0.12743 0.05747 0.14778 0.06302 0.15795 C 0.06563 0.16281 0.0684 0.16743 0.07083 0.17229 C 0.07517 0.18108 0.07917 0.18871 0.0816 0.19889 C 0.08299 0.20513 0.08611 0.21739 0.08611 0.21739 C 0.08906 0.27798 0.08993 0.28469 0.08767 0.36702 C 0.0875 0.37211 0.08559 0.3765 0.08455 0.38136 C 0.08403 0.38344 0.08299 0.38737 0.08299 0.38737 " pathEditMode="relative" ptsTypes="ffffffffffffA">
                                      <p:cBhvr>
                                        <p:cTn id="4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33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332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15" grpId="0" animBg="1"/>
      <p:bldP spid="15" grpId="1" animBg="1"/>
      <p:bldP spid="8" grpId="0" animBg="1"/>
      <p:bldP spid="8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isp" id="{7CB32D59-10C0-40DD-B7BD-2E94284A981C}" vid="{24B1A44C-C006-48B2-A4D7-E5549B3D8CD4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1480</TotalTime>
  <Words>262</Words>
  <Application>Microsoft Office PowerPoint</Application>
  <PresentationFormat>Custom</PresentationFormat>
  <Paragraphs>97</Paragraphs>
  <Slides>31</Slides>
  <Notes>11</Notes>
  <HiddenSlides>0</HiddenSlides>
  <MMClips>16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33" baseType="lpstr">
      <vt:lpstr>Office Theme</vt:lpstr>
      <vt:lpstr>1_Wisp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Mẹ đưa Hà đến lớp học mua.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  ua                          ưa          m  ua                     đ  ưa           múa                       đưa    cua  đũa  rùa    cửa   dứa  nhựa cà chua    múa ô    dưa lê    cửa sổ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Anh</dc:creator>
  <cp:lastModifiedBy>Admin</cp:lastModifiedBy>
  <cp:revision>174</cp:revision>
  <dcterms:created xsi:type="dcterms:W3CDTF">2020-08-04T08:30:19Z</dcterms:created>
  <dcterms:modified xsi:type="dcterms:W3CDTF">2025-10-14T16:12:19Z</dcterms:modified>
</cp:coreProperties>
</file>