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wmv" ContentType="video/x-ms-wm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84" r:id="rId2"/>
    <p:sldId id="286" r:id="rId3"/>
    <p:sldId id="287" r:id="rId4"/>
    <p:sldId id="277" r:id="rId5"/>
    <p:sldId id="275" r:id="rId6"/>
    <p:sldId id="276" r:id="rId7"/>
    <p:sldId id="278" r:id="rId8"/>
    <p:sldId id="294" r:id="rId9"/>
    <p:sldId id="296" r:id="rId10"/>
    <p:sldId id="285" r:id="rId1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07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i" initials="H" lastIdx="1" clrIdx="0">
    <p:extLst>
      <p:ext uri="{19B8F6BF-5375-455C-9EA6-DF929625EA0E}">
        <p15:presenceInfo xmlns:p15="http://schemas.microsoft.com/office/powerpoint/2012/main" userId="8ca6d7599dedb50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B9C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907" y="82"/>
      </p:cViewPr>
      <p:guideLst>
        <p:guide orient="horz" pos="160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075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3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500"/>
            </a:lvl1pPr>
            <a:lvl2pPr marL="288290" indent="0" algn="ctr">
              <a:buNone/>
              <a:defRPr sz="1300"/>
            </a:lvl2pPr>
            <a:lvl3pPr marL="575945" indent="0" algn="ctr">
              <a:buNone/>
              <a:defRPr sz="1100"/>
            </a:lvl3pPr>
            <a:lvl4pPr marL="864235" indent="0" algn="ctr">
              <a:buNone/>
              <a:defRPr sz="1000"/>
            </a:lvl4pPr>
            <a:lvl5pPr marL="1151890" indent="0" algn="ctr">
              <a:buNone/>
              <a:defRPr sz="1000"/>
            </a:lvl5pPr>
            <a:lvl6pPr marL="1440180" indent="0" algn="ctr">
              <a:buNone/>
              <a:defRPr sz="1000"/>
            </a:lvl6pPr>
            <a:lvl7pPr marL="1728470" indent="0" algn="ctr">
              <a:buNone/>
              <a:defRPr sz="1000"/>
            </a:lvl7pPr>
            <a:lvl8pPr marL="2016125" indent="0" algn="ctr">
              <a:buNone/>
              <a:defRPr sz="1000"/>
            </a:lvl8pPr>
            <a:lvl9pPr marL="2304415" indent="0" algn="ctr">
              <a:buNone/>
              <a:defRPr sz="1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822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D:\Music\nhac%20tre\Unknown%20Artist\Unknown%20Album%20(12-21-2007%2010-54-58%20PM)\05%20Track%205.mp3" TargetMode="External"/><Relationship Id="rId1" Type="http://schemas.microsoft.com/office/2007/relationships/media" Target="file:///D:\Music\nhac%20tre\Unknown%20Artist\Unknown%20Album%20(12-21-2007%2010-54-58%20PM)\05%20Track%205.mp3" TargetMode="External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1.wmv"/><Relationship Id="rId7" Type="http://schemas.openxmlformats.org/officeDocument/2006/relationships/image" Target="../media/image3.GIF"/><Relationship Id="rId2" Type="http://schemas.openxmlformats.org/officeDocument/2006/relationships/audio" Target="file:///D:\Music\nhac%20tre\Unknown%20Artist\Unknown%20Album%20(12-21-2007%2010-54-58%20PM)\05%20Track%205.mp3" TargetMode="External"/><Relationship Id="rId1" Type="http://schemas.microsoft.com/office/2007/relationships/media" Target="file:///D:\Music\nhac%20tre\Unknown%20Artist\Unknown%20Album%20(12-21-2007%2010-54-58%20PM)\05%20Track%205.mp3" TargetMode="External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.wmv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05 Track 5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839200" y="4914900"/>
            <a:ext cx="304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felicitsh71-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994747" y="0"/>
            <a:ext cx="11138747" cy="569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" name="WordArt 4"/>
          <p:cNvSpPr>
            <a:spLocks noChangeArrowheads="1" noChangeShapeType="1" noTextEdit="1"/>
          </p:cNvSpPr>
          <p:nvPr/>
        </p:nvSpPr>
        <p:spPr bwMode="auto">
          <a:xfrm>
            <a:off x="533400" y="800100"/>
            <a:ext cx="7391400" cy="48006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150756"/>
              </a:avLst>
            </a:prstTxWarp>
            <a:scene3d>
              <a:camera prst="legacyPerspectiveBottom"/>
              <a:lightRig rig="legacyFlat3" dir="t"/>
            </a:scene3d>
            <a:sp3d extrusionH="887400" prstMaterial="legacyMatte">
              <a:extrusionClr>
                <a:srgbClr val="99FF99"/>
              </a:extrusionClr>
            </a:sp3d>
          </a:bodyPr>
          <a:lstStyle/>
          <a:p>
            <a:pPr algn="ctr"/>
            <a:r>
              <a:rPr lang="en-US" sz="4050" b="1" kern="10" dirty="0">
                <a:ln w="9525"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" panose="020B0604020202020204"/>
                <a:cs typeface="Arial" panose="020B0604020202020204"/>
              </a:rPr>
              <a:t>KÍNH CHÀO CÁC THẦY CÁC CÔ</a:t>
            </a:r>
          </a:p>
        </p:txBody>
      </p:sp>
      <p:sp>
        <p:nvSpPr>
          <p:cNvPr id="3077" name="WordArt 8"/>
          <p:cNvSpPr>
            <a:spLocks noChangeArrowheads="1" noChangeShapeType="1" noTextEdit="1"/>
          </p:cNvSpPr>
          <p:nvPr/>
        </p:nvSpPr>
        <p:spPr bwMode="auto">
          <a:xfrm>
            <a:off x="381000" y="3086100"/>
            <a:ext cx="76200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en-US" sz="3600" kern="10" dirty="0">
                <a:ln w="9525">
                  <a:rou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3300"/>
                    </a:gs>
                  </a:gsLst>
                  <a:lin ang="5400000" scaled="1"/>
                </a:gradFill>
                <a:latin typeface="Times New Roman" panose="02020603050405020304"/>
                <a:cs typeface="Times New Roman" panose="02020603050405020304"/>
              </a:rPr>
              <a:t>TỚI DỰ TIẾT </a:t>
            </a:r>
            <a:r>
              <a:rPr lang="vi-VN" sz="3600" kern="10" dirty="0" smtClean="0">
                <a:ln w="9525">
                  <a:rou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3300"/>
                    </a:gs>
                  </a:gsLst>
                  <a:lin ang="5400000" scaled="1"/>
                </a:gradFill>
                <a:latin typeface="Times New Roman" panose="02020603050405020304"/>
                <a:cs typeface="Times New Roman" panose="02020603050405020304"/>
              </a:rPr>
              <a:t>CHUYÊN ĐỀ TOÁN </a:t>
            </a:r>
            <a:r>
              <a:rPr lang="en-US" sz="3600" kern="10" dirty="0" smtClean="0">
                <a:ln w="9525">
                  <a:rou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3300"/>
                    </a:gs>
                  </a:gsLst>
                  <a:lin ang="5400000" scaled="1"/>
                </a:gradFill>
                <a:latin typeface="Times New Roman" panose="02020603050405020304"/>
                <a:cs typeface="Times New Roman" panose="02020603050405020304"/>
              </a:rPr>
              <a:t>LỚP </a:t>
            </a:r>
            <a:r>
              <a:rPr lang="vi-VN" sz="3600" kern="10" dirty="0" smtClean="0">
                <a:ln w="9525">
                  <a:rou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3300"/>
                    </a:gs>
                  </a:gsLst>
                  <a:lin ang="5400000" scaled="1"/>
                </a:gradFill>
                <a:latin typeface="Times New Roman" panose="02020603050405020304"/>
                <a:cs typeface="Times New Roman" panose="02020603050405020304"/>
              </a:rPr>
              <a:t>1</a:t>
            </a:r>
            <a:r>
              <a:rPr lang="en-US" sz="3600" kern="10" dirty="0" smtClean="0">
                <a:ln w="9525">
                  <a:rou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3300"/>
                    </a:gs>
                  </a:gsLst>
                  <a:lin ang="5400000" scaled="1"/>
                </a:gradFill>
                <a:latin typeface="Times New Roman" panose="02020603050405020304"/>
                <a:cs typeface="Times New Roman" panose="02020603050405020304"/>
              </a:rPr>
              <a:t>A2</a:t>
            </a:r>
            <a:endParaRPr lang="en-US" sz="3600" kern="10" dirty="0">
              <a:ln w="9525">
                <a:round/>
              </a:ln>
              <a:gradFill rotWithShape="1">
                <a:gsLst>
                  <a:gs pos="0">
                    <a:srgbClr val="FF0000"/>
                  </a:gs>
                  <a:gs pos="100000">
                    <a:srgbClr val="FF3300"/>
                  </a:gs>
                </a:gsLst>
                <a:lin ang="5400000" scaled="1"/>
              </a:gradFill>
              <a:latin typeface="Times New Roman" panose="02020603050405020304"/>
              <a:cs typeface="Times New Roman" panose="02020603050405020304"/>
            </a:endParaRPr>
          </a:p>
        </p:txBody>
      </p:sp>
    </p:spTree>
    <p:extLst>
      <p:ext uri="{BB962C8B-B14F-4D97-AF65-F5344CB8AC3E}">
        <p14:creationId xmlns:p14="http://schemas.microsoft.com/office/powerpoint/2010/main" val="19703441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969" fill="hold"/>
                                        <p:tgtEl>
                                          <p:spTgt spid="358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84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13"/>
          <p:cNvSpPr>
            <a:spLocks noChangeArrowheads="1" noChangeShapeType="1" noTextEdit="1"/>
          </p:cNvSpPr>
          <p:nvPr/>
        </p:nvSpPr>
        <p:spPr bwMode="auto">
          <a:xfrm>
            <a:off x="990600" y="1662378"/>
            <a:ext cx="7122136" cy="1517042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70169"/>
              </a:avLst>
            </a:prstTxWarp>
          </a:bodyPr>
          <a:lstStyle/>
          <a:p>
            <a:pPr algn="ctr"/>
            <a:r>
              <a:rPr lang="vi-VN" sz="3600" kern="10" dirty="0" smtClean="0">
                <a:solidFill>
                  <a:srgbClr val="FF0000"/>
                </a:solidFill>
                <a:latin typeface="+mj-lt"/>
                <a:cs typeface="Arial" panose="020B0604020202020204"/>
                <a:sym typeface="+mn-ea"/>
              </a:rPr>
              <a:t>Trân trọng cám ơn Quý thầy, cô giáo</a:t>
            </a:r>
            <a:endParaRPr lang="vi-VN" sz="3600" kern="10" dirty="0">
              <a:solidFill>
                <a:srgbClr val="FF0000"/>
              </a:solidFill>
              <a:latin typeface="+mj-lt"/>
              <a:cs typeface="Arial" panose="020B0604020202020204"/>
            </a:endParaRPr>
          </a:p>
          <a:p>
            <a:pPr algn="ctr"/>
            <a:r>
              <a:rPr lang="vi-VN" sz="3600" kern="10" dirty="0">
                <a:solidFill>
                  <a:srgbClr val="FF0000"/>
                </a:solidFill>
                <a:latin typeface="+mj-lt"/>
                <a:cs typeface="Arial" panose="020B0604020202020204"/>
                <a:sym typeface="+mn-ea"/>
              </a:rPr>
              <a:t>và các em học sinh </a:t>
            </a:r>
            <a:r>
              <a:rPr lang="vi-VN" sz="3600" kern="10" dirty="0" smtClean="0">
                <a:solidFill>
                  <a:srgbClr val="FF0000"/>
                </a:solidFill>
                <a:latin typeface="+mj-lt"/>
                <a:cs typeface="Arial" panose="020B0604020202020204"/>
                <a:sym typeface="+mn-ea"/>
              </a:rPr>
              <a:t>!</a:t>
            </a:r>
            <a:endParaRPr lang="vi-VN" sz="3600" kern="10" dirty="0">
              <a:ln w="9525">
                <a:solidFill>
                  <a:srgbClr val="FF0000"/>
                </a:solidFill>
                <a:round/>
              </a:ln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0380" y="1127637"/>
            <a:ext cx="8333899" cy="3188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vi-VN" altLang="en-GB" sz="3000" b="1" kern="0" spc="1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Kính chúc quý thầy cô mạnh khỏe, hạnh phúc! C</a:t>
            </a:r>
            <a:r>
              <a:rPr lang="en-GB" sz="3000" b="1" kern="0" spc="1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húc</a:t>
            </a:r>
            <a:r>
              <a:rPr lang="en-GB" sz="3000" b="1" kern="0" spc="1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GB" sz="3000" b="1" kern="0" spc="1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các</a:t>
            </a:r>
            <a:r>
              <a:rPr lang="en-GB" sz="3000" b="1" kern="0" spc="1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GB" sz="3000" b="1" kern="0" spc="1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em</a:t>
            </a:r>
            <a:r>
              <a:rPr lang="en-GB" sz="3000" b="1" kern="0" spc="1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GB" sz="3000" b="1" kern="0" spc="1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chăm</a:t>
            </a:r>
            <a:r>
              <a:rPr lang="en-GB" sz="3000" b="1" kern="0" spc="1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GB" sz="3000" b="1" kern="0" spc="1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ngoan</a:t>
            </a:r>
            <a:r>
              <a:rPr lang="en-GB" sz="3000" b="1" kern="0" spc="1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GB" sz="3000" b="1" kern="0" spc="1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học</a:t>
            </a:r>
            <a:r>
              <a:rPr lang="en-GB" sz="3000" b="1" kern="0" spc="1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GB" sz="3000" b="1" kern="0" spc="1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giỏi</a:t>
            </a:r>
            <a:r>
              <a:rPr lang="vi-VN" altLang="en-GB" sz="3000" b="1" kern="0" spc="1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!</a:t>
            </a:r>
          </a:p>
        </p:txBody>
      </p:sp>
      <p:pic>
        <p:nvPicPr>
          <p:cNvPr id="4" name="Picture 15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200" y="1331966"/>
            <a:ext cx="1599360" cy="390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9" descr="F9849DCFA90C473196ECD16214E7700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31963" y="2681155"/>
            <a:ext cx="1494546" cy="2551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0" descr="dandelions_wave_hb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3610" y="2381890"/>
            <a:ext cx="2359958" cy="2996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ba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743" y="3062355"/>
            <a:ext cx="1775012" cy="1143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ba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439" y="2308380"/>
            <a:ext cx="896807" cy="827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5" descr="flower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415" y="88262"/>
            <a:ext cx="1235449" cy="928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5" descr="flower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0630" y="53908"/>
            <a:ext cx="1235449" cy="928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3241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682" y="-773722"/>
            <a:ext cx="2427089" cy="208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Ã¬nh áº£nh cÃ³ liÃªn quan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15196" y="-2146471"/>
            <a:ext cx="4295025" cy="3146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Ã¬nh áº£nh cÃ³ liÃªn quan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7362" y="-2275197"/>
            <a:ext cx="3772192" cy="3146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242038"/>
            <a:ext cx="9144000" cy="490146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28700" y="859593"/>
            <a:ext cx="7124699" cy="3105159"/>
          </a:xfrm>
          <a:prstGeom prst="rect">
            <a:avLst/>
          </a:prstGeom>
          <a:noFill/>
        </p:spPr>
        <p:txBody>
          <a:bodyPr wrap="square" lIns="57607" tIns="28804" rIns="57607" bIns="28804" rtlCol="0">
            <a:spAutoFit/>
          </a:bodyPr>
          <a:lstStyle/>
          <a:p>
            <a:pPr algn="ctr" defTabSz="575945">
              <a:defRPr/>
            </a:pPr>
            <a:r>
              <a:rPr lang="vi-VN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r>
              <a:rPr lang="en-US" sz="6600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6600" smtClean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575945">
              <a:defRPr/>
            </a:pPr>
            <a:r>
              <a:rPr lang="en-US" sz="660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6600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Hát, vận động theo bài hát Tập đếm</a:t>
            </a:r>
            <a:r>
              <a:rPr lang="en-US" sz="6600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6600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05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05 Track 5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8839200" y="4914900"/>
            <a:ext cx="304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felicitsh71-1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1994747" y="0"/>
            <a:ext cx="11138747" cy="569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" name="WordArt 4"/>
          <p:cNvSpPr>
            <a:spLocks noChangeArrowheads="1" noChangeShapeType="1" noTextEdit="1"/>
          </p:cNvSpPr>
          <p:nvPr/>
        </p:nvSpPr>
        <p:spPr bwMode="auto">
          <a:xfrm>
            <a:off x="-1295400" y="800100"/>
            <a:ext cx="9220200" cy="48006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150756"/>
              </a:avLst>
            </a:prstTxWarp>
            <a:scene3d>
              <a:camera prst="legacyPerspectiveBottom"/>
              <a:lightRig rig="legacyFlat3" dir="t"/>
            </a:scene3d>
            <a:sp3d extrusionH="887400" prstMaterial="legacyMatte">
              <a:extrusionClr>
                <a:srgbClr val="99FF99"/>
              </a:extrusionClr>
            </a:sp3d>
          </a:bodyPr>
          <a:lstStyle/>
          <a:p>
            <a:pPr algn="ctr"/>
            <a:endParaRPr lang="en-US" sz="4050" b="1" kern="10" dirty="0">
              <a:ln w="9525">
                <a:rou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latin typeface="Arial" panose="020B0604020202020204"/>
              <a:cs typeface="Arial" panose="020B0604020202020204"/>
            </a:endParaRPr>
          </a:p>
        </p:txBody>
      </p:sp>
      <p:sp>
        <p:nvSpPr>
          <p:cNvPr id="3077" name="WordArt 8"/>
          <p:cNvSpPr>
            <a:spLocks noChangeArrowheads="1" noChangeShapeType="1" noTextEdit="1"/>
          </p:cNvSpPr>
          <p:nvPr/>
        </p:nvSpPr>
        <p:spPr bwMode="auto">
          <a:xfrm>
            <a:off x="381000" y="3086100"/>
            <a:ext cx="76200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en-US" sz="3600" kern="10" dirty="0">
                <a:ln w="9525">
                  <a:rou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3300"/>
                    </a:gs>
                  </a:gsLst>
                  <a:lin ang="5400000" scaled="1"/>
                </a:gradFill>
                <a:latin typeface="Times New Roman" panose="02020603050405020304"/>
                <a:cs typeface="Times New Roman" panose="02020603050405020304"/>
              </a:rPr>
              <a:t>TỚI DỰ TIẾT </a:t>
            </a:r>
            <a:r>
              <a:rPr lang="vi-VN" sz="3600" kern="10" dirty="0" smtClean="0">
                <a:ln w="9525">
                  <a:rou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3300"/>
                    </a:gs>
                  </a:gsLst>
                  <a:lin ang="5400000" scaled="1"/>
                </a:gradFill>
                <a:latin typeface="Times New Roman" panose="02020603050405020304"/>
                <a:cs typeface="Times New Roman" panose="02020603050405020304"/>
              </a:rPr>
              <a:t>CHUYÊN ĐỀ TOÁN </a:t>
            </a:r>
            <a:r>
              <a:rPr lang="en-US" sz="3600" kern="10" dirty="0" smtClean="0">
                <a:ln w="9525">
                  <a:rou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3300"/>
                    </a:gs>
                  </a:gsLst>
                  <a:lin ang="5400000" scaled="1"/>
                </a:gradFill>
                <a:latin typeface="Times New Roman" panose="02020603050405020304"/>
                <a:cs typeface="Times New Roman" panose="02020603050405020304"/>
              </a:rPr>
              <a:t>LỚP </a:t>
            </a:r>
            <a:r>
              <a:rPr lang="vi-VN" sz="3600" kern="10" dirty="0" smtClean="0">
                <a:ln w="9525">
                  <a:rou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3300"/>
                    </a:gs>
                  </a:gsLst>
                  <a:lin ang="5400000" scaled="1"/>
                </a:gradFill>
                <a:latin typeface="Times New Roman" panose="02020603050405020304"/>
                <a:cs typeface="Times New Roman" panose="02020603050405020304"/>
              </a:rPr>
              <a:t>1</a:t>
            </a:r>
            <a:r>
              <a:rPr lang="en-US" sz="3600" kern="10" dirty="0" smtClean="0">
                <a:ln w="9525">
                  <a:rou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3300"/>
                    </a:gs>
                  </a:gsLst>
                  <a:lin ang="5400000" scaled="1"/>
                </a:gradFill>
                <a:latin typeface="Times New Roman" panose="02020603050405020304"/>
                <a:cs typeface="Times New Roman" panose="02020603050405020304"/>
              </a:rPr>
              <a:t>A2</a:t>
            </a:r>
            <a:endParaRPr lang="en-US" sz="3600" kern="10" dirty="0">
              <a:ln w="9525">
                <a:round/>
              </a:ln>
              <a:gradFill rotWithShape="1">
                <a:gsLst>
                  <a:gs pos="0">
                    <a:srgbClr val="FF0000"/>
                  </a:gs>
                  <a:gs pos="100000">
                    <a:srgbClr val="FF3300"/>
                  </a:gs>
                </a:gsLst>
                <a:lin ang="5400000" scaled="1"/>
              </a:gradFill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2" name="Tập Đếm - Nhạc Thiếu Nhi Bảo Ngọc - Skids Nhạc Thiếu Nhi Vui Nhộn Hay Nhất 2017 (online-video-cutter.com)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994747" y="0"/>
            <a:ext cx="1113874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9591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969" fill="hold"/>
                                        <p:tgtEl>
                                          <p:spTgt spid="358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84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1352550"/>
            <a:ext cx="723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6: LUYỆN TẬP CHUNG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0" t="17990" r="62233" b="72487"/>
          <a:stretch>
            <a:fillRect/>
          </a:stretch>
        </p:blipFill>
        <p:spPr>
          <a:xfrm>
            <a:off x="2514600" y="2030097"/>
            <a:ext cx="2509156" cy="11405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48200" y="2600359"/>
            <a:ext cx="18961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(Tiết 4)</a:t>
            </a:r>
            <a:endParaRPr lang="en-US" sz="3000" b="1" dirty="0" smtClean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9" t="6137" r="9424" b="63175"/>
          <a:stretch>
            <a:fillRect/>
          </a:stretch>
        </p:blipFill>
        <p:spPr>
          <a:xfrm>
            <a:off x="533401" y="321772"/>
            <a:ext cx="8145516" cy="4294908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495800" y="1200150"/>
            <a:ext cx="685800" cy="609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7467600" y="318135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467600" y="127635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572000" y="318135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676400" y="318135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2" t="41981" r="7304" b="30077"/>
          <a:stretch>
            <a:fillRect/>
          </a:stretch>
        </p:blipFill>
        <p:spPr>
          <a:xfrm>
            <a:off x="304800" y="514350"/>
            <a:ext cx="8659062" cy="3810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8001000" y="226695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8001000" y="333375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8001000" y="280035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6" t="70476" r="9423" b="8148"/>
          <a:stretch>
            <a:fillRect/>
          </a:stretch>
        </p:blipFill>
        <p:spPr>
          <a:xfrm>
            <a:off x="359048" y="767443"/>
            <a:ext cx="8403952" cy="3252107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8001000" y="196215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8001000" y="3140529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8001000" y="257175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HÃ¬nh áº£nh cÃ³ liÃªn qua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682" y="-773722"/>
            <a:ext cx="2427089" cy="208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Ã¬nh áº£nh cÃ³ liÃªn quan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15196" y="-2146471"/>
            <a:ext cx="4295025" cy="3146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Ã¬nh áº£nh cÃ³ liÃªn quan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7362" y="-2275197"/>
            <a:ext cx="3772192" cy="3146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908" y="-77702"/>
            <a:ext cx="9062775" cy="493545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28700" y="859593"/>
            <a:ext cx="7124699" cy="1073833"/>
          </a:xfrm>
          <a:prstGeom prst="rect">
            <a:avLst/>
          </a:prstGeom>
          <a:noFill/>
        </p:spPr>
        <p:txBody>
          <a:bodyPr wrap="square" lIns="57607" tIns="28804" rIns="57607" bIns="28804" rtlCol="0">
            <a:spAutoFit/>
          </a:bodyPr>
          <a:lstStyle/>
          <a:p>
            <a:pPr algn="ctr" defTabSz="575945">
              <a:defRPr/>
            </a:pPr>
            <a:endParaRPr lang="en-US" sz="6600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760021281352455372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" y="-283509"/>
            <a:ext cx="7162800" cy="4836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24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13"/>
          <p:cNvSpPr>
            <a:spLocks noChangeArrowheads="1" noChangeShapeType="1" noTextEdit="1"/>
          </p:cNvSpPr>
          <p:nvPr/>
        </p:nvSpPr>
        <p:spPr bwMode="auto">
          <a:xfrm>
            <a:off x="783936" y="2408971"/>
            <a:ext cx="7122136" cy="1517042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70169"/>
              </a:avLst>
            </a:prstTxWarp>
          </a:bodyPr>
          <a:lstStyle/>
          <a:p>
            <a:pPr algn="ctr"/>
            <a:r>
              <a:rPr lang="vi-VN" sz="3600" kern="10" dirty="0" smtClean="0">
                <a:solidFill>
                  <a:srgbClr val="FF0000"/>
                </a:solidFill>
                <a:latin typeface="+mj-lt"/>
                <a:cs typeface="Arial" panose="020B0604020202020204"/>
                <a:sym typeface="+mn-ea"/>
              </a:rPr>
              <a:t>Vận dụng</a:t>
            </a:r>
            <a:endParaRPr lang="vi-VN" sz="3600" kern="10" dirty="0">
              <a:ln w="9525">
                <a:solidFill>
                  <a:srgbClr val="FF0000"/>
                </a:solidFill>
                <a:round/>
              </a:ln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4718" y="1086670"/>
            <a:ext cx="8333899" cy="3188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endParaRPr lang="vi-VN" altLang="en-GB" sz="3000" b="1" kern="0" spc="1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4" name="Picture 15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200" y="1331966"/>
            <a:ext cx="1599360" cy="390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9" descr="F9849DCFA90C473196ECD16214E7700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31963" y="2681155"/>
            <a:ext cx="1494546" cy="2551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0" descr="dandelions_wave_hb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3610" y="2381890"/>
            <a:ext cx="2359958" cy="2996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ba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743" y="3062355"/>
            <a:ext cx="1775012" cy="1143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ba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05260"/>
            <a:ext cx="896807" cy="827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5" descr="flower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415" y="88262"/>
            <a:ext cx="1235449" cy="928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5" descr="flower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0630" y="53908"/>
            <a:ext cx="1235449" cy="928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4460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222</TotalTime>
  <Words>95</Words>
  <Application>Microsoft Office PowerPoint</Application>
  <PresentationFormat>On-screen Show (16:9)</PresentationFormat>
  <Paragraphs>22</Paragraphs>
  <Slides>10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Arial-Rounded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KimAnh</dc:creator>
  <cp:lastModifiedBy>Hi</cp:lastModifiedBy>
  <cp:revision>70</cp:revision>
  <dcterms:created xsi:type="dcterms:W3CDTF">2020-08-18T08:22:00Z</dcterms:created>
  <dcterms:modified xsi:type="dcterms:W3CDTF">2023-10-18T05:21:09Z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34089EA064114A378DB088CAF99C30D4</vt:lpwstr>
  </property>
  <property fmtid="{D5CDD505-2E9C-101B-9397-08002B2CF9AE}" pid="3" name="KSOProductBuildVer">
    <vt:lpwstr>1033-11.2.0.11341</vt:lpwstr>
  </property>
</Properties>
</file>